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604" autoAdjust="0"/>
  </p:normalViewPr>
  <p:slideViewPr>
    <p:cSldViewPr snapToGrid="0">
      <p:cViewPr varScale="1">
        <p:scale>
          <a:sx n="56" d="100"/>
          <a:sy n="56" d="100"/>
        </p:scale>
        <p:origin x="10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3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8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8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5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0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0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0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5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7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4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57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9315C8-67C4-F064-3D9C-8A2F6CD65FEE}"/>
              </a:ext>
            </a:extLst>
          </p:cNvPr>
          <p:cNvSpPr/>
          <p:nvPr/>
        </p:nvSpPr>
        <p:spPr>
          <a:xfrm>
            <a:off x="2209800" y="476250"/>
            <a:ext cx="7886700" cy="44767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82485-1425-E517-5BAF-B4744654A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559" y="372850"/>
            <a:ext cx="2737341" cy="1231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4A8AA7-26E0-DFA6-756E-24DE01937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864" y="1430807"/>
            <a:ext cx="8303472" cy="1603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3B449A-D1B0-0D61-5965-70E9CC8D4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213" y="3018199"/>
            <a:ext cx="2402032" cy="96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272CDC-32B5-A23B-7E0D-DBB0AECB00DB}"/>
              </a:ext>
            </a:extLst>
          </p:cNvPr>
          <p:cNvSpPr txBox="1"/>
          <p:nvPr/>
        </p:nvSpPr>
        <p:spPr>
          <a:xfrm>
            <a:off x="6040755" y="3670503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Tiết</a:t>
            </a:r>
            <a:r>
              <a:rPr lang="en-US" sz="3600" dirty="0">
                <a:solidFill>
                  <a:srgbClr val="0070C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9201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17</cp:revision>
  <dcterms:created xsi:type="dcterms:W3CDTF">2023-03-19T00:42:53Z</dcterms:created>
  <dcterms:modified xsi:type="dcterms:W3CDTF">2026-04-08T02:16:09Z</dcterms:modified>
</cp:coreProperties>
</file>