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EB4F3-A402-4BCD-BDFA-F35D9FA3913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256E2-1B12-433E-AB6E-1330C8EC3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7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0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4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3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9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6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9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3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9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6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00F7-BFF0-4E71-8D3B-8DCFFEFBF8B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0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9A59D23F-21F5-BF1D-EFA3-1214CCA85D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673344D-36CA-C843-887D-01FB8FB43C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63" b="93148" l="5104" r="47604">
                        <a14:foregroundMark x1="11198" y1="10926" x2="13750" y2="32222"/>
                        <a14:foregroundMark x1="32448" y1="10926" x2="32344" y2="19259"/>
                        <a14:foregroundMark x1="31927" y1="8981" x2="32813" y2="10185"/>
                        <a14:foregroundMark x1="10833" y1="6759" x2="7320" y2="15967"/>
                        <a14:foregroundMark x1="7361" y1="20012" x2="8490" y2="25000"/>
                        <a14:foregroundMark x1="8490" y1="25000" x2="9948" y2="27500"/>
                        <a14:foregroundMark x1="10208" y1="2963" x2="11198" y2="2963"/>
                        <a14:foregroundMark x1="23385" y1="93148" x2="24948" y2="92963"/>
                        <a14:backgroundMark x1="6615" y1="16111" x2="6615" y2="17870"/>
                        <a14:backgroundMark x1="6615" y1="17315" x2="7031" y2="18704"/>
                        <a14:backgroundMark x1="6615" y1="16296" x2="7187" y2="20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1" t="26590" r="49914" b="3390"/>
          <a:stretch/>
        </p:blipFill>
        <p:spPr>
          <a:xfrm>
            <a:off x="3923071" y="-150125"/>
            <a:ext cx="8721261" cy="7008126"/>
          </a:xfrm>
          <a:prstGeom prst="rect">
            <a:avLst/>
          </a:prstGeom>
        </p:spPr>
      </p:pic>
      <p:pic>
        <p:nvPicPr>
          <p:cNvPr id="2" name="Hình ảnh 1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2702E5C0-E42E-ECD7-239D-125973E8C1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47" b="91429" l="4520" r="41455">
                        <a14:foregroundMark x1="27966" y1="37143" x2="26412" y2="31122"/>
                        <a14:foregroundMark x1="18503" y1="37143" x2="21963" y2="35714"/>
                        <a14:foregroundMark x1="30155" y1="7347" x2="27048" y2="7857"/>
                        <a14:foregroundMark x1="27048" y1="29796" x2="27966" y2="33878"/>
                        <a14:foregroundMark x1="17514" y1="35306" x2="20410" y2="41633"/>
                        <a14:foregroundMark x1="27966" y1="33878" x2="30155" y2="34796"/>
                        <a14:foregroundMark x1="24153" y1="40714" x2="24153" y2="44898"/>
                        <a14:foregroundMark x1="25141" y1="39388" x2="24788" y2="43061"/>
                        <a14:foregroundMark x1="33969" y1="74082" x2="34605" y2="78163"/>
                        <a14:foregroundMark x1="21681" y1="87857" x2="22881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452332" y="1119756"/>
            <a:ext cx="4082067" cy="61134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0546FB-8F69-1C54-F541-5A1C600449FD}"/>
              </a:ext>
            </a:extLst>
          </p:cNvPr>
          <p:cNvSpPr txBox="1"/>
          <p:nvPr/>
        </p:nvSpPr>
        <p:spPr>
          <a:xfrm>
            <a:off x="6535001" y="5301728"/>
            <a:ext cx="3189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Tiết 2</a:t>
            </a:r>
            <a:endParaRPr kumimoji="0" lang="en-US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UTM Duepuntozer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15E5E5-9C79-9D76-37F0-51D8879E3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279" y="2412033"/>
            <a:ext cx="3582382" cy="11239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920FC9-2700-E4DD-5E28-496D673BF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1049" y="3211462"/>
            <a:ext cx="2121592" cy="15119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E13F22-552D-E362-2811-CF1A396715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1177" y="3995794"/>
            <a:ext cx="7645047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39339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UTM Duepuntozero</vt:lpstr>
      <vt:lpstr>2_Office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22</cp:revision>
  <dcterms:created xsi:type="dcterms:W3CDTF">2023-03-26T02:08:24Z</dcterms:created>
  <dcterms:modified xsi:type="dcterms:W3CDTF">2026-04-08T02:15:50Z</dcterms:modified>
</cp:coreProperties>
</file>