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B7C16-1FAC-4D22-9BEA-3AB0423E8AC6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302AD-4C8B-479D-BBFA-362E710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1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9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5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9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7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6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1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73344D-36CA-C843-887D-01FB8FB43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3148" l="5104" r="47604">
                        <a14:foregroundMark x1="11198" y1="10926" x2="13750" y2="32222"/>
                        <a14:foregroundMark x1="32448" y1="10926" x2="32344" y2="19259"/>
                        <a14:foregroundMark x1="31927" y1="8981" x2="32813" y2="10185"/>
                        <a14:foregroundMark x1="10833" y1="6759" x2="7320" y2="15967"/>
                        <a14:foregroundMark x1="7361" y1="20012" x2="8490" y2="25000"/>
                        <a14:foregroundMark x1="8490" y1="25000" x2="9948" y2="27500"/>
                        <a14:foregroundMark x1="10208" y1="2963" x2="11198" y2="2963"/>
                        <a14:foregroundMark x1="23385" y1="93148" x2="24948" y2="92963"/>
                        <a14:backgroundMark x1="6615" y1="16111" x2="6615" y2="17870"/>
                        <a14:backgroundMark x1="6615" y1="17315" x2="7031" y2="18704"/>
                        <a14:backgroundMark x1="6615" y1="16296" x2="7187" y2="2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6590" r="49914" b="3390"/>
          <a:stretch/>
        </p:blipFill>
        <p:spPr>
          <a:xfrm>
            <a:off x="3923071" y="-150125"/>
            <a:ext cx="8721261" cy="7008126"/>
          </a:xfrm>
          <a:prstGeom prst="rect">
            <a:avLst/>
          </a:prstGeom>
        </p:spPr>
      </p:pic>
      <p:pic>
        <p:nvPicPr>
          <p:cNvPr id="2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2702E5C0-E42E-ECD7-239D-125973E8C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452332" y="1119756"/>
            <a:ext cx="4082067" cy="61134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6474041" y="5614718"/>
            <a:ext cx="318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Tiết 1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5E5E5-9C79-9D76-37F0-51D8879E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325" y="2448591"/>
            <a:ext cx="3124752" cy="980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920FC9-2700-E4DD-5E28-496D673BF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929" y="3396930"/>
            <a:ext cx="2121592" cy="1511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E13F22-552D-E362-2811-CF1A39671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0401" y="4169229"/>
            <a:ext cx="7645047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933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UTM Duepuntozero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21</cp:revision>
  <dcterms:created xsi:type="dcterms:W3CDTF">2023-03-26T00:49:36Z</dcterms:created>
  <dcterms:modified xsi:type="dcterms:W3CDTF">2026-04-08T02:15:36Z</dcterms:modified>
</cp:coreProperties>
</file>