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25" autoAdjust="0"/>
  </p:normalViewPr>
  <p:slideViewPr>
    <p:cSldViewPr snapToGrid="0">
      <p:cViewPr varScale="1">
        <p:scale>
          <a:sx n="54" d="100"/>
          <a:sy n="54" d="100"/>
        </p:scale>
        <p:origin x="114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6072-66C4-470F-BBC5-22045273A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8DC80-FDE3-493A-A5CE-9544EDB47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7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5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6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8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9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5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9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4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284E0B-B6B3-41EB-867A-658ADC0CB1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508" y="33795"/>
            <a:ext cx="3958092" cy="165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C8E70-10FA-2690-A51E-C5BCD20BDF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308" y="1267465"/>
            <a:ext cx="7382896" cy="168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Calibri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88</cp:revision>
  <dcterms:created xsi:type="dcterms:W3CDTF">2022-11-02T07:54:15Z</dcterms:created>
  <dcterms:modified xsi:type="dcterms:W3CDTF">2026-04-08T02:15:14Z</dcterms:modified>
</cp:coreProperties>
</file>