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903" autoAdjust="0"/>
  </p:normalViewPr>
  <p:slideViewPr>
    <p:cSldViewPr snapToGrid="0">
      <p:cViewPr varScale="1">
        <p:scale>
          <a:sx n="53" d="100"/>
          <a:sy n="53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2594-7475-4F5D-B6D6-211E0926F92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EC01A-A590-40F6-935C-CCF42C69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37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7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10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7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45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5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31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13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7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C93B52D7-F595-45C1-ACC6-C232AD24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564" y="1479385"/>
            <a:ext cx="7966807" cy="469934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761FC0F-D597-40FD-9F53-228A7472D75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23852" y="4650980"/>
            <a:ext cx="1242343" cy="13269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A6CAD36-1C48-4B87-8FA4-4E95D98E14BE}"/>
              </a:ext>
            </a:extLst>
          </p:cNvPr>
          <p:cNvGrpSpPr/>
          <p:nvPr/>
        </p:nvGrpSpPr>
        <p:grpSpPr>
          <a:xfrm>
            <a:off x="4355053" y="4662453"/>
            <a:ext cx="1371463" cy="1315462"/>
            <a:chOff x="3124746" y="579072"/>
            <a:chExt cx="5942508" cy="56998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A0E711-A95B-46C0-8468-4A56EB55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124746" y="579072"/>
              <a:ext cx="5942508" cy="56998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9D0044-F067-4407-A172-CCE4E871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535370" y="1810011"/>
              <a:ext cx="3166796" cy="328165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109CBA-CE4D-47EC-ACE8-06DCDB248D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346" y="1567009"/>
            <a:ext cx="7449958" cy="9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521C2-CF93-42F6-8E21-0AC5664CA6E9}"/>
              </a:ext>
            </a:extLst>
          </p:cNvPr>
          <p:cNvSpPr txBox="1"/>
          <p:nvPr/>
        </p:nvSpPr>
        <p:spPr>
          <a:xfrm>
            <a:off x="4743450" y="2762250"/>
            <a:ext cx="6772275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C61A-0DC0-B04A-980E-019A3CD42D30}"/>
              </a:ext>
            </a:extLst>
          </p:cNvPr>
          <p:cNvSpPr txBox="1"/>
          <p:nvPr/>
        </p:nvSpPr>
        <p:spPr>
          <a:xfrm>
            <a:off x="7400962" y="4457700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EEFC2-875A-E1C0-DBF7-C25535A34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1382" y="2617021"/>
            <a:ext cx="7870618" cy="1566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</cp:revision>
  <dcterms:created xsi:type="dcterms:W3CDTF">2023-04-01T23:06:19Z</dcterms:created>
  <dcterms:modified xsi:type="dcterms:W3CDTF">2026-04-08T02:16:46Z</dcterms:modified>
</cp:coreProperties>
</file>