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0028" autoAdjust="0"/>
  </p:normalViewPr>
  <p:slideViewPr>
    <p:cSldViewPr snapToGrid="0">
      <p:cViewPr varScale="1">
        <p:scale>
          <a:sx n="57" d="100"/>
          <a:sy n="57" d="100"/>
        </p:scale>
        <p:origin x="10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26C3E-0A55-42D5-8181-129BD5D9298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45040-F727-44B0-975D-B703764AC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32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07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9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75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03.</a:t>
            </a:r>
            <a:r>
              <a:rPr lang="zh-CN" altLang="en-US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24828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04.</a:t>
            </a:r>
            <a:r>
              <a:rPr lang="zh-CN" altLang="en-US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97113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67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3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71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13526"/>
          <a:stretch/>
        </p:blipFill>
        <p:spPr>
          <a:xfrm>
            <a:off x="0" y="0"/>
            <a:ext cx="1218745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5AE75D-B3CA-49F7-97B2-D3EEFBAD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748" y="1292546"/>
            <a:ext cx="8371059" cy="1382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229A65-8570-40BC-8F3E-CA9AFA3ED5F9}"/>
              </a:ext>
            </a:extLst>
          </p:cNvPr>
          <p:cNvSpPr txBox="1"/>
          <p:nvPr/>
        </p:nvSpPr>
        <p:spPr>
          <a:xfrm>
            <a:off x="5322292" y="415985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1)</a:t>
            </a:r>
          </a:p>
        </p:txBody>
      </p:sp>
      <p:pic>
        <p:nvPicPr>
          <p:cNvPr id="9" name="图片 16">
            <a:extLst>
              <a:ext uri="{FF2B5EF4-FFF2-40B4-BE49-F238E27FC236}">
                <a16:creationId xmlns:a16="http://schemas.microsoft.com/office/drawing/2014/main" id="{FF062F23-13D2-43EE-8B33-414580702E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3" t="16464" r="7803" b="58072"/>
          <a:stretch/>
        </p:blipFill>
        <p:spPr>
          <a:xfrm flipV="1">
            <a:off x="7121529" y="-2970507"/>
            <a:ext cx="6072556" cy="5516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FE6061-76B2-E613-19F6-B2C7EDF4C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3202" y="2539355"/>
            <a:ext cx="7870618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9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字魂37号-波纹乖乖体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18</cp:revision>
  <dcterms:created xsi:type="dcterms:W3CDTF">2023-04-01T22:45:11Z</dcterms:created>
  <dcterms:modified xsi:type="dcterms:W3CDTF">2026-04-08T02:16:26Z</dcterms:modified>
</cp:coreProperties>
</file>