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30" r:id="rId2"/>
  </p:sldIdLst>
  <p:sldSz cx="16276638" cy="9144000"/>
  <p:notesSz cx="6858000" cy="9144000"/>
  <p:custDataLst>
    <p:tags r:id="rId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B2BE"/>
    <a:srgbClr val="FF0000"/>
    <a:srgbClr val="008A3A"/>
    <a:srgbClr val="0000CC"/>
    <a:srgbClr val="FEDEEC"/>
    <a:srgbClr val="FDCFE3"/>
    <a:srgbClr val="FF7C80"/>
    <a:srgbClr val="FF0066"/>
    <a:srgbClr val="FF6600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99274" autoAdjust="0"/>
  </p:normalViewPr>
  <p:slideViewPr>
    <p:cSldViewPr>
      <p:cViewPr varScale="1">
        <p:scale>
          <a:sx n="47" d="100"/>
          <a:sy n="47" d="100"/>
        </p:scale>
        <p:origin x="744" y="64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ĐÔ THỊ VIỆT HƯNG</a:t>
            </a:r>
          </a:p>
        </p:txBody>
      </p:sp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872503" y="3897313"/>
            <a:ext cx="14531633" cy="1668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 động trải nghiệm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30: HĐCD: VÒNG TAY BẠN BÈ</a:t>
            </a:r>
          </a:p>
        </p:txBody>
      </p:sp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2347119" y="19050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32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38984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3" name="Straight Connector 3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6" name="Picture 5" descr="POINSET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0379" y="6400800"/>
            <a:ext cx="29718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35682" y="51483"/>
            <a:ext cx="1382714" cy="1470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529191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11016</TotalTime>
  <Words>30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Administrator</cp:lastModifiedBy>
  <cp:revision>1204</cp:revision>
  <dcterms:created xsi:type="dcterms:W3CDTF">2008-09-09T22:52:10Z</dcterms:created>
  <dcterms:modified xsi:type="dcterms:W3CDTF">2026-04-08T02:14:39Z</dcterms:modified>
</cp:coreProperties>
</file>