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0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3A"/>
    <a:srgbClr val="FF0066"/>
    <a:srgbClr val="1CB2BE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62479" y="4343401"/>
            <a:ext cx="12824239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TỦ SÁCH TÌNH BẠN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86" y="703852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10815</TotalTime>
  <Words>31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1219</cp:revision>
  <dcterms:created xsi:type="dcterms:W3CDTF">2008-09-09T22:52:10Z</dcterms:created>
  <dcterms:modified xsi:type="dcterms:W3CDTF">2026-04-08T02:14:32Z</dcterms:modified>
</cp:coreProperties>
</file>