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29"/>
    <a:srgbClr val="88DFE8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30" autoAdjust="0"/>
    <p:restoredTop sz="94660"/>
  </p:normalViewPr>
  <p:slideViewPr>
    <p:cSldViewPr>
      <p:cViewPr varScale="1">
        <p:scale>
          <a:sx n="47" d="100"/>
          <a:sy n="47" d="100"/>
        </p:scale>
        <p:origin x="920" y="6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962586"/>
            <a:ext cx="2444531" cy="214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FF00"/>
                </a:solidFill>
                <a:latin typeface="Times New Roman" pitchFamily="18" charset="0"/>
              </a:rPr>
              <a:t>TRƯỜNG TIỂU HỌC ĐÔ THỊ VIỆT HƯNG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582047"/>
            <a:ext cx="13500099" cy="143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Lớp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 eaLnBrk="1" hangingPunct="1"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10: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XỬ LÍ BẤT HÒA VỚI BẠN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330324" y="1905000"/>
            <a:ext cx="13132595" cy="2176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01979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4263487" y="307883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891907" y="671534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27452" y="-5633"/>
            <a:ext cx="1382714" cy="1524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37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273</cp:revision>
  <dcterms:created xsi:type="dcterms:W3CDTF">2022-07-10T01:37:20Z</dcterms:created>
  <dcterms:modified xsi:type="dcterms:W3CDTF">2026-04-08T02:14:20Z</dcterms:modified>
</cp:coreProperties>
</file>