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56" r:id="rId2"/>
  </p:sldIdLst>
  <p:sldSz cx="16276638" cy="9144000"/>
  <p:notesSz cx="6858000" cy="91440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FF"/>
    <a:srgbClr val="0000CC"/>
    <a:srgbClr val="FFE1F9"/>
    <a:srgbClr val="FEACEE"/>
    <a:srgbClr val="FF7C80"/>
    <a:srgbClr val="FF0066"/>
    <a:srgbClr val="FF6600"/>
    <a:srgbClr val="66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47" d="100"/>
          <a:sy n="47" d="100"/>
        </p:scale>
        <p:origin x="744" y="6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20" b="12784"/>
          <a:stretch/>
        </p:blipFill>
        <p:spPr bwMode="auto">
          <a:xfrm>
            <a:off x="-1" y="27709"/>
            <a:ext cx="16306407" cy="9116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5166519" y="27709"/>
            <a:ext cx="563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8DA1FC-AAE2-4B1A-B01A-733C508FEF81}"/>
              </a:ext>
            </a:extLst>
          </p:cNvPr>
          <p:cNvSpPr/>
          <p:nvPr/>
        </p:nvSpPr>
        <p:spPr>
          <a:xfrm>
            <a:off x="3490375" y="2125514"/>
            <a:ext cx="9769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Hãy nêu yêu cầu của sản phẩm ở hình dưới đây?</a:t>
            </a:r>
          </a:p>
        </p:txBody>
      </p:sp>
      <p:pic>
        <p:nvPicPr>
          <p:cNvPr id="12290" name="Picture 2" descr="Công nghệ lớp 3 Bài 9: Làm đồ chơi trang 55, 56, 57, 58, 59, 60, 61, 62 | Cánh diều (ảnh 3)">
            <a:extLst>
              <a:ext uri="{FF2B5EF4-FFF2-40B4-BE49-F238E27FC236}">
                <a16:creationId xmlns:a16="http://schemas.microsoft.com/office/drawing/2014/main" id="{90D17502-C42B-4D86-ACFB-ECE1E48EA5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37"/>
          <a:stretch/>
        </p:blipFill>
        <p:spPr bwMode="auto">
          <a:xfrm>
            <a:off x="6842919" y="4558145"/>
            <a:ext cx="6232737" cy="339075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AD0B7DF-BB49-4F11-BFF6-F2836067F47C}"/>
              </a:ext>
            </a:extLst>
          </p:cNvPr>
          <p:cNvSpPr/>
          <p:nvPr/>
        </p:nvSpPr>
        <p:spPr>
          <a:xfrm>
            <a:off x="1786582" y="3048001"/>
            <a:ext cx="6564343" cy="205740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của sản phẩm:</a:t>
            </a:r>
          </a:p>
          <a:p>
            <a:pPr algn="just"/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Có thể bay được.</a:t>
            </a:r>
          </a:p>
          <a:p>
            <a:pPr algn="just"/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Nếp gấp thẳng, phẳng.</a:t>
            </a:r>
            <a:endParaRPr lang="vi-VN" sz="1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组合 8">
            <a:extLst>
              <a:ext uri="{FF2B5EF4-FFF2-40B4-BE49-F238E27FC236}">
                <a16:creationId xmlns:a16="http://schemas.microsoft.com/office/drawing/2014/main" id="{DFC1D54E-5AFF-4274-B330-B69E18DBF54E}"/>
              </a:ext>
            </a:extLst>
          </p:cNvPr>
          <p:cNvGrpSpPr/>
          <p:nvPr/>
        </p:nvGrpSpPr>
        <p:grpSpPr>
          <a:xfrm>
            <a:off x="772906" y="521058"/>
            <a:ext cx="6756002" cy="1705451"/>
            <a:chOff x="-753" y="0"/>
            <a:chExt cx="11824" cy="3581"/>
          </a:xfrm>
        </p:grpSpPr>
        <p:sp>
          <p:nvSpPr>
            <p:cNvPr id="13" name="圆角矩形 7">
              <a:extLst>
                <a:ext uri="{FF2B5EF4-FFF2-40B4-BE49-F238E27FC236}">
                  <a16:creationId xmlns:a16="http://schemas.microsoft.com/office/drawing/2014/main" id="{206BB600-AE12-41B9-A13C-0BE43894CD47}"/>
                </a:ext>
              </a:extLst>
            </p:cNvPr>
            <p:cNvSpPr/>
            <p:nvPr/>
          </p:nvSpPr>
          <p:spPr>
            <a:xfrm>
              <a:off x="1473" y="1393"/>
              <a:ext cx="4943" cy="1212"/>
            </a:xfrm>
            <a:prstGeom prst="roundRect">
              <a:avLst>
                <a:gd name="adj" fmla="val 50000"/>
              </a:avLst>
            </a:prstGeom>
            <a:noFill/>
            <a:ln w="25400" cmpd="sng">
              <a:solidFill>
                <a:srgbClr val="759501"/>
              </a:solidFill>
              <a:prstDash val="dash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A0CC3F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2400" b="1" i="0" u="none" strike="noStrike" kern="1200" cap="none" spc="-225" normalizeH="0" baseline="0" noProof="0">
                  <a:ln>
                    <a:noFill/>
                  </a:ln>
                  <a:solidFill>
                    <a:srgbClr val="5F7700"/>
                  </a:solidFill>
                  <a:effectLst/>
                  <a:uLnTx/>
                  <a:uFillTx/>
                  <a:latin typeface="字魂189号-星岩乐黑体" panose="00000500000000000000" charset="-122"/>
                  <a:ea typeface="字魂189号-星岩乐黑体" panose="00000500000000000000" charset="-122"/>
                  <a:cs typeface="Open Sans Light" pitchFamily="34" charset="0"/>
                  <a:sym typeface="+mn-lt"/>
                </a:rPr>
                <a:t>开头</a:t>
              </a:r>
            </a:p>
          </p:txBody>
        </p:sp>
        <p:sp>
          <p:nvSpPr>
            <p:cNvPr id="14" name="圆角矩形 5">
              <a:extLst>
                <a:ext uri="{FF2B5EF4-FFF2-40B4-BE49-F238E27FC236}">
                  <a16:creationId xmlns:a16="http://schemas.microsoft.com/office/drawing/2014/main" id="{5D9AD9A8-971D-4754-AE75-20B430F1DB95}"/>
                </a:ext>
              </a:extLst>
            </p:cNvPr>
            <p:cNvSpPr/>
            <p:nvPr/>
          </p:nvSpPr>
          <p:spPr>
            <a:xfrm>
              <a:off x="1365" y="1345"/>
              <a:ext cx="9706" cy="1643"/>
            </a:xfrm>
            <a:prstGeom prst="roundRect">
              <a:avLst>
                <a:gd name="adj" fmla="val 50000"/>
              </a:avLst>
            </a:prstGeom>
            <a:solidFill>
              <a:srgbClr val="A0CC3F"/>
            </a:solidFill>
            <a:ln>
              <a:solidFill>
                <a:srgbClr val="000000">
                  <a:alpha val="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3600" b="1" spc="-225" noProof="0" dirty="0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A – </a:t>
              </a:r>
              <a:r>
                <a:rPr lang="en-US" altLang="zh-CN" sz="3600" b="1" spc="-225" noProof="0" dirty="0" err="1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Phân</a:t>
              </a:r>
              <a:r>
                <a:rPr lang="en-US" altLang="zh-CN" sz="3600" b="1" spc="-225" noProof="0" dirty="0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lang="en-US" altLang="zh-CN" sz="3600" b="1" spc="-225" noProof="0" dirty="0" err="1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tích</a:t>
              </a:r>
              <a:r>
                <a:rPr lang="en-US" altLang="zh-CN" sz="3600" b="1" spc="-225" noProof="0" dirty="0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lang="en-US" altLang="zh-CN" sz="3600" b="1" spc="-225" noProof="0" dirty="0" err="1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sản</a:t>
              </a:r>
              <a:r>
                <a:rPr lang="en-US" altLang="zh-CN" sz="3600" b="1" spc="-225" noProof="0" dirty="0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lang="en-US" altLang="zh-CN" sz="3600" b="1" spc="-225" noProof="0" dirty="0" err="1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phẩm</a:t>
              </a:r>
              <a:r>
                <a:rPr lang="en-US" altLang="zh-CN" sz="3600" b="1" spc="-225" noProof="0" dirty="0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 </a:t>
              </a:r>
              <a:r>
                <a:rPr lang="en-US" altLang="zh-CN" sz="3600" b="1" spc="-225" noProof="0" dirty="0" err="1">
                  <a:solidFill>
                    <a:srgbClr val="FF0000"/>
                  </a:solidFill>
                  <a:latin typeface="Times New Roman" pitchFamily="18" charset="0"/>
                  <a:ea typeface="字魂189号-星岩乐黑体" panose="00000500000000000000" charset="-122"/>
                  <a:cs typeface="Times New Roman" pitchFamily="18" charset="0"/>
                  <a:sym typeface="+mn-lt"/>
                </a:rPr>
                <a:t>mẫu</a:t>
              </a:r>
              <a:endParaRPr kumimoji="0" lang="zh-CN" altLang="en-US" sz="3600" b="1" i="0" u="none" strike="noStrike" kern="1200" cap="none" spc="-225" normalizeH="0" baseline="0" noProof="0" dirty="0">
                <a:ln>
                  <a:noFill/>
                </a:ln>
                <a:solidFill>
                  <a:srgbClr val="5F7700"/>
                </a:solidFill>
                <a:effectLst/>
                <a:uLnTx/>
                <a:uFillTx/>
                <a:latin typeface="Times New Roman" pitchFamily="18" charset="0"/>
                <a:ea typeface="字魂189号-星岩乐黑体" panose="00000500000000000000" charset="-122"/>
                <a:cs typeface="Times New Roman" pitchFamily="18" charset="0"/>
                <a:sym typeface="+mn-lt"/>
              </a:endParaRPr>
            </a:p>
          </p:txBody>
        </p:sp>
        <p:pic>
          <p:nvPicPr>
            <p:cNvPr id="15" name="图片 25" descr="卡通人物&#10;&#10;中度可信度描述已自动生成">
              <a:extLst>
                <a:ext uri="{FF2B5EF4-FFF2-40B4-BE49-F238E27FC236}">
                  <a16:creationId xmlns:a16="http://schemas.microsoft.com/office/drawing/2014/main" id="{2D8B6A7D-F0F6-4E22-A14E-5354A04EE089}"/>
                </a:ext>
              </a:extLst>
            </p:cNvPr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6" cstate="email"/>
            <a:stretch>
              <a:fillRect/>
            </a:stretch>
          </p:blipFill>
          <p:spPr>
            <a:xfrm rot="840000">
              <a:off x="-753" y="0"/>
              <a:ext cx="3581" cy="35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5916042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3580.899212598425,&quot;width&quot;:3580.899212598425}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10178</TotalTime>
  <Words>44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字魂189号-星岩乐黑体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Tuyết Trương</dc:creator>
  <cp:lastModifiedBy>Administrator</cp:lastModifiedBy>
  <cp:revision>1347</cp:revision>
  <dcterms:created xsi:type="dcterms:W3CDTF">2008-09-09T22:52:10Z</dcterms:created>
  <dcterms:modified xsi:type="dcterms:W3CDTF">2026-04-08T02:14:05Z</dcterms:modified>
</cp:coreProperties>
</file>