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40C2E-B9CF-4326-8B38-F91FE8D06E7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89F53-C485-40C9-9694-68BD1861C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39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1" name="Google Shape;13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432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" y="1423695"/>
            <a:ext cx="2963304" cy="1901549"/>
          </a:xfrm>
          <a:custGeom>
            <a:avLst/>
            <a:gdLst/>
            <a:ahLst/>
            <a:cxnLst/>
            <a:rect l="l" t="t" r="r" b="b"/>
            <a:pathLst>
              <a:path w="9746" h="6254" extrusionOk="0">
                <a:moveTo>
                  <a:pt x="0" y="1"/>
                </a:moveTo>
                <a:lnTo>
                  <a:pt x="0" y="6092"/>
                </a:lnTo>
                <a:cubicBezTo>
                  <a:pt x="39" y="6131"/>
                  <a:pt x="94" y="6157"/>
                  <a:pt x="162" y="6186"/>
                </a:cubicBezTo>
                <a:cubicBezTo>
                  <a:pt x="282" y="6238"/>
                  <a:pt x="405" y="6254"/>
                  <a:pt x="541" y="6254"/>
                </a:cubicBezTo>
                <a:cubicBezTo>
                  <a:pt x="849" y="6254"/>
                  <a:pt x="1160" y="6092"/>
                  <a:pt x="1335" y="5833"/>
                </a:cubicBezTo>
                <a:cubicBezTo>
                  <a:pt x="1371" y="6021"/>
                  <a:pt x="1570" y="6139"/>
                  <a:pt x="1763" y="6139"/>
                </a:cubicBezTo>
                <a:cubicBezTo>
                  <a:pt x="1792" y="6139"/>
                  <a:pt x="1822" y="6136"/>
                  <a:pt x="1850" y="6131"/>
                </a:cubicBezTo>
                <a:cubicBezTo>
                  <a:pt x="2064" y="6076"/>
                  <a:pt x="2242" y="5930"/>
                  <a:pt x="2388" y="5781"/>
                </a:cubicBezTo>
                <a:cubicBezTo>
                  <a:pt x="2709" y="6054"/>
                  <a:pt x="3132" y="6222"/>
                  <a:pt x="3560" y="6222"/>
                </a:cubicBezTo>
                <a:cubicBezTo>
                  <a:pt x="3619" y="6222"/>
                  <a:pt x="3679" y="6219"/>
                  <a:pt x="3739" y="6212"/>
                </a:cubicBezTo>
                <a:cubicBezTo>
                  <a:pt x="4225" y="6173"/>
                  <a:pt x="4685" y="5930"/>
                  <a:pt x="4980" y="5551"/>
                </a:cubicBezTo>
                <a:cubicBezTo>
                  <a:pt x="5085" y="5759"/>
                  <a:pt x="5328" y="5857"/>
                  <a:pt x="5556" y="5857"/>
                </a:cubicBezTo>
                <a:cubicBezTo>
                  <a:pt x="5595" y="5857"/>
                  <a:pt x="5633" y="5855"/>
                  <a:pt x="5670" y="5849"/>
                </a:cubicBezTo>
                <a:cubicBezTo>
                  <a:pt x="5939" y="5807"/>
                  <a:pt x="6169" y="5658"/>
                  <a:pt x="6399" y="5509"/>
                </a:cubicBezTo>
                <a:cubicBezTo>
                  <a:pt x="6464" y="5683"/>
                  <a:pt x="6653" y="5781"/>
                  <a:pt x="6838" y="5781"/>
                </a:cubicBezTo>
                <a:cubicBezTo>
                  <a:pt x="6955" y="5781"/>
                  <a:pt x="7071" y="5742"/>
                  <a:pt x="7154" y="5658"/>
                </a:cubicBezTo>
                <a:cubicBezTo>
                  <a:pt x="7291" y="5764"/>
                  <a:pt x="7465" y="5815"/>
                  <a:pt x="7640" y="5815"/>
                </a:cubicBezTo>
                <a:cubicBezTo>
                  <a:pt x="7844" y="5815"/>
                  <a:pt x="8049" y="5744"/>
                  <a:pt x="8194" y="5606"/>
                </a:cubicBezTo>
                <a:cubicBezTo>
                  <a:pt x="8274" y="5684"/>
                  <a:pt x="8385" y="5725"/>
                  <a:pt x="8496" y="5725"/>
                </a:cubicBezTo>
                <a:cubicBezTo>
                  <a:pt x="8591" y="5725"/>
                  <a:pt x="8686" y="5695"/>
                  <a:pt x="8761" y="5632"/>
                </a:cubicBezTo>
                <a:cubicBezTo>
                  <a:pt x="8798" y="5704"/>
                  <a:pt x="8883" y="5727"/>
                  <a:pt x="8971" y="5727"/>
                </a:cubicBezTo>
                <a:cubicBezTo>
                  <a:pt x="9014" y="5727"/>
                  <a:pt x="9058" y="5721"/>
                  <a:pt x="9098" y="5713"/>
                </a:cubicBezTo>
                <a:cubicBezTo>
                  <a:pt x="9260" y="5700"/>
                  <a:pt x="9435" y="5671"/>
                  <a:pt x="9597" y="5645"/>
                </a:cubicBezTo>
                <a:cubicBezTo>
                  <a:pt x="9626" y="5645"/>
                  <a:pt x="9652" y="5632"/>
                  <a:pt x="9678" y="5619"/>
                </a:cubicBezTo>
                <a:cubicBezTo>
                  <a:pt x="9746" y="5551"/>
                  <a:pt x="9626" y="5457"/>
                  <a:pt x="9532" y="5457"/>
                </a:cubicBezTo>
                <a:cubicBezTo>
                  <a:pt x="9435" y="5457"/>
                  <a:pt x="9328" y="5483"/>
                  <a:pt x="9247" y="5538"/>
                </a:cubicBezTo>
                <a:cubicBezTo>
                  <a:pt x="9227" y="5452"/>
                  <a:pt x="9148" y="5402"/>
                  <a:pt x="9070" y="5402"/>
                </a:cubicBezTo>
                <a:cubicBezTo>
                  <a:pt x="9047" y="5402"/>
                  <a:pt x="9025" y="5406"/>
                  <a:pt x="9004" y="5415"/>
                </a:cubicBezTo>
                <a:cubicBezTo>
                  <a:pt x="8978" y="5444"/>
                  <a:pt x="8949" y="5457"/>
                  <a:pt x="8923" y="5470"/>
                </a:cubicBezTo>
                <a:cubicBezTo>
                  <a:pt x="8916" y="5471"/>
                  <a:pt x="8910" y="5472"/>
                  <a:pt x="8903" y="5472"/>
                </a:cubicBezTo>
                <a:cubicBezTo>
                  <a:pt x="8833" y="5472"/>
                  <a:pt x="8783" y="5410"/>
                  <a:pt x="8735" y="5363"/>
                </a:cubicBezTo>
                <a:cubicBezTo>
                  <a:pt x="8599" y="5201"/>
                  <a:pt x="8437" y="5065"/>
                  <a:pt x="8236" y="5010"/>
                </a:cubicBezTo>
                <a:cubicBezTo>
                  <a:pt x="8180" y="4996"/>
                  <a:pt x="8123" y="4988"/>
                  <a:pt x="8066" y="4988"/>
                </a:cubicBezTo>
                <a:cubicBezTo>
                  <a:pt x="7913" y="4988"/>
                  <a:pt x="7761" y="5041"/>
                  <a:pt x="7653" y="5159"/>
                </a:cubicBezTo>
                <a:cubicBezTo>
                  <a:pt x="7721" y="5078"/>
                  <a:pt x="7303" y="4848"/>
                  <a:pt x="7248" y="4835"/>
                </a:cubicBezTo>
                <a:cubicBezTo>
                  <a:pt x="7178" y="4810"/>
                  <a:pt x="7108" y="4795"/>
                  <a:pt x="7040" y="4795"/>
                </a:cubicBezTo>
                <a:cubicBezTo>
                  <a:pt x="6927" y="4795"/>
                  <a:pt x="6821" y="4835"/>
                  <a:pt x="6736" y="4929"/>
                </a:cubicBezTo>
                <a:cubicBezTo>
                  <a:pt x="6655" y="4537"/>
                  <a:pt x="6344" y="4200"/>
                  <a:pt x="5952" y="4106"/>
                </a:cubicBezTo>
                <a:cubicBezTo>
                  <a:pt x="5874" y="4087"/>
                  <a:pt x="5794" y="4078"/>
                  <a:pt x="5714" y="4078"/>
                </a:cubicBezTo>
                <a:cubicBezTo>
                  <a:pt x="5392" y="4078"/>
                  <a:pt x="5067" y="4223"/>
                  <a:pt x="4873" y="4472"/>
                </a:cubicBezTo>
                <a:cubicBezTo>
                  <a:pt x="4873" y="4275"/>
                  <a:pt x="4674" y="4135"/>
                  <a:pt x="4483" y="4135"/>
                </a:cubicBezTo>
                <a:cubicBezTo>
                  <a:pt x="4410" y="4135"/>
                  <a:pt x="4339" y="4155"/>
                  <a:pt x="4280" y="4200"/>
                </a:cubicBezTo>
                <a:cubicBezTo>
                  <a:pt x="4307" y="3976"/>
                  <a:pt x="4076" y="3810"/>
                  <a:pt x="3865" y="3810"/>
                </a:cubicBezTo>
                <a:cubicBezTo>
                  <a:pt x="3771" y="3810"/>
                  <a:pt x="3681" y="3843"/>
                  <a:pt x="3619" y="3918"/>
                </a:cubicBezTo>
                <a:cubicBezTo>
                  <a:pt x="3765" y="3458"/>
                  <a:pt x="3551" y="2904"/>
                  <a:pt x="3133" y="2690"/>
                </a:cubicBezTo>
                <a:cubicBezTo>
                  <a:pt x="2993" y="2620"/>
                  <a:pt x="2838" y="2587"/>
                  <a:pt x="2683" y="2587"/>
                </a:cubicBezTo>
                <a:cubicBezTo>
                  <a:pt x="2358" y="2587"/>
                  <a:pt x="2032" y="2734"/>
                  <a:pt x="1850" y="2998"/>
                </a:cubicBezTo>
                <a:cubicBezTo>
                  <a:pt x="1837" y="2674"/>
                  <a:pt x="1837" y="2337"/>
                  <a:pt x="1675" y="2055"/>
                </a:cubicBezTo>
                <a:cubicBezTo>
                  <a:pt x="1540" y="1839"/>
                  <a:pt x="1299" y="1679"/>
                  <a:pt x="1060" y="1679"/>
                </a:cubicBezTo>
                <a:cubicBezTo>
                  <a:pt x="984" y="1679"/>
                  <a:pt x="908" y="1695"/>
                  <a:pt x="836" y="1731"/>
                </a:cubicBezTo>
                <a:cubicBezTo>
                  <a:pt x="983" y="1498"/>
                  <a:pt x="753" y="1153"/>
                  <a:pt x="486" y="1153"/>
                </a:cubicBezTo>
                <a:cubicBezTo>
                  <a:pt x="459" y="1153"/>
                  <a:pt x="432" y="1157"/>
                  <a:pt x="405" y="1164"/>
                </a:cubicBezTo>
                <a:cubicBezTo>
                  <a:pt x="593" y="1109"/>
                  <a:pt x="486" y="584"/>
                  <a:pt x="431" y="474"/>
                </a:cubicBezTo>
                <a:cubicBezTo>
                  <a:pt x="350" y="260"/>
                  <a:pt x="188" y="98"/>
                  <a:pt x="0" y="1"/>
                </a:cubicBezTo>
                <a:close/>
              </a:path>
            </a:pathLst>
          </a:custGeom>
          <a:solidFill>
            <a:srgbClr val="FFFFFF">
              <a:alpha val="6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7285281" y="1963665"/>
            <a:ext cx="7655759" cy="2362495"/>
          </a:xfrm>
          <a:custGeom>
            <a:avLst/>
            <a:gdLst/>
            <a:ahLst/>
            <a:cxnLst/>
            <a:rect l="l" t="t" r="r" b="b"/>
            <a:pathLst>
              <a:path w="25179" h="7770" extrusionOk="0">
                <a:moveTo>
                  <a:pt x="14617" y="1"/>
                </a:moveTo>
                <a:cubicBezTo>
                  <a:pt x="14115" y="1"/>
                  <a:pt x="13614" y="119"/>
                  <a:pt x="13178" y="367"/>
                </a:cubicBezTo>
                <a:cubicBezTo>
                  <a:pt x="12394" y="827"/>
                  <a:pt x="11869" y="1705"/>
                  <a:pt x="11908" y="2596"/>
                </a:cubicBezTo>
                <a:cubicBezTo>
                  <a:pt x="11762" y="2521"/>
                  <a:pt x="11601" y="2486"/>
                  <a:pt x="11439" y="2486"/>
                </a:cubicBezTo>
                <a:cubicBezTo>
                  <a:pt x="10959" y="2486"/>
                  <a:pt x="10471" y="2792"/>
                  <a:pt x="10330" y="3257"/>
                </a:cubicBezTo>
                <a:cubicBezTo>
                  <a:pt x="10252" y="2751"/>
                  <a:pt x="9765" y="2334"/>
                  <a:pt x="9262" y="2334"/>
                </a:cubicBezTo>
                <a:cubicBezTo>
                  <a:pt x="9240" y="2334"/>
                  <a:pt x="9218" y="2335"/>
                  <a:pt x="9196" y="2337"/>
                </a:cubicBezTo>
                <a:cubicBezTo>
                  <a:pt x="8655" y="2366"/>
                  <a:pt x="8195" y="2852"/>
                  <a:pt x="8182" y="3390"/>
                </a:cubicBezTo>
                <a:cubicBezTo>
                  <a:pt x="8113" y="3275"/>
                  <a:pt x="7989" y="3221"/>
                  <a:pt x="7860" y="3221"/>
                </a:cubicBezTo>
                <a:cubicBezTo>
                  <a:pt x="7736" y="3221"/>
                  <a:pt x="7607" y="3271"/>
                  <a:pt x="7521" y="3364"/>
                </a:cubicBezTo>
                <a:cubicBezTo>
                  <a:pt x="7346" y="3552"/>
                  <a:pt x="7346" y="3850"/>
                  <a:pt x="7440" y="4093"/>
                </a:cubicBezTo>
                <a:cubicBezTo>
                  <a:pt x="7393" y="4050"/>
                  <a:pt x="7333" y="4031"/>
                  <a:pt x="7270" y="4031"/>
                </a:cubicBezTo>
                <a:cubicBezTo>
                  <a:pt x="7118" y="4031"/>
                  <a:pt x="6954" y="4147"/>
                  <a:pt x="6954" y="4310"/>
                </a:cubicBezTo>
                <a:cubicBezTo>
                  <a:pt x="6845" y="3955"/>
                  <a:pt x="6475" y="3760"/>
                  <a:pt x="6101" y="3760"/>
                </a:cubicBezTo>
                <a:cubicBezTo>
                  <a:pt x="5917" y="3760"/>
                  <a:pt x="5733" y="3807"/>
                  <a:pt x="5577" y="3905"/>
                </a:cubicBezTo>
                <a:cubicBezTo>
                  <a:pt x="5104" y="4200"/>
                  <a:pt x="4903" y="4783"/>
                  <a:pt x="4874" y="5334"/>
                </a:cubicBezTo>
                <a:cubicBezTo>
                  <a:pt x="4800" y="5267"/>
                  <a:pt x="4701" y="5234"/>
                  <a:pt x="4601" y="5234"/>
                </a:cubicBezTo>
                <a:cubicBezTo>
                  <a:pt x="4482" y="5234"/>
                  <a:pt x="4362" y="5281"/>
                  <a:pt x="4281" y="5376"/>
                </a:cubicBezTo>
                <a:cubicBezTo>
                  <a:pt x="4145" y="5538"/>
                  <a:pt x="4174" y="5820"/>
                  <a:pt x="4349" y="5956"/>
                </a:cubicBezTo>
                <a:cubicBezTo>
                  <a:pt x="4128" y="5889"/>
                  <a:pt x="3900" y="5829"/>
                  <a:pt x="3670" y="5829"/>
                </a:cubicBezTo>
                <a:cubicBezTo>
                  <a:pt x="3577" y="5829"/>
                  <a:pt x="3483" y="5839"/>
                  <a:pt x="3390" y="5862"/>
                </a:cubicBezTo>
                <a:cubicBezTo>
                  <a:pt x="3079" y="5943"/>
                  <a:pt x="2810" y="6267"/>
                  <a:pt x="2904" y="6578"/>
                </a:cubicBezTo>
                <a:cubicBezTo>
                  <a:pt x="2844" y="6546"/>
                  <a:pt x="2780" y="6531"/>
                  <a:pt x="2715" y="6531"/>
                </a:cubicBezTo>
                <a:cubicBezTo>
                  <a:pt x="2457" y="6531"/>
                  <a:pt x="2196" y="6765"/>
                  <a:pt x="2230" y="7035"/>
                </a:cubicBezTo>
                <a:cubicBezTo>
                  <a:pt x="2090" y="6891"/>
                  <a:pt x="1893" y="6824"/>
                  <a:pt x="1693" y="6824"/>
                </a:cubicBezTo>
                <a:cubicBezTo>
                  <a:pt x="1369" y="6824"/>
                  <a:pt x="1036" y="6999"/>
                  <a:pt x="918" y="7307"/>
                </a:cubicBezTo>
                <a:cubicBezTo>
                  <a:pt x="828" y="7291"/>
                  <a:pt x="738" y="7283"/>
                  <a:pt x="648" y="7283"/>
                </a:cubicBezTo>
                <a:cubicBezTo>
                  <a:pt x="430" y="7283"/>
                  <a:pt x="212" y="7329"/>
                  <a:pt x="1" y="7414"/>
                </a:cubicBezTo>
                <a:cubicBezTo>
                  <a:pt x="346" y="7540"/>
                  <a:pt x="715" y="7602"/>
                  <a:pt x="1086" y="7602"/>
                </a:cubicBezTo>
                <a:cubicBezTo>
                  <a:pt x="1352" y="7602"/>
                  <a:pt x="1618" y="7570"/>
                  <a:pt x="1877" y="7508"/>
                </a:cubicBezTo>
                <a:cubicBezTo>
                  <a:pt x="1976" y="7656"/>
                  <a:pt x="2150" y="7730"/>
                  <a:pt x="2325" y="7730"/>
                </a:cubicBezTo>
                <a:cubicBezTo>
                  <a:pt x="2488" y="7730"/>
                  <a:pt x="2651" y="7666"/>
                  <a:pt x="2755" y="7537"/>
                </a:cubicBezTo>
                <a:cubicBezTo>
                  <a:pt x="2887" y="7695"/>
                  <a:pt x="3086" y="7769"/>
                  <a:pt x="3288" y="7769"/>
                </a:cubicBezTo>
                <a:cubicBezTo>
                  <a:pt x="3581" y="7769"/>
                  <a:pt x="3879" y="7613"/>
                  <a:pt x="3983" y="7333"/>
                </a:cubicBezTo>
                <a:cubicBezTo>
                  <a:pt x="4244" y="7552"/>
                  <a:pt x="4573" y="7652"/>
                  <a:pt x="4906" y="7652"/>
                </a:cubicBezTo>
                <a:cubicBezTo>
                  <a:pt x="5558" y="7652"/>
                  <a:pt x="6228" y="7270"/>
                  <a:pt x="6442" y="6646"/>
                </a:cubicBezTo>
                <a:cubicBezTo>
                  <a:pt x="6622" y="6888"/>
                  <a:pt x="6921" y="7010"/>
                  <a:pt x="7220" y="7010"/>
                </a:cubicBezTo>
                <a:cubicBezTo>
                  <a:pt x="7501" y="7010"/>
                  <a:pt x="7783" y="6902"/>
                  <a:pt x="7965" y="6685"/>
                </a:cubicBezTo>
                <a:cubicBezTo>
                  <a:pt x="8007" y="7009"/>
                  <a:pt x="8289" y="7294"/>
                  <a:pt x="8613" y="7320"/>
                </a:cubicBezTo>
                <a:cubicBezTo>
                  <a:pt x="8638" y="7323"/>
                  <a:pt x="8664" y="7324"/>
                  <a:pt x="8690" y="7324"/>
                </a:cubicBezTo>
                <a:cubicBezTo>
                  <a:pt x="8989" y="7324"/>
                  <a:pt x="9284" y="7120"/>
                  <a:pt x="9371" y="6834"/>
                </a:cubicBezTo>
                <a:cubicBezTo>
                  <a:pt x="9776" y="7292"/>
                  <a:pt x="10383" y="7519"/>
                  <a:pt x="10991" y="7519"/>
                </a:cubicBezTo>
                <a:cubicBezTo>
                  <a:pt x="11656" y="7519"/>
                  <a:pt x="12323" y="7247"/>
                  <a:pt x="12731" y="6711"/>
                </a:cubicBezTo>
                <a:cubicBezTo>
                  <a:pt x="13035" y="7174"/>
                  <a:pt x="13572" y="7456"/>
                  <a:pt x="14126" y="7456"/>
                </a:cubicBezTo>
                <a:cubicBezTo>
                  <a:pt x="14138" y="7456"/>
                  <a:pt x="14151" y="7456"/>
                  <a:pt x="14163" y="7456"/>
                </a:cubicBezTo>
                <a:cubicBezTo>
                  <a:pt x="14717" y="7440"/>
                  <a:pt x="15255" y="7116"/>
                  <a:pt x="15540" y="6646"/>
                </a:cubicBezTo>
                <a:cubicBezTo>
                  <a:pt x="15721" y="6899"/>
                  <a:pt x="16030" y="7034"/>
                  <a:pt x="16336" y="7034"/>
                </a:cubicBezTo>
                <a:cubicBezTo>
                  <a:pt x="16535" y="7034"/>
                  <a:pt x="16732" y="6977"/>
                  <a:pt x="16891" y="6860"/>
                </a:cubicBezTo>
                <a:cubicBezTo>
                  <a:pt x="17133" y="7103"/>
                  <a:pt x="17472" y="7221"/>
                  <a:pt x="17812" y="7221"/>
                </a:cubicBezTo>
                <a:cubicBezTo>
                  <a:pt x="18226" y="7221"/>
                  <a:pt x="18643" y="7046"/>
                  <a:pt x="18887" y="6711"/>
                </a:cubicBezTo>
                <a:cubicBezTo>
                  <a:pt x="19062" y="7252"/>
                  <a:pt x="19603" y="7644"/>
                  <a:pt x="20157" y="7657"/>
                </a:cubicBezTo>
                <a:cubicBezTo>
                  <a:pt x="20166" y="7657"/>
                  <a:pt x="20176" y="7657"/>
                  <a:pt x="20185" y="7657"/>
                </a:cubicBezTo>
                <a:cubicBezTo>
                  <a:pt x="20742" y="7657"/>
                  <a:pt x="21268" y="7285"/>
                  <a:pt x="21466" y="6766"/>
                </a:cubicBezTo>
                <a:cubicBezTo>
                  <a:pt x="21554" y="6951"/>
                  <a:pt x="21762" y="7054"/>
                  <a:pt x="21967" y="7054"/>
                </a:cubicBezTo>
                <a:cubicBezTo>
                  <a:pt x="22107" y="7054"/>
                  <a:pt x="22245" y="7006"/>
                  <a:pt x="22344" y="6902"/>
                </a:cubicBezTo>
                <a:cubicBezTo>
                  <a:pt x="22549" y="7259"/>
                  <a:pt x="22961" y="7443"/>
                  <a:pt x="23372" y="7443"/>
                </a:cubicBezTo>
                <a:cubicBezTo>
                  <a:pt x="23722" y="7443"/>
                  <a:pt x="24070" y="7309"/>
                  <a:pt x="24288" y="7035"/>
                </a:cubicBezTo>
                <a:cubicBezTo>
                  <a:pt x="24518" y="7307"/>
                  <a:pt x="24829" y="7495"/>
                  <a:pt x="25179" y="7589"/>
                </a:cubicBezTo>
                <a:lnTo>
                  <a:pt x="25179" y="3824"/>
                </a:lnTo>
                <a:cubicBezTo>
                  <a:pt x="25098" y="3876"/>
                  <a:pt x="25056" y="3944"/>
                  <a:pt x="25085" y="4025"/>
                </a:cubicBezTo>
                <a:cubicBezTo>
                  <a:pt x="24949" y="3714"/>
                  <a:pt x="24651" y="3487"/>
                  <a:pt x="24327" y="3432"/>
                </a:cubicBezTo>
                <a:cubicBezTo>
                  <a:pt x="24288" y="3427"/>
                  <a:pt x="24248" y="3424"/>
                  <a:pt x="24209" y="3424"/>
                </a:cubicBezTo>
                <a:cubicBezTo>
                  <a:pt x="23920" y="3424"/>
                  <a:pt x="23627" y="3557"/>
                  <a:pt x="23436" y="3782"/>
                </a:cubicBezTo>
                <a:cubicBezTo>
                  <a:pt x="23504" y="3364"/>
                  <a:pt x="23180" y="2920"/>
                  <a:pt x="22762" y="2852"/>
                </a:cubicBezTo>
                <a:cubicBezTo>
                  <a:pt x="22723" y="2846"/>
                  <a:pt x="22684" y="2843"/>
                  <a:pt x="22645" y="2843"/>
                </a:cubicBezTo>
                <a:cubicBezTo>
                  <a:pt x="22264" y="2843"/>
                  <a:pt x="21889" y="3134"/>
                  <a:pt x="21816" y="3513"/>
                </a:cubicBezTo>
                <a:cubicBezTo>
                  <a:pt x="21807" y="3245"/>
                  <a:pt x="21533" y="3059"/>
                  <a:pt x="21275" y="3059"/>
                </a:cubicBezTo>
                <a:cubicBezTo>
                  <a:pt x="21155" y="3059"/>
                  <a:pt x="21039" y="3099"/>
                  <a:pt x="20954" y="3189"/>
                </a:cubicBezTo>
                <a:cubicBezTo>
                  <a:pt x="20954" y="2797"/>
                  <a:pt x="20698" y="2405"/>
                  <a:pt x="20332" y="2243"/>
                </a:cubicBezTo>
                <a:cubicBezTo>
                  <a:pt x="20206" y="2184"/>
                  <a:pt x="20065" y="2156"/>
                  <a:pt x="19923" y="2156"/>
                </a:cubicBezTo>
                <a:cubicBezTo>
                  <a:pt x="19671" y="2156"/>
                  <a:pt x="19415" y="2246"/>
                  <a:pt x="19224" y="2418"/>
                </a:cubicBezTo>
                <a:cubicBezTo>
                  <a:pt x="19321" y="1880"/>
                  <a:pt x="18874" y="1352"/>
                  <a:pt x="18349" y="1190"/>
                </a:cubicBezTo>
                <a:cubicBezTo>
                  <a:pt x="18229" y="1153"/>
                  <a:pt x="18108" y="1137"/>
                  <a:pt x="17989" y="1137"/>
                </a:cubicBezTo>
                <a:cubicBezTo>
                  <a:pt x="17625" y="1137"/>
                  <a:pt x="17266" y="1285"/>
                  <a:pt x="16930" y="1446"/>
                </a:cubicBezTo>
                <a:cubicBezTo>
                  <a:pt x="16875" y="866"/>
                  <a:pt x="16337" y="435"/>
                  <a:pt x="15783" y="218"/>
                </a:cubicBezTo>
                <a:cubicBezTo>
                  <a:pt x="15414" y="75"/>
                  <a:pt x="15015" y="1"/>
                  <a:pt x="14617" y="1"/>
                </a:cubicBezTo>
                <a:close/>
              </a:path>
            </a:pathLst>
          </a:custGeom>
          <a:solidFill>
            <a:srgbClr val="FFFFFF">
              <a:alpha val="6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>
            <a:off x="1880827" y="3335466"/>
            <a:ext cx="10320447" cy="1055091"/>
          </a:xfrm>
          <a:custGeom>
            <a:avLst/>
            <a:gdLst/>
            <a:ahLst/>
            <a:cxnLst/>
            <a:rect l="l" t="t" r="r" b="b"/>
            <a:pathLst>
              <a:path w="37099" h="4687" extrusionOk="0">
                <a:moveTo>
                  <a:pt x="29289" y="0"/>
                </a:moveTo>
                <a:cubicBezTo>
                  <a:pt x="28606" y="0"/>
                  <a:pt x="27911" y="10"/>
                  <a:pt x="27217" y="28"/>
                </a:cubicBezTo>
                <a:cubicBezTo>
                  <a:pt x="18981" y="245"/>
                  <a:pt x="8493" y="2688"/>
                  <a:pt x="1" y="4687"/>
                </a:cubicBezTo>
                <a:lnTo>
                  <a:pt x="37099" y="4687"/>
                </a:lnTo>
                <a:lnTo>
                  <a:pt x="37099" y="731"/>
                </a:lnTo>
                <a:cubicBezTo>
                  <a:pt x="35742" y="225"/>
                  <a:pt x="32651" y="0"/>
                  <a:pt x="292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6195517" y="3335467"/>
            <a:ext cx="6227487" cy="548593"/>
          </a:xfrm>
          <a:custGeom>
            <a:avLst/>
            <a:gdLst/>
            <a:ahLst/>
            <a:cxnLst/>
            <a:rect l="l" t="t" r="r" b="b"/>
            <a:pathLst>
              <a:path w="22386" h="2437" extrusionOk="0">
                <a:moveTo>
                  <a:pt x="13758" y="0"/>
                </a:moveTo>
                <a:cubicBezTo>
                  <a:pt x="13081" y="0"/>
                  <a:pt x="12393" y="10"/>
                  <a:pt x="11707" y="28"/>
                </a:cubicBezTo>
                <a:cubicBezTo>
                  <a:pt x="8305" y="109"/>
                  <a:pt x="4511" y="582"/>
                  <a:pt x="623" y="1256"/>
                </a:cubicBezTo>
                <a:cubicBezTo>
                  <a:pt x="516" y="1311"/>
                  <a:pt x="422" y="1379"/>
                  <a:pt x="367" y="1447"/>
                </a:cubicBezTo>
                <a:cubicBezTo>
                  <a:pt x="1" y="1822"/>
                  <a:pt x="3053" y="2040"/>
                  <a:pt x="5976" y="2040"/>
                </a:cubicBezTo>
                <a:cubicBezTo>
                  <a:pt x="7140" y="2040"/>
                  <a:pt x="8284" y="2006"/>
                  <a:pt x="9183" y="1933"/>
                </a:cubicBezTo>
                <a:cubicBezTo>
                  <a:pt x="12355" y="1661"/>
                  <a:pt x="13881" y="1298"/>
                  <a:pt x="13881" y="1298"/>
                </a:cubicBezTo>
                <a:lnTo>
                  <a:pt x="13881" y="1298"/>
                </a:lnTo>
                <a:cubicBezTo>
                  <a:pt x="13881" y="1298"/>
                  <a:pt x="11626" y="2325"/>
                  <a:pt x="12423" y="2432"/>
                </a:cubicBezTo>
                <a:cubicBezTo>
                  <a:pt x="12446" y="2435"/>
                  <a:pt x="12476" y="2437"/>
                  <a:pt x="12513" y="2437"/>
                </a:cubicBezTo>
                <a:cubicBezTo>
                  <a:pt x="13747" y="2437"/>
                  <a:pt x="22386" y="741"/>
                  <a:pt x="18809" y="219"/>
                </a:cubicBezTo>
                <a:cubicBezTo>
                  <a:pt x="17366" y="70"/>
                  <a:pt x="15601" y="0"/>
                  <a:pt x="13758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4393696" y="3408629"/>
            <a:ext cx="8231265" cy="979004"/>
          </a:xfrm>
          <a:custGeom>
            <a:avLst/>
            <a:gdLst/>
            <a:ahLst/>
            <a:cxnLst/>
            <a:rect l="l" t="t" r="r" b="b"/>
            <a:pathLst>
              <a:path w="29589" h="4349" extrusionOk="0">
                <a:moveTo>
                  <a:pt x="26229" y="1"/>
                </a:moveTo>
                <a:cubicBezTo>
                  <a:pt x="29589" y="1088"/>
                  <a:pt x="26172" y="4162"/>
                  <a:pt x="18058" y="4162"/>
                </a:cubicBezTo>
                <a:cubicBezTo>
                  <a:pt x="17299" y="4162"/>
                  <a:pt x="16499" y="4135"/>
                  <a:pt x="15660" y="4077"/>
                </a:cubicBezTo>
                <a:cubicBezTo>
                  <a:pt x="6358" y="3442"/>
                  <a:pt x="4819" y="1958"/>
                  <a:pt x="5778" y="1161"/>
                </a:cubicBezTo>
                <a:lnTo>
                  <a:pt x="5778" y="1161"/>
                </a:lnTo>
                <a:cubicBezTo>
                  <a:pt x="3902" y="1498"/>
                  <a:pt x="2010" y="1877"/>
                  <a:pt x="147" y="2269"/>
                </a:cubicBezTo>
                <a:lnTo>
                  <a:pt x="1" y="4349"/>
                </a:lnTo>
                <a:lnTo>
                  <a:pt x="28066" y="4349"/>
                </a:lnTo>
                <a:lnTo>
                  <a:pt x="28066" y="406"/>
                </a:lnTo>
                <a:cubicBezTo>
                  <a:pt x="27622" y="244"/>
                  <a:pt x="26987" y="108"/>
                  <a:pt x="2622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0" y="3354602"/>
            <a:ext cx="6339040" cy="1033029"/>
          </a:xfrm>
          <a:custGeom>
            <a:avLst/>
            <a:gdLst/>
            <a:ahLst/>
            <a:cxnLst/>
            <a:rect l="l" t="t" r="r" b="b"/>
            <a:pathLst>
              <a:path w="22787" h="4589" extrusionOk="0">
                <a:moveTo>
                  <a:pt x="3161" y="1"/>
                </a:moveTo>
                <a:cubicBezTo>
                  <a:pt x="1090" y="1"/>
                  <a:pt x="0" y="199"/>
                  <a:pt x="0" y="199"/>
                </a:cubicBezTo>
                <a:lnTo>
                  <a:pt x="0" y="4589"/>
                </a:lnTo>
                <a:lnTo>
                  <a:pt x="22787" y="4589"/>
                </a:lnTo>
                <a:cubicBezTo>
                  <a:pt x="22787" y="4589"/>
                  <a:pt x="18128" y="2036"/>
                  <a:pt x="11029" y="766"/>
                </a:cubicBezTo>
                <a:cubicBezTo>
                  <a:pt x="7669" y="160"/>
                  <a:pt x="5020" y="1"/>
                  <a:pt x="316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>
            <a:off x="0" y="3354602"/>
            <a:ext cx="6339040" cy="1033029"/>
          </a:xfrm>
          <a:custGeom>
            <a:avLst/>
            <a:gdLst/>
            <a:ahLst/>
            <a:cxnLst/>
            <a:rect l="l" t="t" r="r" b="b"/>
            <a:pathLst>
              <a:path w="22787" h="4589" extrusionOk="0">
                <a:moveTo>
                  <a:pt x="3161" y="1"/>
                </a:moveTo>
                <a:cubicBezTo>
                  <a:pt x="1090" y="1"/>
                  <a:pt x="0" y="199"/>
                  <a:pt x="0" y="199"/>
                </a:cubicBezTo>
                <a:lnTo>
                  <a:pt x="0" y="1038"/>
                </a:lnTo>
                <a:cubicBezTo>
                  <a:pt x="0" y="1038"/>
                  <a:pt x="1323" y="847"/>
                  <a:pt x="3600" y="847"/>
                </a:cubicBezTo>
                <a:cubicBezTo>
                  <a:pt x="5771" y="847"/>
                  <a:pt x="8808" y="1021"/>
                  <a:pt x="12393" y="1699"/>
                </a:cubicBezTo>
                <a:cubicBezTo>
                  <a:pt x="18656" y="2888"/>
                  <a:pt x="22787" y="4589"/>
                  <a:pt x="22787" y="4589"/>
                </a:cubicBezTo>
                <a:cubicBezTo>
                  <a:pt x="22787" y="4589"/>
                  <a:pt x="18128" y="2036"/>
                  <a:pt x="11029" y="766"/>
                </a:cubicBezTo>
                <a:cubicBezTo>
                  <a:pt x="7669" y="160"/>
                  <a:pt x="5020" y="1"/>
                  <a:pt x="3161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0" y="3769029"/>
            <a:ext cx="6339040" cy="618603"/>
          </a:xfrm>
          <a:custGeom>
            <a:avLst/>
            <a:gdLst/>
            <a:ahLst/>
            <a:cxnLst/>
            <a:rect l="l" t="t" r="r" b="b"/>
            <a:pathLst>
              <a:path w="22787" h="2748" extrusionOk="0">
                <a:moveTo>
                  <a:pt x="2461" y="0"/>
                </a:moveTo>
                <a:cubicBezTo>
                  <a:pt x="1044" y="0"/>
                  <a:pt x="0" y="33"/>
                  <a:pt x="0" y="33"/>
                </a:cubicBezTo>
                <a:lnTo>
                  <a:pt x="0" y="2748"/>
                </a:lnTo>
                <a:lnTo>
                  <a:pt x="22787" y="2748"/>
                </a:lnTo>
                <a:cubicBezTo>
                  <a:pt x="22787" y="2748"/>
                  <a:pt x="9461" y="2045"/>
                  <a:pt x="8570" y="1802"/>
                </a:cubicBezTo>
                <a:cubicBezTo>
                  <a:pt x="7666" y="1546"/>
                  <a:pt x="11528" y="885"/>
                  <a:pt x="8761" y="370"/>
                </a:cubicBezTo>
                <a:cubicBezTo>
                  <a:pt x="7149" y="64"/>
                  <a:pt x="4440" y="0"/>
                  <a:pt x="246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11514186" y="3635539"/>
            <a:ext cx="687121" cy="643364"/>
          </a:xfrm>
          <a:custGeom>
            <a:avLst/>
            <a:gdLst/>
            <a:ahLst/>
            <a:cxnLst/>
            <a:rect l="l" t="t" r="r" b="b"/>
            <a:pathLst>
              <a:path w="2470" h="2858" extrusionOk="0">
                <a:moveTo>
                  <a:pt x="2253" y="1"/>
                </a:moveTo>
                <a:cubicBezTo>
                  <a:pt x="2237" y="1"/>
                  <a:pt x="2220" y="2"/>
                  <a:pt x="2201" y="4"/>
                </a:cubicBezTo>
                <a:cubicBezTo>
                  <a:pt x="2159" y="4"/>
                  <a:pt x="2120" y="4"/>
                  <a:pt x="2091" y="20"/>
                </a:cubicBezTo>
                <a:cubicBezTo>
                  <a:pt x="2052" y="33"/>
                  <a:pt x="2026" y="46"/>
                  <a:pt x="2010" y="72"/>
                </a:cubicBezTo>
                <a:cubicBezTo>
                  <a:pt x="1929" y="140"/>
                  <a:pt x="1890" y="234"/>
                  <a:pt x="1877" y="328"/>
                </a:cubicBezTo>
                <a:cubicBezTo>
                  <a:pt x="1832" y="293"/>
                  <a:pt x="1769" y="269"/>
                  <a:pt x="1708" y="269"/>
                </a:cubicBezTo>
                <a:cubicBezTo>
                  <a:pt x="1678" y="269"/>
                  <a:pt x="1648" y="275"/>
                  <a:pt x="1621" y="289"/>
                </a:cubicBezTo>
                <a:cubicBezTo>
                  <a:pt x="1540" y="328"/>
                  <a:pt x="1485" y="409"/>
                  <a:pt x="1485" y="490"/>
                </a:cubicBezTo>
                <a:cubicBezTo>
                  <a:pt x="1398" y="387"/>
                  <a:pt x="1250" y="322"/>
                  <a:pt x="1110" y="322"/>
                </a:cubicBezTo>
                <a:cubicBezTo>
                  <a:pt x="1052" y="322"/>
                  <a:pt x="995" y="333"/>
                  <a:pt x="944" y="357"/>
                </a:cubicBezTo>
                <a:cubicBezTo>
                  <a:pt x="756" y="425"/>
                  <a:pt x="649" y="668"/>
                  <a:pt x="756" y="830"/>
                </a:cubicBezTo>
                <a:cubicBezTo>
                  <a:pt x="737" y="822"/>
                  <a:pt x="718" y="818"/>
                  <a:pt x="698" y="818"/>
                </a:cubicBezTo>
                <a:cubicBezTo>
                  <a:pt x="647" y="818"/>
                  <a:pt x="596" y="844"/>
                  <a:pt x="568" y="882"/>
                </a:cubicBezTo>
                <a:cubicBezTo>
                  <a:pt x="526" y="937"/>
                  <a:pt x="539" y="1005"/>
                  <a:pt x="581" y="1057"/>
                </a:cubicBezTo>
                <a:cubicBezTo>
                  <a:pt x="471" y="1057"/>
                  <a:pt x="351" y="1086"/>
                  <a:pt x="257" y="1138"/>
                </a:cubicBezTo>
                <a:cubicBezTo>
                  <a:pt x="163" y="1193"/>
                  <a:pt x="82" y="1287"/>
                  <a:pt x="82" y="1397"/>
                </a:cubicBezTo>
                <a:cubicBezTo>
                  <a:pt x="66" y="1504"/>
                  <a:pt x="163" y="1611"/>
                  <a:pt x="283" y="1611"/>
                </a:cubicBezTo>
                <a:cubicBezTo>
                  <a:pt x="215" y="1611"/>
                  <a:pt x="147" y="1624"/>
                  <a:pt x="95" y="1653"/>
                </a:cubicBezTo>
                <a:cubicBezTo>
                  <a:pt x="40" y="1679"/>
                  <a:pt x="1" y="1734"/>
                  <a:pt x="14" y="1786"/>
                </a:cubicBezTo>
                <a:cubicBezTo>
                  <a:pt x="14" y="1854"/>
                  <a:pt x="95" y="1896"/>
                  <a:pt x="163" y="1922"/>
                </a:cubicBezTo>
                <a:cubicBezTo>
                  <a:pt x="40" y="2029"/>
                  <a:pt x="40" y="2220"/>
                  <a:pt x="147" y="2340"/>
                </a:cubicBezTo>
                <a:cubicBezTo>
                  <a:pt x="217" y="2428"/>
                  <a:pt x="334" y="2467"/>
                  <a:pt x="454" y="2467"/>
                </a:cubicBezTo>
                <a:cubicBezTo>
                  <a:pt x="501" y="2467"/>
                  <a:pt x="548" y="2461"/>
                  <a:pt x="594" y="2450"/>
                </a:cubicBezTo>
                <a:cubicBezTo>
                  <a:pt x="594" y="2570"/>
                  <a:pt x="675" y="2677"/>
                  <a:pt x="782" y="2745"/>
                </a:cubicBezTo>
                <a:cubicBezTo>
                  <a:pt x="876" y="2813"/>
                  <a:pt x="1012" y="2839"/>
                  <a:pt x="1135" y="2855"/>
                </a:cubicBezTo>
                <a:cubicBezTo>
                  <a:pt x="1159" y="2856"/>
                  <a:pt x="1184" y="2857"/>
                  <a:pt x="1208" y="2857"/>
                </a:cubicBezTo>
                <a:cubicBezTo>
                  <a:pt x="1397" y="2857"/>
                  <a:pt x="1583" y="2811"/>
                  <a:pt x="1715" y="2693"/>
                </a:cubicBezTo>
                <a:lnTo>
                  <a:pt x="2470" y="2693"/>
                </a:lnTo>
                <a:lnTo>
                  <a:pt x="2470" y="85"/>
                </a:lnTo>
                <a:cubicBezTo>
                  <a:pt x="2401" y="30"/>
                  <a:pt x="2342" y="1"/>
                  <a:pt x="22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11096905" y="3827560"/>
            <a:ext cx="1104401" cy="560073"/>
          </a:xfrm>
          <a:custGeom>
            <a:avLst/>
            <a:gdLst/>
            <a:ahLst/>
            <a:cxnLst/>
            <a:rect l="l" t="t" r="r" b="b"/>
            <a:pathLst>
              <a:path w="3970" h="2488" extrusionOk="0">
                <a:moveTo>
                  <a:pt x="3759" y="0"/>
                </a:moveTo>
                <a:cubicBezTo>
                  <a:pt x="3636" y="0"/>
                  <a:pt x="3520" y="33"/>
                  <a:pt x="3416" y="110"/>
                </a:cubicBezTo>
                <a:cubicBezTo>
                  <a:pt x="3254" y="233"/>
                  <a:pt x="3186" y="476"/>
                  <a:pt x="3322" y="625"/>
                </a:cubicBezTo>
                <a:cubicBezTo>
                  <a:pt x="3303" y="620"/>
                  <a:pt x="3284" y="618"/>
                  <a:pt x="3265" y="618"/>
                </a:cubicBezTo>
                <a:cubicBezTo>
                  <a:pt x="3122" y="618"/>
                  <a:pt x="2989" y="747"/>
                  <a:pt x="3010" y="866"/>
                </a:cubicBezTo>
                <a:lnTo>
                  <a:pt x="3010" y="866"/>
                </a:lnTo>
                <a:cubicBezTo>
                  <a:pt x="2988" y="746"/>
                  <a:pt x="2882" y="701"/>
                  <a:pt x="2766" y="701"/>
                </a:cubicBezTo>
                <a:cubicBezTo>
                  <a:pt x="2675" y="701"/>
                  <a:pt x="2578" y="729"/>
                  <a:pt x="2512" y="771"/>
                </a:cubicBezTo>
                <a:cubicBezTo>
                  <a:pt x="2405" y="852"/>
                  <a:pt x="2324" y="988"/>
                  <a:pt x="2337" y="1124"/>
                </a:cubicBezTo>
                <a:cubicBezTo>
                  <a:pt x="2318" y="1119"/>
                  <a:pt x="2299" y="1116"/>
                  <a:pt x="2280" y="1116"/>
                </a:cubicBezTo>
                <a:cubicBezTo>
                  <a:pt x="2150" y="1116"/>
                  <a:pt x="2026" y="1237"/>
                  <a:pt x="2026" y="1367"/>
                </a:cubicBezTo>
                <a:cubicBezTo>
                  <a:pt x="1958" y="1325"/>
                  <a:pt x="1878" y="1304"/>
                  <a:pt x="1797" y="1304"/>
                </a:cubicBezTo>
                <a:cubicBezTo>
                  <a:pt x="1699" y="1304"/>
                  <a:pt x="1601" y="1334"/>
                  <a:pt x="1527" y="1393"/>
                </a:cubicBezTo>
                <a:cubicBezTo>
                  <a:pt x="1391" y="1500"/>
                  <a:pt x="1339" y="1691"/>
                  <a:pt x="1404" y="1840"/>
                </a:cubicBezTo>
                <a:cubicBezTo>
                  <a:pt x="1323" y="1840"/>
                  <a:pt x="1258" y="1840"/>
                  <a:pt x="1177" y="1866"/>
                </a:cubicBezTo>
                <a:cubicBezTo>
                  <a:pt x="1109" y="1879"/>
                  <a:pt x="1054" y="1947"/>
                  <a:pt x="1054" y="2015"/>
                </a:cubicBezTo>
                <a:cubicBezTo>
                  <a:pt x="981" y="1962"/>
                  <a:pt x="889" y="1925"/>
                  <a:pt x="796" y="1925"/>
                </a:cubicBezTo>
                <a:cubicBezTo>
                  <a:pt x="770" y="1925"/>
                  <a:pt x="743" y="1928"/>
                  <a:pt x="717" y="1934"/>
                </a:cubicBezTo>
                <a:cubicBezTo>
                  <a:pt x="594" y="1960"/>
                  <a:pt x="487" y="2054"/>
                  <a:pt x="448" y="2164"/>
                </a:cubicBezTo>
                <a:cubicBezTo>
                  <a:pt x="407" y="2141"/>
                  <a:pt x="360" y="2130"/>
                  <a:pt x="312" y="2130"/>
                </a:cubicBezTo>
                <a:cubicBezTo>
                  <a:pt x="246" y="2130"/>
                  <a:pt x="178" y="2151"/>
                  <a:pt x="124" y="2190"/>
                </a:cubicBezTo>
                <a:cubicBezTo>
                  <a:pt x="27" y="2258"/>
                  <a:pt x="1" y="2378"/>
                  <a:pt x="27" y="2488"/>
                </a:cubicBezTo>
                <a:lnTo>
                  <a:pt x="3970" y="2488"/>
                </a:lnTo>
                <a:lnTo>
                  <a:pt x="3970" y="29"/>
                </a:lnTo>
                <a:cubicBezTo>
                  <a:pt x="3898" y="10"/>
                  <a:pt x="3827" y="0"/>
                  <a:pt x="375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>
            <a:off x="0" y="4387635"/>
            <a:ext cx="12201267" cy="2470357"/>
          </a:xfrm>
          <a:custGeom>
            <a:avLst/>
            <a:gdLst/>
            <a:ahLst/>
            <a:cxnLst/>
            <a:rect l="l" t="t" r="r" b="b"/>
            <a:pathLst>
              <a:path w="43860" h="10974" extrusionOk="0">
                <a:moveTo>
                  <a:pt x="0" y="0"/>
                </a:moveTo>
                <a:lnTo>
                  <a:pt x="0" y="10974"/>
                </a:lnTo>
                <a:lnTo>
                  <a:pt x="43860" y="10974"/>
                </a:lnTo>
                <a:lnTo>
                  <a:pt x="43860" y="0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>
            <a:off x="0" y="4387636"/>
            <a:ext cx="12201267" cy="561649"/>
          </a:xfrm>
          <a:custGeom>
            <a:avLst/>
            <a:gdLst/>
            <a:ahLst/>
            <a:cxnLst/>
            <a:rect l="l" t="t" r="r" b="b"/>
            <a:pathLst>
              <a:path w="43860" h="2495" extrusionOk="0">
                <a:moveTo>
                  <a:pt x="0" y="0"/>
                </a:moveTo>
                <a:lnTo>
                  <a:pt x="0" y="512"/>
                </a:lnTo>
                <a:cubicBezTo>
                  <a:pt x="18857" y="538"/>
                  <a:pt x="31655" y="810"/>
                  <a:pt x="43860" y="2495"/>
                </a:cubicBezTo>
                <a:lnTo>
                  <a:pt x="43860" y="0"/>
                </a:ln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>
            <a:off x="0" y="5002187"/>
            <a:ext cx="12201267" cy="1855807"/>
          </a:xfrm>
          <a:custGeom>
            <a:avLst/>
            <a:gdLst/>
            <a:ahLst/>
            <a:cxnLst/>
            <a:rect l="l" t="t" r="r" b="b"/>
            <a:pathLst>
              <a:path w="43860" h="8244" extrusionOk="0">
                <a:moveTo>
                  <a:pt x="19201" y="1"/>
                </a:moveTo>
                <a:cubicBezTo>
                  <a:pt x="9431" y="1"/>
                  <a:pt x="0" y="1061"/>
                  <a:pt x="0" y="1061"/>
                </a:cubicBezTo>
                <a:lnTo>
                  <a:pt x="0" y="8244"/>
                </a:lnTo>
                <a:lnTo>
                  <a:pt x="43860" y="8244"/>
                </a:lnTo>
                <a:lnTo>
                  <a:pt x="43860" y="3222"/>
                </a:lnTo>
                <a:cubicBezTo>
                  <a:pt x="43860" y="3222"/>
                  <a:pt x="38702" y="1171"/>
                  <a:pt x="26918" y="267"/>
                </a:cubicBezTo>
                <a:cubicBezTo>
                  <a:pt x="24436" y="76"/>
                  <a:pt x="21807" y="1"/>
                  <a:pt x="1920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4607343" y="4387635"/>
            <a:ext cx="6651165" cy="2470357"/>
          </a:xfrm>
          <a:custGeom>
            <a:avLst/>
            <a:gdLst/>
            <a:ahLst/>
            <a:cxnLst/>
            <a:rect l="l" t="t" r="r" b="b"/>
            <a:pathLst>
              <a:path w="23909" h="10974" extrusionOk="0">
                <a:moveTo>
                  <a:pt x="11503" y="0"/>
                </a:moveTo>
                <a:cubicBezTo>
                  <a:pt x="13340" y="389"/>
                  <a:pt x="17876" y="2051"/>
                  <a:pt x="18997" y="2942"/>
                </a:cubicBezTo>
                <a:cubicBezTo>
                  <a:pt x="19603" y="3428"/>
                  <a:pt x="18738" y="3509"/>
                  <a:pt x="16308" y="4455"/>
                </a:cubicBezTo>
                <a:cubicBezTo>
                  <a:pt x="13946" y="5372"/>
                  <a:pt x="12151" y="6655"/>
                  <a:pt x="10625" y="8003"/>
                </a:cubicBezTo>
                <a:cubicBezTo>
                  <a:pt x="9099" y="9354"/>
                  <a:pt x="6306" y="10974"/>
                  <a:pt x="1" y="10974"/>
                </a:cubicBezTo>
                <a:lnTo>
                  <a:pt x="14555" y="10974"/>
                </a:lnTo>
                <a:cubicBezTo>
                  <a:pt x="14555" y="10974"/>
                  <a:pt x="15148" y="10258"/>
                  <a:pt x="16000" y="8855"/>
                </a:cubicBezTo>
                <a:cubicBezTo>
                  <a:pt x="16891" y="7342"/>
                  <a:pt x="17173" y="6655"/>
                  <a:pt x="20021" y="5479"/>
                </a:cubicBezTo>
                <a:cubicBezTo>
                  <a:pt x="22869" y="4306"/>
                  <a:pt x="23909" y="4063"/>
                  <a:pt x="23316" y="3509"/>
                </a:cubicBezTo>
                <a:cubicBezTo>
                  <a:pt x="22561" y="2819"/>
                  <a:pt x="18025" y="729"/>
                  <a:pt x="13230" y="0"/>
                </a:cubicBez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7807058" y="4387635"/>
            <a:ext cx="2178757" cy="358151"/>
          </a:xfrm>
          <a:custGeom>
            <a:avLst/>
            <a:gdLst/>
            <a:ahLst/>
            <a:cxnLst/>
            <a:rect l="l" t="t" r="r" b="b"/>
            <a:pathLst>
              <a:path w="7832" h="1591" extrusionOk="0">
                <a:moveTo>
                  <a:pt x="1" y="0"/>
                </a:moveTo>
                <a:cubicBezTo>
                  <a:pt x="934" y="188"/>
                  <a:pt x="2538" y="713"/>
                  <a:pt x="4051" y="1296"/>
                </a:cubicBezTo>
                <a:cubicBezTo>
                  <a:pt x="5321" y="1390"/>
                  <a:pt x="6588" y="1484"/>
                  <a:pt x="7832" y="1591"/>
                </a:cubicBezTo>
                <a:cubicBezTo>
                  <a:pt x="6076" y="956"/>
                  <a:pt x="3931" y="337"/>
                  <a:pt x="1728" y="0"/>
                </a:cubicBezTo>
                <a:close/>
              </a:path>
            </a:pathLst>
          </a:custGeom>
          <a:solidFill>
            <a:srgbClr val="FFD03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>
            <a:off x="0" y="3635539"/>
            <a:ext cx="634544" cy="643364"/>
          </a:xfrm>
          <a:custGeom>
            <a:avLst/>
            <a:gdLst/>
            <a:ahLst/>
            <a:cxnLst/>
            <a:rect l="l" t="t" r="r" b="b"/>
            <a:pathLst>
              <a:path w="2281" h="2858" extrusionOk="0">
                <a:moveTo>
                  <a:pt x="194" y="1"/>
                </a:moveTo>
                <a:cubicBezTo>
                  <a:pt x="112" y="1"/>
                  <a:pt x="55" y="30"/>
                  <a:pt x="0" y="85"/>
                </a:cubicBezTo>
                <a:lnTo>
                  <a:pt x="0" y="2693"/>
                </a:lnTo>
                <a:lnTo>
                  <a:pt x="687" y="2693"/>
                </a:lnTo>
                <a:cubicBezTo>
                  <a:pt x="808" y="2811"/>
                  <a:pt x="989" y="2857"/>
                  <a:pt x="1162" y="2857"/>
                </a:cubicBezTo>
                <a:cubicBezTo>
                  <a:pt x="1184" y="2857"/>
                  <a:pt x="1206" y="2856"/>
                  <a:pt x="1228" y="2855"/>
                </a:cubicBezTo>
                <a:cubicBezTo>
                  <a:pt x="1348" y="2839"/>
                  <a:pt x="1458" y="2813"/>
                  <a:pt x="1565" y="2745"/>
                </a:cubicBezTo>
                <a:cubicBezTo>
                  <a:pt x="1659" y="2677"/>
                  <a:pt x="1727" y="2570"/>
                  <a:pt x="1727" y="2450"/>
                </a:cubicBezTo>
                <a:cubicBezTo>
                  <a:pt x="1769" y="2461"/>
                  <a:pt x="1813" y="2467"/>
                  <a:pt x="1856" y="2467"/>
                </a:cubicBezTo>
                <a:cubicBezTo>
                  <a:pt x="1968" y="2467"/>
                  <a:pt x="2077" y="2428"/>
                  <a:pt x="2145" y="2340"/>
                </a:cubicBezTo>
                <a:cubicBezTo>
                  <a:pt x="2239" y="2220"/>
                  <a:pt x="2239" y="2029"/>
                  <a:pt x="2119" y="1922"/>
                </a:cubicBezTo>
                <a:cubicBezTo>
                  <a:pt x="2187" y="1896"/>
                  <a:pt x="2268" y="1854"/>
                  <a:pt x="2268" y="1786"/>
                </a:cubicBezTo>
                <a:cubicBezTo>
                  <a:pt x="2281" y="1734"/>
                  <a:pt x="2239" y="1679"/>
                  <a:pt x="2187" y="1653"/>
                </a:cubicBezTo>
                <a:cubicBezTo>
                  <a:pt x="2132" y="1624"/>
                  <a:pt x="2077" y="1611"/>
                  <a:pt x="2025" y="1611"/>
                </a:cubicBezTo>
                <a:cubicBezTo>
                  <a:pt x="2132" y="1611"/>
                  <a:pt x="2213" y="1504"/>
                  <a:pt x="2213" y="1397"/>
                </a:cubicBezTo>
                <a:cubicBezTo>
                  <a:pt x="2200" y="1287"/>
                  <a:pt x="2132" y="1193"/>
                  <a:pt x="2038" y="1138"/>
                </a:cubicBezTo>
                <a:cubicBezTo>
                  <a:pt x="1957" y="1086"/>
                  <a:pt x="1847" y="1057"/>
                  <a:pt x="1740" y="1057"/>
                </a:cubicBezTo>
                <a:cubicBezTo>
                  <a:pt x="1782" y="1005"/>
                  <a:pt x="1795" y="937"/>
                  <a:pt x="1753" y="882"/>
                </a:cubicBezTo>
                <a:cubicBezTo>
                  <a:pt x="1725" y="844"/>
                  <a:pt x="1674" y="818"/>
                  <a:pt x="1627" y="818"/>
                </a:cubicBezTo>
                <a:cubicBezTo>
                  <a:pt x="1610" y="818"/>
                  <a:pt x="1593" y="822"/>
                  <a:pt x="1578" y="830"/>
                </a:cubicBezTo>
                <a:cubicBezTo>
                  <a:pt x="1672" y="668"/>
                  <a:pt x="1578" y="425"/>
                  <a:pt x="1416" y="357"/>
                </a:cubicBezTo>
                <a:cubicBezTo>
                  <a:pt x="1365" y="333"/>
                  <a:pt x="1309" y="322"/>
                  <a:pt x="1253" y="322"/>
                </a:cubicBezTo>
                <a:cubicBezTo>
                  <a:pt x="1117" y="322"/>
                  <a:pt x="980" y="387"/>
                  <a:pt x="904" y="490"/>
                </a:cubicBezTo>
                <a:cubicBezTo>
                  <a:pt x="904" y="409"/>
                  <a:pt x="862" y="328"/>
                  <a:pt x="781" y="289"/>
                </a:cubicBezTo>
                <a:cubicBezTo>
                  <a:pt x="758" y="275"/>
                  <a:pt x="731" y="269"/>
                  <a:pt x="703" y="269"/>
                </a:cubicBezTo>
                <a:cubicBezTo>
                  <a:pt x="647" y="269"/>
                  <a:pt x="588" y="293"/>
                  <a:pt x="551" y="328"/>
                </a:cubicBezTo>
                <a:cubicBezTo>
                  <a:pt x="538" y="234"/>
                  <a:pt x="499" y="140"/>
                  <a:pt x="431" y="72"/>
                </a:cubicBezTo>
                <a:cubicBezTo>
                  <a:pt x="405" y="46"/>
                  <a:pt x="376" y="33"/>
                  <a:pt x="350" y="20"/>
                </a:cubicBezTo>
                <a:cubicBezTo>
                  <a:pt x="324" y="4"/>
                  <a:pt x="282" y="4"/>
                  <a:pt x="243" y="4"/>
                </a:cubicBezTo>
                <a:cubicBezTo>
                  <a:pt x="226" y="2"/>
                  <a:pt x="210" y="1"/>
                  <a:pt x="19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>
            <a:off x="0" y="3827560"/>
            <a:ext cx="1021223" cy="560073"/>
          </a:xfrm>
          <a:custGeom>
            <a:avLst/>
            <a:gdLst/>
            <a:ahLst/>
            <a:cxnLst/>
            <a:rect l="l" t="t" r="r" b="b"/>
            <a:pathLst>
              <a:path w="3671" h="2488" extrusionOk="0">
                <a:moveTo>
                  <a:pt x="187" y="0"/>
                </a:moveTo>
                <a:cubicBezTo>
                  <a:pt x="125" y="0"/>
                  <a:pt x="63" y="10"/>
                  <a:pt x="0" y="29"/>
                </a:cubicBezTo>
                <a:lnTo>
                  <a:pt x="0" y="2488"/>
                </a:lnTo>
                <a:lnTo>
                  <a:pt x="3629" y="2488"/>
                </a:lnTo>
                <a:cubicBezTo>
                  <a:pt x="3671" y="2378"/>
                  <a:pt x="3629" y="2258"/>
                  <a:pt x="3548" y="2190"/>
                </a:cubicBezTo>
                <a:cubicBezTo>
                  <a:pt x="3501" y="2151"/>
                  <a:pt x="3437" y="2130"/>
                  <a:pt x="3373" y="2130"/>
                </a:cubicBezTo>
                <a:cubicBezTo>
                  <a:pt x="3326" y="2130"/>
                  <a:pt x="3280" y="2141"/>
                  <a:pt x="3240" y="2164"/>
                </a:cubicBezTo>
                <a:cubicBezTo>
                  <a:pt x="3211" y="2054"/>
                  <a:pt x="3117" y="1960"/>
                  <a:pt x="3010" y="1934"/>
                </a:cubicBezTo>
                <a:cubicBezTo>
                  <a:pt x="2983" y="1928"/>
                  <a:pt x="2956" y="1925"/>
                  <a:pt x="2930" y="1925"/>
                </a:cubicBezTo>
                <a:cubicBezTo>
                  <a:pt x="2836" y="1925"/>
                  <a:pt x="2749" y="1962"/>
                  <a:pt x="2686" y="2015"/>
                </a:cubicBezTo>
                <a:cubicBezTo>
                  <a:pt x="2686" y="1947"/>
                  <a:pt x="2631" y="1879"/>
                  <a:pt x="2576" y="1866"/>
                </a:cubicBezTo>
                <a:cubicBezTo>
                  <a:pt x="2511" y="1840"/>
                  <a:pt x="2430" y="1840"/>
                  <a:pt x="2362" y="1840"/>
                </a:cubicBezTo>
                <a:cubicBezTo>
                  <a:pt x="2430" y="1691"/>
                  <a:pt x="2375" y="1500"/>
                  <a:pt x="2252" y="1393"/>
                </a:cubicBezTo>
                <a:cubicBezTo>
                  <a:pt x="2179" y="1334"/>
                  <a:pt x="2089" y="1304"/>
                  <a:pt x="1998" y="1304"/>
                </a:cubicBezTo>
                <a:cubicBezTo>
                  <a:pt x="1923" y="1304"/>
                  <a:pt x="1848" y="1325"/>
                  <a:pt x="1782" y="1367"/>
                </a:cubicBezTo>
                <a:cubicBezTo>
                  <a:pt x="1793" y="1237"/>
                  <a:pt x="1681" y="1116"/>
                  <a:pt x="1553" y="1116"/>
                </a:cubicBezTo>
                <a:cubicBezTo>
                  <a:pt x="1534" y="1116"/>
                  <a:pt x="1516" y="1119"/>
                  <a:pt x="1497" y="1124"/>
                </a:cubicBezTo>
                <a:cubicBezTo>
                  <a:pt x="1510" y="988"/>
                  <a:pt x="1442" y="852"/>
                  <a:pt x="1335" y="771"/>
                </a:cubicBezTo>
                <a:cubicBezTo>
                  <a:pt x="1275" y="729"/>
                  <a:pt x="1187" y="701"/>
                  <a:pt x="1103" y="701"/>
                </a:cubicBezTo>
                <a:cubicBezTo>
                  <a:pt x="998" y="701"/>
                  <a:pt x="900" y="746"/>
                  <a:pt x="876" y="864"/>
                </a:cubicBezTo>
                <a:lnTo>
                  <a:pt x="876" y="864"/>
                </a:lnTo>
                <a:cubicBezTo>
                  <a:pt x="898" y="745"/>
                  <a:pt x="776" y="618"/>
                  <a:pt x="655" y="618"/>
                </a:cubicBezTo>
                <a:cubicBezTo>
                  <a:pt x="638" y="618"/>
                  <a:pt x="622" y="620"/>
                  <a:pt x="606" y="625"/>
                </a:cubicBezTo>
                <a:cubicBezTo>
                  <a:pt x="713" y="476"/>
                  <a:pt x="661" y="233"/>
                  <a:pt x="512" y="110"/>
                </a:cubicBezTo>
                <a:cubicBezTo>
                  <a:pt x="408" y="33"/>
                  <a:pt x="299" y="0"/>
                  <a:pt x="187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2"/>
          <p:cNvSpPr/>
          <p:nvPr/>
        </p:nvSpPr>
        <p:spPr>
          <a:xfrm>
            <a:off x="8862502" y="5910734"/>
            <a:ext cx="3338796" cy="947263"/>
          </a:xfrm>
          <a:custGeom>
            <a:avLst/>
            <a:gdLst/>
            <a:ahLst/>
            <a:cxnLst/>
            <a:rect l="l" t="t" r="r" b="b"/>
            <a:pathLst>
              <a:path w="12002" h="4208" extrusionOk="0">
                <a:moveTo>
                  <a:pt x="11404" y="0"/>
                </a:moveTo>
                <a:cubicBezTo>
                  <a:pt x="11120" y="0"/>
                  <a:pt x="10830" y="82"/>
                  <a:pt x="10719" y="200"/>
                </a:cubicBezTo>
                <a:cubicBezTo>
                  <a:pt x="10518" y="414"/>
                  <a:pt x="10450" y="848"/>
                  <a:pt x="10557" y="1023"/>
                </a:cubicBezTo>
                <a:cubicBezTo>
                  <a:pt x="10557" y="1023"/>
                  <a:pt x="10371" y="827"/>
                  <a:pt x="10125" y="827"/>
                </a:cubicBezTo>
                <a:cubicBezTo>
                  <a:pt x="10060" y="827"/>
                  <a:pt x="9992" y="840"/>
                  <a:pt x="9922" y="874"/>
                </a:cubicBezTo>
                <a:cubicBezTo>
                  <a:pt x="9585" y="1036"/>
                  <a:pt x="9922" y="1373"/>
                  <a:pt x="9922" y="1373"/>
                </a:cubicBezTo>
                <a:cubicBezTo>
                  <a:pt x="9922" y="1373"/>
                  <a:pt x="9572" y="1441"/>
                  <a:pt x="9572" y="1671"/>
                </a:cubicBezTo>
                <a:cubicBezTo>
                  <a:pt x="9572" y="1901"/>
                  <a:pt x="9789" y="2089"/>
                  <a:pt x="9789" y="2089"/>
                </a:cubicBezTo>
                <a:cubicBezTo>
                  <a:pt x="9789" y="2089"/>
                  <a:pt x="9718" y="2065"/>
                  <a:pt x="9631" y="2065"/>
                </a:cubicBezTo>
                <a:cubicBezTo>
                  <a:pt x="9545" y="2065"/>
                  <a:pt x="9444" y="2089"/>
                  <a:pt x="9384" y="2183"/>
                </a:cubicBezTo>
                <a:cubicBezTo>
                  <a:pt x="9351" y="2239"/>
                  <a:pt x="9338" y="2291"/>
                  <a:pt x="9335" y="2337"/>
                </a:cubicBezTo>
                <a:lnTo>
                  <a:pt x="9335" y="2337"/>
                </a:lnTo>
                <a:cubicBezTo>
                  <a:pt x="9258" y="2167"/>
                  <a:pt x="9056" y="1933"/>
                  <a:pt x="8532" y="1901"/>
                </a:cubicBezTo>
                <a:cubicBezTo>
                  <a:pt x="8505" y="1900"/>
                  <a:pt x="8479" y="1899"/>
                  <a:pt x="8454" y="1899"/>
                </a:cubicBezTo>
                <a:cubicBezTo>
                  <a:pt x="7672" y="1899"/>
                  <a:pt x="7508" y="2507"/>
                  <a:pt x="7508" y="2507"/>
                </a:cubicBezTo>
                <a:cubicBezTo>
                  <a:pt x="7508" y="2507"/>
                  <a:pt x="7333" y="2234"/>
                  <a:pt x="6984" y="2234"/>
                </a:cubicBezTo>
                <a:cubicBezTo>
                  <a:pt x="6921" y="2234"/>
                  <a:pt x="6853" y="2243"/>
                  <a:pt x="6779" y="2264"/>
                </a:cubicBezTo>
                <a:cubicBezTo>
                  <a:pt x="6306" y="2400"/>
                  <a:pt x="6374" y="2711"/>
                  <a:pt x="6374" y="2711"/>
                </a:cubicBezTo>
                <a:cubicBezTo>
                  <a:pt x="6374" y="2711"/>
                  <a:pt x="6221" y="2606"/>
                  <a:pt x="6045" y="2606"/>
                </a:cubicBezTo>
                <a:cubicBezTo>
                  <a:pt x="5975" y="2606"/>
                  <a:pt x="5902" y="2623"/>
                  <a:pt x="5833" y="2669"/>
                </a:cubicBezTo>
                <a:cubicBezTo>
                  <a:pt x="5590" y="2831"/>
                  <a:pt x="5658" y="3019"/>
                  <a:pt x="5658" y="3019"/>
                </a:cubicBezTo>
                <a:cubicBezTo>
                  <a:pt x="5658" y="3019"/>
                  <a:pt x="5348" y="2774"/>
                  <a:pt x="4932" y="2774"/>
                </a:cubicBezTo>
                <a:cubicBezTo>
                  <a:pt x="4771" y="2774"/>
                  <a:pt x="4594" y="2811"/>
                  <a:pt x="4414" y="2912"/>
                </a:cubicBezTo>
                <a:cubicBezTo>
                  <a:pt x="3753" y="3262"/>
                  <a:pt x="3915" y="3696"/>
                  <a:pt x="3915" y="3696"/>
                </a:cubicBezTo>
                <a:cubicBezTo>
                  <a:pt x="3915" y="3696"/>
                  <a:pt x="3636" y="3417"/>
                  <a:pt x="3272" y="3417"/>
                </a:cubicBezTo>
                <a:cubicBezTo>
                  <a:pt x="3156" y="3417"/>
                  <a:pt x="3031" y="3446"/>
                  <a:pt x="2904" y="3521"/>
                </a:cubicBezTo>
                <a:lnTo>
                  <a:pt x="2849" y="3858"/>
                </a:lnTo>
                <a:cubicBezTo>
                  <a:pt x="2849" y="3858"/>
                  <a:pt x="2548" y="3567"/>
                  <a:pt x="2174" y="3567"/>
                </a:cubicBezTo>
                <a:cubicBezTo>
                  <a:pt x="2122" y="3567"/>
                  <a:pt x="2068" y="3573"/>
                  <a:pt x="2013" y="3586"/>
                </a:cubicBezTo>
                <a:cubicBezTo>
                  <a:pt x="1553" y="3696"/>
                  <a:pt x="1485" y="3858"/>
                  <a:pt x="1485" y="3858"/>
                </a:cubicBezTo>
                <a:cubicBezTo>
                  <a:pt x="1485" y="3858"/>
                  <a:pt x="1243" y="3754"/>
                  <a:pt x="930" y="3754"/>
                </a:cubicBezTo>
                <a:cubicBezTo>
                  <a:pt x="635" y="3754"/>
                  <a:pt x="277" y="3847"/>
                  <a:pt x="1" y="4208"/>
                </a:cubicBezTo>
                <a:lnTo>
                  <a:pt x="12002" y="4208"/>
                </a:lnTo>
                <a:lnTo>
                  <a:pt x="12002" y="200"/>
                </a:lnTo>
                <a:cubicBezTo>
                  <a:pt x="11879" y="58"/>
                  <a:pt x="11644" y="0"/>
                  <a:pt x="114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2"/>
          <p:cNvSpPr/>
          <p:nvPr/>
        </p:nvSpPr>
        <p:spPr>
          <a:xfrm>
            <a:off x="10176660" y="6383017"/>
            <a:ext cx="2024643" cy="474983"/>
          </a:xfrm>
          <a:custGeom>
            <a:avLst/>
            <a:gdLst/>
            <a:ahLst/>
            <a:cxnLst/>
            <a:rect l="l" t="t" r="r" b="b"/>
            <a:pathLst>
              <a:path w="7278" h="2110" extrusionOk="0">
                <a:moveTo>
                  <a:pt x="7196" y="1"/>
                </a:moveTo>
                <a:cubicBezTo>
                  <a:pt x="7059" y="1"/>
                  <a:pt x="6916" y="28"/>
                  <a:pt x="6792" y="85"/>
                </a:cubicBezTo>
                <a:cubicBezTo>
                  <a:pt x="6562" y="192"/>
                  <a:pt x="6374" y="354"/>
                  <a:pt x="6225" y="545"/>
                </a:cubicBezTo>
                <a:cubicBezTo>
                  <a:pt x="6131" y="652"/>
                  <a:pt x="6063" y="775"/>
                  <a:pt x="6063" y="895"/>
                </a:cubicBezTo>
                <a:cubicBezTo>
                  <a:pt x="5966" y="827"/>
                  <a:pt x="5855" y="795"/>
                  <a:pt x="5750" y="795"/>
                </a:cubicBezTo>
                <a:cubicBezTo>
                  <a:pt x="5518" y="795"/>
                  <a:pt x="5315" y="953"/>
                  <a:pt x="5360" y="1232"/>
                </a:cubicBezTo>
                <a:cubicBezTo>
                  <a:pt x="5317" y="1168"/>
                  <a:pt x="5236" y="1138"/>
                  <a:pt x="5152" y="1138"/>
                </a:cubicBezTo>
                <a:cubicBezTo>
                  <a:pt x="5077" y="1138"/>
                  <a:pt x="5000" y="1162"/>
                  <a:pt x="4942" y="1206"/>
                </a:cubicBezTo>
                <a:cubicBezTo>
                  <a:pt x="4822" y="1313"/>
                  <a:pt x="4793" y="1462"/>
                  <a:pt x="4793" y="1611"/>
                </a:cubicBezTo>
                <a:cubicBezTo>
                  <a:pt x="4524" y="1436"/>
                  <a:pt x="4242" y="1245"/>
                  <a:pt x="3918" y="1232"/>
                </a:cubicBezTo>
                <a:cubicBezTo>
                  <a:pt x="3910" y="1232"/>
                  <a:pt x="3902" y="1231"/>
                  <a:pt x="3894" y="1231"/>
                </a:cubicBezTo>
                <a:cubicBezTo>
                  <a:pt x="3576" y="1231"/>
                  <a:pt x="3229" y="1482"/>
                  <a:pt x="3296" y="1773"/>
                </a:cubicBezTo>
                <a:cubicBezTo>
                  <a:pt x="3202" y="1637"/>
                  <a:pt x="3092" y="1504"/>
                  <a:pt x="2930" y="1449"/>
                </a:cubicBezTo>
                <a:cubicBezTo>
                  <a:pt x="2896" y="1437"/>
                  <a:pt x="2858" y="1432"/>
                  <a:pt x="2821" y="1432"/>
                </a:cubicBezTo>
                <a:cubicBezTo>
                  <a:pt x="2682" y="1432"/>
                  <a:pt x="2541" y="1509"/>
                  <a:pt x="2541" y="1637"/>
                </a:cubicBezTo>
                <a:cubicBezTo>
                  <a:pt x="2388" y="1511"/>
                  <a:pt x="2173" y="1406"/>
                  <a:pt x="1967" y="1406"/>
                </a:cubicBezTo>
                <a:cubicBezTo>
                  <a:pt x="1955" y="1406"/>
                  <a:pt x="1944" y="1406"/>
                  <a:pt x="1932" y="1407"/>
                </a:cubicBezTo>
                <a:cubicBezTo>
                  <a:pt x="1702" y="1436"/>
                  <a:pt x="1472" y="1611"/>
                  <a:pt x="1501" y="1828"/>
                </a:cubicBezTo>
                <a:cubicBezTo>
                  <a:pt x="1425" y="1700"/>
                  <a:pt x="1278" y="1610"/>
                  <a:pt x="1126" y="1610"/>
                </a:cubicBezTo>
                <a:cubicBezTo>
                  <a:pt x="1116" y="1610"/>
                  <a:pt x="1106" y="1610"/>
                  <a:pt x="1096" y="1611"/>
                </a:cubicBezTo>
                <a:cubicBezTo>
                  <a:pt x="934" y="1624"/>
                  <a:pt x="785" y="1786"/>
                  <a:pt x="811" y="1935"/>
                </a:cubicBezTo>
                <a:cubicBezTo>
                  <a:pt x="728" y="1813"/>
                  <a:pt x="571" y="1744"/>
                  <a:pt x="416" y="1744"/>
                </a:cubicBezTo>
                <a:cubicBezTo>
                  <a:pt x="347" y="1744"/>
                  <a:pt x="279" y="1757"/>
                  <a:pt x="218" y="1786"/>
                </a:cubicBezTo>
                <a:cubicBezTo>
                  <a:pt x="95" y="1854"/>
                  <a:pt x="30" y="1974"/>
                  <a:pt x="1" y="2110"/>
                </a:cubicBezTo>
                <a:lnTo>
                  <a:pt x="7278" y="2110"/>
                </a:lnTo>
                <a:lnTo>
                  <a:pt x="7278" y="4"/>
                </a:lnTo>
                <a:cubicBezTo>
                  <a:pt x="7251" y="2"/>
                  <a:pt x="7224" y="1"/>
                  <a:pt x="71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>
            <a:off x="0" y="4755015"/>
            <a:ext cx="1298853" cy="844837"/>
          </a:xfrm>
          <a:custGeom>
            <a:avLst/>
            <a:gdLst/>
            <a:ahLst/>
            <a:cxnLst/>
            <a:rect l="l" t="t" r="r" b="b"/>
            <a:pathLst>
              <a:path w="4669" h="3753" extrusionOk="0">
                <a:moveTo>
                  <a:pt x="486" y="1"/>
                </a:moveTo>
                <a:cubicBezTo>
                  <a:pt x="201" y="1"/>
                  <a:pt x="0" y="134"/>
                  <a:pt x="0" y="150"/>
                </a:cubicBezTo>
                <a:lnTo>
                  <a:pt x="0" y="3740"/>
                </a:lnTo>
                <a:lnTo>
                  <a:pt x="337" y="3753"/>
                </a:lnTo>
                <a:cubicBezTo>
                  <a:pt x="648" y="3727"/>
                  <a:pt x="956" y="3714"/>
                  <a:pt x="1254" y="3698"/>
                </a:cubicBezTo>
                <a:cubicBezTo>
                  <a:pt x="1691" y="3673"/>
                  <a:pt x="2133" y="3664"/>
                  <a:pt x="2573" y="3664"/>
                </a:cubicBezTo>
                <a:cubicBezTo>
                  <a:pt x="2827" y="3664"/>
                  <a:pt x="3081" y="3667"/>
                  <a:pt x="3334" y="3672"/>
                </a:cubicBezTo>
                <a:cubicBezTo>
                  <a:pt x="3684" y="3685"/>
                  <a:pt x="4034" y="3698"/>
                  <a:pt x="4374" y="3714"/>
                </a:cubicBezTo>
                <a:cubicBezTo>
                  <a:pt x="4414" y="3720"/>
                  <a:pt x="4480" y="3733"/>
                  <a:pt x="4538" y="3733"/>
                </a:cubicBezTo>
                <a:cubicBezTo>
                  <a:pt x="4598" y="3733"/>
                  <a:pt x="4649" y="3720"/>
                  <a:pt x="4656" y="3672"/>
                </a:cubicBezTo>
                <a:cubicBezTo>
                  <a:pt x="4669" y="3617"/>
                  <a:pt x="4643" y="3578"/>
                  <a:pt x="4617" y="3552"/>
                </a:cubicBezTo>
                <a:cubicBezTo>
                  <a:pt x="4588" y="3497"/>
                  <a:pt x="4549" y="3471"/>
                  <a:pt x="4494" y="3442"/>
                </a:cubicBezTo>
                <a:cubicBezTo>
                  <a:pt x="4479" y="3438"/>
                  <a:pt x="4464" y="3437"/>
                  <a:pt x="4449" y="3437"/>
                </a:cubicBezTo>
                <a:cubicBezTo>
                  <a:pt x="4406" y="3437"/>
                  <a:pt x="4363" y="3450"/>
                  <a:pt x="4332" y="3471"/>
                </a:cubicBezTo>
                <a:cubicBezTo>
                  <a:pt x="4319" y="3416"/>
                  <a:pt x="4264" y="3335"/>
                  <a:pt x="4196" y="3322"/>
                </a:cubicBezTo>
                <a:cubicBezTo>
                  <a:pt x="4166" y="3315"/>
                  <a:pt x="4136" y="3311"/>
                  <a:pt x="4108" y="3311"/>
                </a:cubicBezTo>
                <a:cubicBezTo>
                  <a:pt x="4021" y="3311"/>
                  <a:pt x="3946" y="3345"/>
                  <a:pt x="3927" y="3416"/>
                </a:cubicBezTo>
                <a:cubicBezTo>
                  <a:pt x="3897" y="3281"/>
                  <a:pt x="3761" y="3185"/>
                  <a:pt x="3626" y="3185"/>
                </a:cubicBezTo>
                <a:cubicBezTo>
                  <a:pt x="3586" y="3185"/>
                  <a:pt x="3546" y="3193"/>
                  <a:pt x="3509" y="3212"/>
                </a:cubicBezTo>
                <a:cubicBezTo>
                  <a:pt x="3496" y="3050"/>
                  <a:pt x="3522" y="2875"/>
                  <a:pt x="3386" y="2781"/>
                </a:cubicBezTo>
                <a:cubicBezTo>
                  <a:pt x="3337" y="2739"/>
                  <a:pt x="3273" y="2718"/>
                  <a:pt x="3208" y="2718"/>
                </a:cubicBezTo>
                <a:cubicBezTo>
                  <a:pt x="3148" y="2718"/>
                  <a:pt x="3087" y="2735"/>
                  <a:pt x="3036" y="2768"/>
                </a:cubicBezTo>
                <a:cubicBezTo>
                  <a:pt x="3062" y="2645"/>
                  <a:pt x="3023" y="2512"/>
                  <a:pt x="2942" y="2418"/>
                </a:cubicBezTo>
                <a:cubicBezTo>
                  <a:pt x="2869" y="2345"/>
                  <a:pt x="2751" y="2293"/>
                  <a:pt x="2641" y="2293"/>
                </a:cubicBezTo>
                <a:cubicBezTo>
                  <a:pt x="2629" y="2293"/>
                  <a:pt x="2617" y="2294"/>
                  <a:pt x="2605" y="2295"/>
                </a:cubicBezTo>
                <a:cubicBezTo>
                  <a:pt x="2673" y="2146"/>
                  <a:pt x="2725" y="2013"/>
                  <a:pt x="2738" y="1864"/>
                </a:cubicBezTo>
                <a:cubicBezTo>
                  <a:pt x="2754" y="1715"/>
                  <a:pt x="2712" y="1553"/>
                  <a:pt x="2605" y="1459"/>
                </a:cubicBezTo>
                <a:cubicBezTo>
                  <a:pt x="2523" y="1386"/>
                  <a:pt x="2419" y="1350"/>
                  <a:pt x="2315" y="1350"/>
                </a:cubicBezTo>
                <a:cubicBezTo>
                  <a:pt x="2261" y="1350"/>
                  <a:pt x="2208" y="1359"/>
                  <a:pt x="2158" y="1378"/>
                </a:cubicBezTo>
                <a:cubicBezTo>
                  <a:pt x="2009" y="1417"/>
                  <a:pt x="1889" y="1527"/>
                  <a:pt x="1795" y="1660"/>
                </a:cubicBezTo>
                <a:cubicBezTo>
                  <a:pt x="1766" y="1472"/>
                  <a:pt x="1740" y="1297"/>
                  <a:pt x="1620" y="1148"/>
                </a:cubicBezTo>
                <a:cubicBezTo>
                  <a:pt x="1548" y="1059"/>
                  <a:pt x="1425" y="999"/>
                  <a:pt x="1311" y="999"/>
                </a:cubicBezTo>
                <a:cubicBezTo>
                  <a:pt x="1251" y="999"/>
                  <a:pt x="1193" y="1016"/>
                  <a:pt x="1147" y="1054"/>
                </a:cubicBezTo>
                <a:cubicBezTo>
                  <a:pt x="1280" y="811"/>
                  <a:pt x="1228" y="474"/>
                  <a:pt x="1037" y="270"/>
                </a:cubicBezTo>
                <a:cubicBezTo>
                  <a:pt x="917" y="134"/>
                  <a:pt x="674" y="1"/>
                  <a:pt x="4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2"/>
          <p:cNvSpPr/>
          <p:nvPr/>
        </p:nvSpPr>
        <p:spPr>
          <a:xfrm>
            <a:off x="0" y="5091782"/>
            <a:ext cx="859875" cy="474532"/>
          </a:xfrm>
          <a:custGeom>
            <a:avLst/>
            <a:gdLst/>
            <a:ahLst/>
            <a:cxnLst/>
            <a:rect l="l" t="t" r="r" b="b"/>
            <a:pathLst>
              <a:path w="3091" h="2108" extrusionOk="0">
                <a:moveTo>
                  <a:pt x="39" y="0"/>
                </a:moveTo>
                <a:cubicBezTo>
                  <a:pt x="26" y="0"/>
                  <a:pt x="13" y="1"/>
                  <a:pt x="0" y="2"/>
                </a:cubicBezTo>
                <a:lnTo>
                  <a:pt x="0" y="2095"/>
                </a:lnTo>
                <a:lnTo>
                  <a:pt x="337" y="2108"/>
                </a:lnTo>
                <a:cubicBezTo>
                  <a:pt x="1102" y="2051"/>
                  <a:pt x="1867" y="2024"/>
                  <a:pt x="2634" y="2024"/>
                </a:cubicBezTo>
                <a:cubicBezTo>
                  <a:pt x="2786" y="2024"/>
                  <a:pt x="2939" y="2025"/>
                  <a:pt x="3091" y="2027"/>
                </a:cubicBezTo>
                <a:cubicBezTo>
                  <a:pt x="3049" y="1839"/>
                  <a:pt x="2887" y="1677"/>
                  <a:pt x="2712" y="1596"/>
                </a:cubicBezTo>
                <a:cubicBezTo>
                  <a:pt x="2597" y="1549"/>
                  <a:pt x="2475" y="1529"/>
                  <a:pt x="2352" y="1529"/>
                </a:cubicBezTo>
                <a:cubicBezTo>
                  <a:pt x="2229" y="1529"/>
                  <a:pt x="2104" y="1549"/>
                  <a:pt x="1983" y="1583"/>
                </a:cubicBezTo>
                <a:cubicBezTo>
                  <a:pt x="1944" y="1421"/>
                  <a:pt x="1808" y="1298"/>
                  <a:pt x="1659" y="1272"/>
                </a:cubicBezTo>
                <a:cubicBezTo>
                  <a:pt x="1639" y="1269"/>
                  <a:pt x="1618" y="1267"/>
                  <a:pt x="1598" y="1267"/>
                </a:cubicBezTo>
                <a:cubicBezTo>
                  <a:pt x="1457" y="1267"/>
                  <a:pt x="1323" y="1344"/>
                  <a:pt x="1241" y="1460"/>
                </a:cubicBezTo>
                <a:cubicBezTo>
                  <a:pt x="1322" y="1298"/>
                  <a:pt x="1173" y="1149"/>
                  <a:pt x="1011" y="1149"/>
                </a:cubicBezTo>
                <a:cubicBezTo>
                  <a:pt x="1053" y="1003"/>
                  <a:pt x="972" y="880"/>
                  <a:pt x="862" y="854"/>
                </a:cubicBezTo>
                <a:cubicBezTo>
                  <a:pt x="841" y="848"/>
                  <a:pt x="820" y="846"/>
                  <a:pt x="799" y="846"/>
                </a:cubicBezTo>
                <a:cubicBezTo>
                  <a:pt x="714" y="846"/>
                  <a:pt x="629" y="888"/>
                  <a:pt x="551" y="922"/>
                </a:cubicBezTo>
                <a:cubicBezTo>
                  <a:pt x="674" y="692"/>
                  <a:pt x="648" y="381"/>
                  <a:pt x="457" y="193"/>
                </a:cubicBezTo>
                <a:cubicBezTo>
                  <a:pt x="347" y="68"/>
                  <a:pt x="190" y="0"/>
                  <a:pt x="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2"/>
          <p:cNvSpPr/>
          <p:nvPr/>
        </p:nvSpPr>
        <p:spPr>
          <a:xfrm>
            <a:off x="0" y="5522868"/>
            <a:ext cx="6489539" cy="1335128"/>
          </a:xfrm>
          <a:custGeom>
            <a:avLst/>
            <a:gdLst/>
            <a:ahLst/>
            <a:cxnLst/>
            <a:rect l="l" t="t" r="r" b="b"/>
            <a:pathLst>
              <a:path w="23328" h="5931" extrusionOk="0">
                <a:moveTo>
                  <a:pt x="1542" y="1"/>
                </a:moveTo>
                <a:cubicBezTo>
                  <a:pt x="517" y="1"/>
                  <a:pt x="0" y="73"/>
                  <a:pt x="0" y="73"/>
                </a:cubicBezTo>
                <a:lnTo>
                  <a:pt x="0" y="5931"/>
                </a:lnTo>
                <a:lnTo>
                  <a:pt x="23328" y="5931"/>
                </a:lnTo>
                <a:cubicBezTo>
                  <a:pt x="23328" y="5931"/>
                  <a:pt x="17143" y="2691"/>
                  <a:pt x="10313" y="1139"/>
                </a:cubicBezTo>
                <a:cubicBezTo>
                  <a:pt x="6113" y="185"/>
                  <a:pt x="3179" y="1"/>
                  <a:pt x="15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2"/>
          <p:cNvSpPr/>
          <p:nvPr/>
        </p:nvSpPr>
        <p:spPr>
          <a:xfrm>
            <a:off x="0" y="5522868"/>
            <a:ext cx="6489539" cy="1335128"/>
          </a:xfrm>
          <a:custGeom>
            <a:avLst/>
            <a:gdLst/>
            <a:ahLst/>
            <a:cxnLst/>
            <a:rect l="l" t="t" r="r" b="b"/>
            <a:pathLst>
              <a:path w="23328" h="5931" extrusionOk="0">
                <a:moveTo>
                  <a:pt x="1542" y="1"/>
                </a:moveTo>
                <a:cubicBezTo>
                  <a:pt x="517" y="1"/>
                  <a:pt x="0" y="73"/>
                  <a:pt x="0" y="73"/>
                </a:cubicBezTo>
                <a:lnTo>
                  <a:pt x="0" y="530"/>
                </a:lnTo>
                <a:cubicBezTo>
                  <a:pt x="145" y="529"/>
                  <a:pt x="302" y="528"/>
                  <a:pt x="472" y="528"/>
                </a:cubicBezTo>
                <a:cubicBezTo>
                  <a:pt x="2551" y="528"/>
                  <a:pt x="6483" y="639"/>
                  <a:pt x="11324" y="1774"/>
                </a:cubicBezTo>
                <a:cubicBezTo>
                  <a:pt x="16563" y="3015"/>
                  <a:pt x="23328" y="5931"/>
                  <a:pt x="23328" y="5931"/>
                </a:cubicBezTo>
                <a:cubicBezTo>
                  <a:pt x="23328" y="5931"/>
                  <a:pt x="17143" y="2691"/>
                  <a:pt x="10313" y="1139"/>
                </a:cubicBezTo>
                <a:cubicBezTo>
                  <a:pt x="6113" y="185"/>
                  <a:pt x="3179" y="1"/>
                  <a:pt x="1542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2"/>
          <p:cNvSpPr/>
          <p:nvPr/>
        </p:nvSpPr>
        <p:spPr>
          <a:xfrm>
            <a:off x="0" y="6164885"/>
            <a:ext cx="3473717" cy="693113"/>
          </a:xfrm>
          <a:custGeom>
            <a:avLst/>
            <a:gdLst/>
            <a:ahLst/>
            <a:cxnLst/>
            <a:rect l="l" t="t" r="r" b="b"/>
            <a:pathLst>
              <a:path w="12487" h="3079" extrusionOk="0">
                <a:moveTo>
                  <a:pt x="0" y="1"/>
                </a:moveTo>
                <a:lnTo>
                  <a:pt x="0" y="3079"/>
                </a:lnTo>
                <a:lnTo>
                  <a:pt x="12487" y="3079"/>
                </a:lnTo>
                <a:cubicBezTo>
                  <a:pt x="9516" y="1796"/>
                  <a:pt x="2644" y="95"/>
                  <a:pt x="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2"/>
          <p:cNvSpPr/>
          <p:nvPr/>
        </p:nvSpPr>
        <p:spPr>
          <a:xfrm>
            <a:off x="1" y="5657260"/>
            <a:ext cx="2801340" cy="1200737"/>
          </a:xfrm>
          <a:custGeom>
            <a:avLst/>
            <a:gdLst/>
            <a:ahLst/>
            <a:cxnLst/>
            <a:rect l="l" t="t" r="r" b="b"/>
            <a:pathLst>
              <a:path w="10070" h="5334" extrusionOk="0">
                <a:moveTo>
                  <a:pt x="7627" y="1"/>
                </a:moveTo>
                <a:cubicBezTo>
                  <a:pt x="3684" y="30"/>
                  <a:pt x="0" y="3756"/>
                  <a:pt x="0" y="3756"/>
                </a:cubicBezTo>
                <a:lnTo>
                  <a:pt x="0" y="5334"/>
                </a:lnTo>
                <a:lnTo>
                  <a:pt x="5103" y="5334"/>
                </a:lnTo>
                <a:cubicBezTo>
                  <a:pt x="5103" y="5334"/>
                  <a:pt x="5952" y="3675"/>
                  <a:pt x="7410" y="2256"/>
                </a:cubicBezTo>
                <a:cubicBezTo>
                  <a:pt x="8557" y="1135"/>
                  <a:pt x="9529" y="678"/>
                  <a:pt x="10070" y="487"/>
                </a:cubicBezTo>
                <a:cubicBezTo>
                  <a:pt x="9205" y="299"/>
                  <a:pt x="8382" y="137"/>
                  <a:pt x="762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2"/>
          <p:cNvSpPr/>
          <p:nvPr/>
        </p:nvSpPr>
        <p:spPr>
          <a:xfrm>
            <a:off x="1644924" y="5657260"/>
            <a:ext cx="1156421" cy="173785"/>
          </a:xfrm>
          <a:custGeom>
            <a:avLst/>
            <a:gdLst/>
            <a:ahLst/>
            <a:cxnLst/>
            <a:rect l="l" t="t" r="r" b="b"/>
            <a:pathLst>
              <a:path w="4157" h="772" extrusionOk="0">
                <a:moveTo>
                  <a:pt x="1714" y="1"/>
                </a:moveTo>
                <a:cubicBezTo>
                  <a:pt x="1134" y="1"/>
                  <a:pt x="551" y="95"/>
                  <a:pt x="0" y="231"/>
                </a:cubicBezTo>
                <a:cubicBezTo>
                  <a:pt x="1066" y="354"/>
                  <a:pt x="2252" y="529"/>
                  <a:pt x="3509" y="772"/>
                </a:cubicBezTo>
                <a:cubicBezTo>
                  <a:pt x="3765" y="636"/>
                  <a:pt x="3982" y="542"/>
                  <a:pt x="4157" y="487"/>
                </a:cubicBezTo>
                <a:cubicBezTo>
                  <a:pt x="3726" y="393"/>
                  <a:pt x="3305" y="299"/>
                  <a:pt x="2900" y="218"/>
                </a:cubicBezTo>
                <a:cubicBezTo>
                  <a:pt x="2793" y="205"/>
                  <a:pt x="2699" y="176"/>
                  <a:pt x="2605" y="163"/>
                </a:cubicBezTo>
                <a:lnTo>
                  <a:pt x="2592" y="163"/>
                </a:lnTo>
                <a:cubicBezTo>
                  <a:pt x="2495" y="137"/>
                  <a:pt x="2414" y="124"/>
                  <a:pt x="2320" y="111"/>
                </a:cubicBezTo>
                <a:lnTo>
                  <a:pt x="2294" y="111"/>
                </a:lnTo>
                <a:cubicBezTo>
                  <a:pt x="2213" y="82"/>
                  <a:pt x="2132" y="69"/>
                  <a:pt x="2038" y="56"/>
                </a:cubicBezTo>
                <a:lnTo>
                  <a:pt x="1996" y="56"/>
                </a:lnTo>
                <a:cubicBezTo>
                  <a:pt x="1902" y="30"/>
                  <a:pt x="1821" y="14"/>
                  <a:pt x="172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2"/>
          <p:cNvSpPr/>
          <p:nvPr/>
        </p:nvSpPr>
        <p:spPr>
          <a:xfrm>
            <a:off x="1" y="6201352"/>
            <a:ext cx="1772049" cy="656645"/>
          </a:xfrm>
          <a:custGeom>
            <a:avLst/>
            <a:gdLst/>
            <a:ahLst/>
            <a:cxnLst/>
            <a:rect l="l" t="t" r="r" b="b"/>
            <a:pathLst>
              <a:path w="6370" h="2917" extrusionOk="0">
                <a:moveTo>
                  <a:pt x="1578" y="1"/>
                </a:moveTo>
                <a:cubicBezTo>
                  <a:pt x="593" y="730"/>
                  <a:pt x="0" y="1339"/>
                  <a:pt x="0" y="1339"/>
                </a:cubicBezTo>
                <a:lnTo>
                  <a:pt x="0" y="2917"/>
                </a:lnTo>
                <a:lnTo>
                  <a:pt x="5103" y="2917"/>
                </a:lnTo>
                <a:cubicBezTo>
                  <a:pt x="5103" y="2917"/>
                  <a:pt x="5560" y="2026"/>
                  <a:pt x="6370" y="999"/>
                </a:cubicBezTo>
                <a:cubicBezTo>
                  <a:pt x="4643" y="568"/>
                  <a:pt x="2929" y="205"/>
                  <a:pt x="15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2"/>
          <p:cNvSpPr/>
          <p:nvPr/>
        </p:nvSpPr>
        <p:spPr>
          <a:xfrm>
            <a:off x="4836292" y="6559503"/>
            <a:ext cx="116560" cy="85541"/>
          </a:xfrm>
          <a:custGeom>
            <a:avLst/>
            <a:gdLst/>
            <a:ahLst/>
            <a:cxnLst/>
            <a:rect l="l" t="t" r="r" b="b"/>
            <a:pathLst>
              <a:path w="419" h="380" extrusionOk="0">
                <a:moveTo>
                  <a:pt x="376" y="0"/>
                </a:moveTo>
                <a:cubicBezTo>
                  <a:pt x="325" y="0"/>
                  <a:pt x="234" y="13"/>
                  <a:pt x="137" y="85"/>
                </a:cubicBezTo>
                <a:cubicBezTo>
                  <a:pt x="1" y="205"/>
                  <a:pt x="69" y="380"/>
                  <a:pt x="69" y="380"/>
                </a:cubicBezTo>
                <a:cubicBezTo>
                  <a:pt x="69" y="380"/>
                  <a:pt x="192" y="218"/>
                  <a:pt x="218" y="137"/>
                </a:cubicBezTo>
                <a:cubicBezTo>
                  <a:pt x="244" y="72"/>
                  <a:pt x="419" y="4"/>
                  <a:pt x="419" y="4"/>
                </a:cubicBezTo>
                <a:cubicBezTo>
                  <a:pt x="419" y="4"/>
                  <a:pt x="403" y="0"/>
                  <a:pt x="376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2"/>
          <p:cNvSpPr/>
          <p:nvPr/>
        </p:nvSpPr>
        <p:spPr>
          <a:xfrm>
            <a:off x="4881359" y="6576162"/>
            <a:ext cx="139093" cy="72485"/>
          </a:xfrm>
          <a:custGeom>
            <a:avLst/>
            <a:gdLst/>
            <a:ahLst/>
            <a:cxnLst/>
            <a:rect l="l" t="t" r="r" b="b"/>
            <a:pathLst>
              <a:path w="500" h="322" extrusionOk="0">
                <a:moveTo>
                  <a:pt x="372" y="0"/>
                </a:moveTo>
                <a:cubicBezTo>
                  <a:pt x="302" y="0"/>
                  <a:pt x="217" y="10"/>
                  <a:pt x="150" y="50"/>
                </a:cubicBezTo>
                <a:cubicBezTo>
                  <a:pt x="30" y="131"/>
                  <a:pt x="1" y="322"/>
                  <a:pt x="1" y="322"/>
                </a:cubicBezTo>
                <a:cubicBezTo>
                  <a:pt x="1" y="322"/>
                  <a:pt x="163" y="293"/>
                  <a:pt x="299" y="241"/>
                </a:cubicBezTo>
                <a:cubicBezTo>
                  <a:pt x="419" y="186"/>
                  <a:pt x="500" y="11"/>
                  <a:pt x="500" y="11"/>
                </a:cubicBezTo>
                <a:cubicBezTo>
                  <a:pt x="500" y="11"/>
                  <a:pt x="444" y="0"/>
                  <a:pt x="372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2"/>
          <p:cNvSpPr/>
          <p:nvPr/>
        </p:nvSpPr>
        <p:spPr>
          <a:xfrm>
            <a:off x="4915575" y="6623436"/>
            <a:ext cx="112944" cy="31065"/>
          </a:xfrm>
          <a:custGeom>
            <a:avLst/>
            <a:gdLst/>
            <a:ahLst/>
            <a:cxnLst/>
            <a:rect l="l" t="t" r="r" b="b"/>
            <a:pathLst>
              <a:path w="406" h="138" extrusionOk="0">
                <a:moveTo>
                  <a:pt x="214" y="1"/>
                </a:moveTo>
                <a:cubicBezTo>
                  <a:pt x="109" y="1"/>
                  <a:pt x="1" y="112"/>
                  <a:pt x="1" y="112"/>
                </a:cubicBezTo>
                <a:cubicBezTo>
                  <a:pt x="1" y="112"/>
                  <a:pt x="150" y="138"/>
                  <a:pt x="244" y="138"/>
                </a:cubicBezTo>
                <a:cubicBezTo>
                  <a:pt x="338" y="138"/>
                  <a:pt x="406" y="70"/>
                  <a:pt x="406" y="70"/>
                </a:cubicBezTo>
                <a:cubicBezTo>
                  <a:pt x="406" y="70"/>
                  <a:pt x="338" y="2"/>
                  <a:pt x="231" y="2"/>
                </a:cubicBezTo>
                <a:cubicBezTo>
                  <a:pt x="225" y="1"/>
                  <a:pt x="220" y="1"/>
                  <a:pt x="214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2"/>
          <p:cNvSpPr/>
          <p:nvPr/>
        </p:nvSpPr>
        <p:spPr>
          <a:xfrm>
            <a:off x="3612267" y="6446497"/>
            <a:ext cx="139093" cy="56728"/>
          </a:xfrm>
          <a:custGeom>
            <a:avLst/>
            <a:gdLst/>
            <a:ahLst/>
            <a:cxnLst/>
            <a:rect l="l" t="t" r="r" b="b"/>
            <a:pathLst>
              <a:path w="500" h="252" extrusionOk="0">
                <a:moveTo>
                  <a:pt x="280" y="1"/>
                </a:moveTo>
                <a:cubicBezTo>
                  <a:pt x="241" y="1"/>
                  <a:pt x="201" y="6"/>
                  <a:pt x="163" y="20"/>
                </a:cubicBezTo>
                <a:cubicBezTo>
                  <a:pt x="1" y="72"/>
                  <a:pt x="1" y="250"/>
                  <a:pt x="1" y="250"/>
                </a:cubicBezTo>
                <a:cubicBezTo>
                  <a:pt x="1" y="250"/>
                  <a:pt x="18" y="251"/>
                  <a:pt x="44" y="251"/>
                </a:cubicBezTo>
                <a:cubicBezTo>
                  <a:pt x="100" y="251"/>
                  <a:pt x="201" y="245"/>
                  <a:pt x="283" y="208"/>
                </a:cubicBezTo>
                <a:cubicBezTo>
                  <a:pt x="419" y="169"/>
                  <a:pt x="500" y="46"/>
                  <a:pt x="500" y="46"/>
                </a:cubicBezTo>
                <a:cubicBezTo>
                  <a:pt x="500" y="46"/>
                  <a:pt x="395" y="1"/>
                  <a:pt x="28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2"/>
          <p:cNvSpPr/>
          <p:nvPr/>
        </p:nvSpPr>
        <p:spPr>
          <a:xfrm>
            <a:off x="3567200" y="6403727"/>
            <a:ext cx="158011" cy="99048"/>
          </a:xfrm>
          <a:custGeom>
            <a:avLst/>
            <a:gdLst/>
            <a:ahLst/>
            <a:cxnLst/>
            <a:rect l="l" t="t" r="r" b="b"/>
            <a:pathLst>
              <a:path w="568" h="440" extrusionOk="0">
                <a:moveTo>
                  <a:pt x="492" y="1"/>
                </a:moveTo>
                <a:cubicBezTo>
                  <a:pt x="429" y="1"/>
                  <a:pt x="332" y="9"/>
                  <a:pt x="218" y="48"/>
                </a:cubicBezTo>
                <a:cubicBezTo>
                  <a:pt x="1" y="100"/>
                  <a:pt x="56" y="440"/>
                  <a:pt x="56" y="440"/>
                </a:cubicBezTo>
                <a:cubicBezTo>
                  <a:pt x="56" y="440"/>
                  <a:pt x="176" y="411"/>
                  <a:pt x="351" y="330"/>
                </a:cubicBezTo>
                <a:cubicBezTo>
                  <a:pt x="526" y="249"/>
                  <a:pt x="568" y="6"/>
                  <a:pt x="568" y="6"/>
                </a:cubicBezTo>
                <a:cubicBezTo>
                  <a:pt x="568" y="6"/>
                  <a:pt x="540" y="1"/>
                  <a:pt x="49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2"/>
          <p:cNvSpPr/>
          <p:nvPr/>
        </p:nvSpPr>
        <p:spPr>
          <a:xfrm>
            <a:off x="319360" y="5890474"/>
            <a:ext cx="100704" cy="65281"/>
          </a:xfrm>
          <a:custGeom>
            <a:avLst/>
            <a:gdLst/>
            <a:ahLst/>
            <a:cxnLst/>
            <a:rect l="l" t="t" r="r" b="b"/>
            <a:pathLst>
              <a:path w="362" h="290" extrusionOk="0">
                <a:moveTo>
                  <a:pt x="308" y="0"/>
                </a:moveTo>
                <a:cubicBezTo>
                  <a:pt x="237" y="0"/>
                  <a:pt x="0" y="189"/>
                  <a:pt x="12" y="290"/>
                </a:cubicBezTo>
                <a:cubicBezTo>
                  <a:pt x="12" y="290"/>
                  <a:pt x="119" y="274"/>
                  <a:pt x="200" y="209"/>
                </a:cubicBezTo>
                <a:cubicBezTo>
                  <a:pt x="281" y="128"/>
                  <a:pt x="362" y="47"/>
                  <a:pt x="323" y="5"/>
                </a:cubicBezTo>
                <a:cubicBezTo>
                  <a:pt x="320" y="2"/>
                  <a:pt x="315" y="0"/>
                  <a:pt x="308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2"/>
          <p:cNvSpPr/>
          <p:nvPr/>
        </p:nvSpPr>
        <p:spPr>
          <a:xfrm>
            <a:off x="367486" y="5872465"/>
            <a:ext cx="176927" cy="83291"/>
          </a:xfrm>
          <a:custGeom>
            <a:avLst/>
            <a:gdLst/>
            <a:ahLst/>
            <a:cxnLst/>
            <a:rect l="l" t="t" r="r" b="b"/>
            <a:pathLst>
              <a:path w="636" h="370" extrusionOk="0">
                <a:moveTo>
                  <a:pt x="467" y="1"/>
                </a:moveTo>
                <a:cubicBezTo>
                  <a:pt x="413" y="1"/>
                  <a:pt x="347" y="8"/>
                  <a:pt x="270" y="30"/>
                </a:cubicBezTo>
                <a:cubicBezTo>
                  <a:pt x="27" y="111"/>
                  <a:pt x="1" y="370"/>
                  <a:pt x="1" y="370"/>
                </a:cubicBezTo>
                <a:cubicBezTo>
                  <a:pt x="1" y="370"/>
                  <a:pt x="218" y="354"/>
                  <a:pt x="380" y="289"/>
                </a:cubicBezTo>
                <a:cubicBezTo>
                  <a:pt x="542" y="221"/>
                  <a:pt x="636" y="30"/>
                  <a:pt x="636" y="30"/>
                </a:cubicBezTo>
                <a:cubicBezTo>
                  <a:pt x="636" y="30"/>
                  <a:pt x="576" y="1"/>
                  <a:pt x="467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2"/>
          <p:cNvSpPr/>
          <p:nvPr/>
        </p:nvSpPr>
        <p:spPr>
          <a:xfrm>
            <a:off x="408937" y="5930994"/>
            <a:ext cx="127409" cy="33541"/>
          </a:xfrm>
          <a:custGeom>
            <a:avLst/>
            <a:gdLst/>
            <a:ahLst/>
            <a:cxnLst/>
            <a:rect l="l" t="t" r="r" b="b"/>
            <a:pathLst>
              <a:path w="458" h="149" extrusionOk="0">
                <a:moveTo>
                  <a:pt x="241" y="0"/>
                </a:moveTo>
                <a:cubicBezTo>
                  <a:pt x="162" y="0"/>
                  <a:pt x="71" y="25"/>
                  <a:pt x="1" y="94"/>
                </a:cubicBezTo>
                <a:cubicBezTo>
                  <a:pt x="1" y="94"/>
                  <a:pt x="163" y="149"/>
                  <a:pt x="257" y="149"/>
                </a:cubicBezTo>
                <a:cubicBezTo>
                  <a:pt x="351" y="136"/>
                  <a:pt x="458" y="149"/>
                  <a:pt x="419" y="68"/>
                </a:cubicBezTo>
                <a:cubicBezTo>
                  <a:pt x="405" y="32"/>
                  <a:pt x="331" y="0"/>
                  <a:pt x="241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2"/>
          <p:cNvSpPr/>
          <p:nvPr/>
        </p:nvSpPr>
        <p:spPr>
          <a:xfrm>
            <a:off x="3473451" y="6338444"/>
            <a:ext cx="131860" cy="164331"/>
          </a:xfrm>
          <a:custGeom>
            <a:avLst/>
            <a:gdLst/>
            <a:ahLst/>
            <a:cxnLst/>
            <a:rect l="l" t="t" r="r" b="b"/>
            <a:pathLst>
              <a:path w="474" h="730" extrusionOk="0">
                <a:moveTo>
                  <a:pt x="121" y="1"/>
                </a:moveTo>
                <a:cubicBezTo>
                  <a:pt x="27" y="163"/>
                  <a:pt x="1" y="364"/>
                  <a:pt x="121" y="526"/>
                </a:cubicBezTo>
                <a:cubicBezTo>
                  <a:pt x="215" y="649"/>
                  <a:pt x="393" y="730"/>
                  <a:pt x="393" y="730"/>
                </a:cubicBezTo>
                <a:cubicBezTo>
                  <a:pt x="393" y="730"/>
                  <a:pt x="474" y="568"/>
                  <a:pt x="406" y="364"/>
                </a:cubicBezTo>
                <a:cubicBezTo>
                  <a:pt x="338" y="163"/>
                  <a:pt x="121" y="1"/>
                  <a:pt x="12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2"/>
          <p:cNvSpPr/>
          <p:nvPr/>
        </p:nvSpPr>
        <p:spPr>
          <a:xfrm>
            <a:off x="3596965" y="6383692"/>
            <a:ext cx="86795" cy="119083"/>
          </a:xfrm>
          <a:custGeom>
            <a:avLst/>
            <a:gdLst/>
            <a:ahLst/>
            <a:cxnLst/>
            <a:rect l="l" t="t" r="r" b="b"/>
            <a:pathLst>
              <a:path w="312" h="529" extrusionOk="0">
                <a:moveTo>
                  <a:pt x="286" y="1"/>
                </a:moveTo>
                <a:cubicBezTo>
                  <a:pt x="286" y="1"/>
                  <a:pt x="163" y="43"/>
                  <a:pt x="82" y="163"/>
                </a:cubicBezTo>
                <a:cubicBezTo>
                  <a:pt x="1" y="286"/>
                  <a:pt x="56" y="529"/>
                  <a:pt x="56" y="529"/>
                </a:cubicBezTo>
                <a:cubicBezTo>
                  <a:pt x="56" y="529"/>
                  <a:pt x="231" y="419"/>
                  <a:pt x="286" y="257"/>
                </a:cubicBezTo>
                <a:cubicBezTo>
                  <a:pt x="312" y="176"/>
                  <a:pt x="286" y="1"/>
                  <a:pt x="286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2"/>
          <p:cNvSpPr/>
          <p:nvPr/>
        </p:nvSpPr>
        <p:spPr>
          <a:xfrm>
            <a:off x="3435618" y="6458879"/>
            <a:ext cx="102095" cy="40295"/>
          </a:xfrm>
          <a:custGeom>
            <a:avLst/>
            <a:gdLst/>
            <a:ahLst/>
            <a:cxnLst/>
            <a:rect l="l" t="t" r="r" b="b"/>
            <a:pathLst>
              <a:path w="367" h="179" extrusionOk="0">
                <a:moveTo>
                  <a:pt x="104" y="1"/>
                </a:moveTo>
                <a:cubicBezTo>
                  <a:pt x="96" y="1"/>
                  <a:pt x="89" y="2"/>
                  <a:pt x="82" y="4"/>
                </a:cubicBezTo>
                <a:cubicBezTo>
                  <a:pt x="1" y="17"/>
                  <a:pt x="43" y="85"/>
                  <a:pt x="137" y="140"/>
                </a:cubicBezTo>
                <a:cubicBezTo>
                  <a:pt x="189" y="166"/>
                  <a:pt x="367" y="179"/>
                  <a:pt x="367" y="179"/>
                </a:cubicBezTo>
                <a:cubicBezTo>
                  <a:pt x="340" y="120"/>
                  <a:pt x="192" y="1"/>
                  <a:pt x="104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2"/>
          <p:cNvSpPr/>
          <p:nvPr/>
        </p:nvSpPr>
        <p:spPr>
          <a:xfrm>
            <a:off x="3645649" y="5821365"/>
            <a:ext cx="109328" cy="170859"/>
          </a:xfrm>
          <a:custGeom>
            <a:avLst/>
            <a:gdLst/>
            <a:ahLst/>
            <a:cxnLst/>
            <a:rect l="l" t="t" r="r" b="b"/>
            <a:pathLst>
              <a:path w="393" h="759" extrusionOk="0">
                <a:moveTo>
                  <a:pt x="286" y="1"/>
                </a:moveTo>
                <a:cubicBezTo>
                  <a:pt x="124" y="82"/>
                  <a:pt x="1" y="244"/>
                  <a:pt x="30" y="448"/>
                </a:cubicBezTo>
                <a:cubicBezTo>
                  <a:pt x="56" y="610"/>
                  <a:pt x="163" y="759"/>
                  <a:pt x="163" y="759"/>
                </a:cubicBezTo>
                <a:cubicBezTo>
                  <a:pt x="163" y="759"/>
                  <a:pt x="312" y="649"/>
                  <a:pt x="354" y="448"/>
                </a:cubicBezTo>
                <a:cubicBezTo>
                  <a:pt x="393" y="244"/>
                  <a:pt x="286" y="1"/>
                  <a:pt x="28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2"/>
          <p:cNvSpPr/>
          <p:nvPr/>
        </p:nvSpPr>
        <p:spPr>
          <a:xfrm>
            <a:off x="3717977" y="5924015"/>
            <a:ext cx="127131" cy="79915"/>
          </a:xfrm>
          <a:custGeom>
            <a:avLst/>
            <a:gdLst/>
            <a:ahLst/>
            <a:cxnLst/>
            <a:rect l="l" t="t" r="r" b="b"/>
            <a:pathLst>
              <a:path w="457" h="355" extrusionOk="0">
                <a:moveTo>
                  <a:pt x="408" y="1"/>
                </a:moveTo>
                <a:cubicBezTo>
                  <a:pt x="361" y="1"/>
                  <a:pt x="284" y="11"/>
                  <a:pt x="201" y="60"/>
                </a:cubicBezTo>
                <a:cubicBezTo>
                  <a:pt x="65" y="125"/>
                  <a:pt x="0" y="355"/>
                  <a:pt x="0" y="355"/>
                </a:cubicBezTo>
                <a:cubicBezTo>
                  <a:pt x="0" y="355"/>
                  <a:pt x="201" y="342"/>
                  <a:pt x="324" y="235"/>
                </a:cubicBezTo>
                <a:cubicBezTo>
                  <a:pt x="389" y="180"/>
                  <a:pt x="457" y="5"/>
                  <a:pt x="457" y="5"/>
                </a:cubicBezTo>
                <a:cubicBezTo>
                  <a:pt x="457" y="5"/>
                  <a:pt x="439" y="1"/>
                  <a:pt x="4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2"/>
          <p:cNvSpPr/>
          <p:nvPr/>
        </p:nvSpPr>
        <p:spPr>
          <a:xfrm>
            <a:off x="3590290" y="5902405"/>
            <a:ext cx="67321" cy="67983"/>
          </a:xfrm>
          <a:custGeom>
            <a:avLst/>
            <a:gdLst/>
            <a:ahLst/>
            <a:cxnLst/>
            <a:rect l="l" t="t" r="r" b="b"/>
            <a:pathLst>
              <a:path w="242" h="302" extrusionOk="0">
                <a:moveTo>
                  <a:pt x="42" y="1"/>
                </a:moveTo>
                <a:cubicBezTo>
                  <a:pt x="0" y="1"/>
                  <a:pt x="7" y="72"/>
                  <a:pt x="54" y="156"/>
                </a:cubicBezTo>
                <a:cubicBezTo>
                  <a:pt x="80" y="208"/>
                  <a:pt x="229" y="302"/>
                  <a:pt x="229" y="302"/>
                </a:cubicBezTo>
                <a:cubicBezTo>
                  <a:pt x="242" y="221"/>
                  <a:pt x="148" y="33"/>
                  <a:pt x="67" y="7"/>
                </a:cubicBezTo>
                <a:cubicBezTo>
                  <a:pt x="57" y="3"/>
                  <a:pt x="49" y="1"/>
                  <a:pt x="4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2"/>
          <p:cNvSpPr/>
          <p:nvPr/>
        </p:nvSpPr>
        <p:spPr>
          <a:xfrm>
            <a:off x="4847977" y="6511330"/>
            <a:ext cx="97644" cy="137317"/>
          </a:xfrm>
          <a:custGeom>
            <a:avLst/>
            <a:gdLst/>
            <a:ahLst/>
            <a:cxnLst/>
            <a:rect l="l" t="t" r="r" b="b"/>
            <a:pathLst>
              <a:path w="351" h="610" extrusionOk="0">
                <a:moveTo>
                  <a:pt x="257" y="1"/>
                </a:moveTo>
                <a:cubicBezTo>
                  <a:pt x="257" y="1"/>
                  <a:pt x="82" y="108"/>
                  <a:pt x="40" y="299"/>
                </a:cubicBezTo>
                <a:cubicBezTo>
                  <a:pt x="1" y="500"/>
                  <a:pt x="121" y="610"/>
                  <a:pt x="121" y="610"/>
                </a:cubicBezTo>
                <a:cubicBezTo>
                  <a:pt x="121" y="610"/>
                  <a:pt x="296" y="513"/>
                  <a:pt x="325" y="367"/>
                </a:cubicBezTo>
                <a:cubicBezTo>
                  <a:pt x="351" y="218"/>
                  <a:pt x="257" y="1"/>
                  <a:pt x="257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2"/>
          <p:cNvSpPr/>
          <p:nvPr/>
        </p:nvSpPr>
        <p:spPr>
          <a:xfrm>
            <a:off x="4794842" y="6535417"/>
            <a:ext cx="60645" cy="113231"/>
          </a:xfrm>
          <a:custGeom>
            <a:avLst/>
            <a:gdLst/>
            <a:ahLst/>
            <a:cxnLst/>
            <a:rect l="l" t="t" r="r" b="b"/>
            <a:pathLst>
              <a:path w="218" h="503" extrusionOk="0">
                <a:moveTo>
                  <a:pt x="82" y="1"/>
                </a:moveTo>
                <a:cubicBezTo>
                  <a:pt x="82" y="1"/>
                  <a:pt x="1" y="192"/>
                  <a:pt x="1" y="299"/>
                </a:cubicBezTo>
                <a:cubicBezTo>
                  <a:pt x="1" y="393"/>
                  <a:pt x="218" y="503"/>
                  <a:pt x="218" y="503"/>
                </a:cubicBezTo>
                <a:cubicBezTo>
                  <a:pt x="218" y="503"/>
                  <a:pt x="163" y="299"/>
                  <a:pt x="150" y="192"/>
                </a:cubicBezTo>
                <a:cubicBezTo>
                  <a:pt x="137" y="82"/>
                  <a:pt x="82" y="1"/>
                  <a:pt x="82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2"/>
          <p:cNvSpPr/>
          <p:nvPr/>
        </p:nvSpPr>
        <p:spPr>
          <a:xfrm>
            <a:off x="4915575" y="6607452"/>
            <a:ext cx="86795" cy="41195"/>
          </a:xfrm>
          <a:custGeom>
            <a:avLst/>
            <a:gdLst/>
            <a:ahLst/>
            <a:cxnLst/>
            <a:rect l="l" t="t" r="r" b="b"/>
            <a:pathLst>
              <a:path w="312" h="183" extrusionOk="0">
                <a:moveTo>
                  <a:pt x="231" y="0"/>
                </a:moveTo>
                <a:cubicBezTo>
                  <a:pt x="91" y="0"/>
                  <a:pt x="1" y="183"/>
                  <a:pt x="1" y="183"/>
                </a:cubicBezTo>
                <a:cubicBezTo>
                  <a:pt x="312" y="183"/>
                  <a:pt x="270" y="5"/>
                  <a:pt x="270" y="5"/>
                </a:cubicBezTo>
                <a:cubicBezTo>
                  <a:pt x="257" y="2"/>
                  <a:pt x="244" y="0"/>
                  <a:pt x="231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2"/>
          <p:cNvSpPr/>
          <p:nvPr/>
        </p:nvSpPr>
        <p:spPr>
          <a:xfrm>
            <a:off x="344952" y="5794353"/>
            <a:ext cx="128523" cy="161404"/>
          </a:xfrm>
          <a:custGeom>
            <a:avLst/>
            <a:gdLst/>
            <a:ahLst/>
            <a:cxnLst/>
            <a:rect l="l" t="t" r="r" b="b"/>
            <a:pathLst>
              <a:path w="462" h="717" extrusionOk="0">
                <a:moveTo>
                  <a:pt x="338" y="1"/>
                </a:moveTo>
                <a:cubicBezTo>
                  <a:pt x="338" y="1"/>
                  <a:pt x="121" y="163"/>
                  <a:pt x="69" y="351"/>
                </a:cubicBezTo>
                <a:cubicBezTo>
                  <a:pt x="1" y="555"/>
                  <a:pt x="82" y="717"/>
                  <a:pt x="82" y="717"/>
                </a:cubicBezTo>
                <a:cubicBezTo>
                  <a:pt x="82" y="717"/>
                  <a:pt x="244" y="649"/>
                  <a:pt x="338" y="513"/>
                </a:cubicBezTo>
                <a:cubicBezTo>
                  <a:pt x="461" y="351"/>
                  <a:pt x="445" y="150"/>
                  <a:pt x="338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2"/>
          <p:cNvSpPr/>
          <p:nvPr/>
        </p:nvSpPr>
        <p:spPr>
          <a:xfrm>
            <a:off x="251204" y="5824291"/>
            <a:ext cx="87072" cy="113231"/>
          </a:xfrm>
          <a:custGeom>
            <a:avLst/>
            <a:gdLst/>
            <a:ahLst/>
            <a:cxnLst/>
            <a:rect l="l" t="t" r="r" b="b"/>
            <a:pathLst>
              <a:path w="313" h="503" extrusionOk="0">
                <a:moveTo>
                  <a:pt x="1" y="1"/>
                </a:moveTo>
                <a:cubicBezTo>
                  <a:pt x="1" y="1"/>
                  <a:pt x="1" y="179"/>
                  <a:pt x="40" y="273"/>
                </a:cubicBezTo>
                <a:cubicBezTo>
                  <a:pt x="108" y="406"/>
                  <a:pt x="296" y="503"/>
                  <a:pt x="296" y="503"/>
                </a:cubicBezTo>
                <a:cubicBezTo>
                  <a:pt x="296" y="503"/>
                  <a:pt x="312" y="260"/>
                  <a:pt x="215" y="137"/>
                </a:cubicBezTo>
                <a:cubicBezTo>
                  <a:pt x="121" y="30"/>
                  <a:pt x="1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2"/>
          <p:cNvSpPr/>
          <p:nvPr/>
        </p:nvSpPr>
        <p:spPr>
          <a:xfrm>
            <a:off x="408937" y="5911859"/>
            <a:ext cx="101260" cy="40295"/>
          </a:xfrm>
          <a:custGeom>
            <a:avLst/>
            <a:gdLst/>
            <a:ahLst/>
            <a:cxnLst/>
            <a:rect l="l" t="t" r="r" b="b"/>
            <a:pathLst>
              <a:path w="364" h="179" extrusionOk="0">
                <a:moveTo>
                  <a:pt x="263" y="1"/>
                </a:moveTo>
                <a:cubicBezTo>
                  <a:pt x="186" y="1"/>
                  <a:pt x="37" y="120"/>
                  <a:pt x="1" y="179"/>
                </a:cubicBezTo>
                <a:cubicBezTo>
                  <a:pt x="1" y="179"/>
                  <a:pt x="176" y="166"/>
                  <a:pt x="244" y="140"/>
                </a:cubicBezTo>
                <a:cubicBezTo>
                  <a:pt x="325" y="98"/>
                  <a:pt x="364" y="17"/>
                  <a:pt x="283" y="4"/>
                </a:cubicBezTo>
                <a:cubicBezTo>
                  <a:pt x="277" y="2"/>
                  <a:pt x="270" y="1"/>
                  <a:pt x="263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2"/>
          <p:cNvSpPr/>
          <p:nvPr/>
        </p:nvSpPr>
        <p:spPr>
          <a:xfrm>
            <a:off x="216987" y="5906682"/>
            <a:ext cx="105711" cy="49975"/>
          </a:xfrm>
          <a:custGeom>
            <a:avLst/>
            <a:gdLst/>
            <a:ahLst/>
            <a:cxnLst/>
            <a:rect l="l" t="t" r="r" b="b"/>
            <a:pathLst>
              <a:path w="380" h="222" extrusionOk="0">
                <a:moveTo>
                  <a:pt x="30" y="1"/>
                </a:moveTo>
                <a:lnTo>
                  <a:pt x="30" y="1"/>
                </a:lnTo>
                <a:cubicBezTo>
                  <a:pt x="30" y="1"/>
                  <a:pt x="1" y="82"/>
                  <a:pt x="124" y="163"/>
                </a:cubicBezTo>
                <a:cubicBezTo>
                  <a:pt x="205" y="212"/>
                  <a:pt x="282" y="222"/>
                  <a:pt x="330" y="222"/>
                </a:cubicBezTo>
                <a:cubicBezTo>
                  <a:pt x="361" y="222"/>
                  <a:pt x="380" y="218"/>
                  <a:pt x="380" y="218"/>
                </a:cubicBezTo>
                <a:cubicBezTo>
                  <a:pt x="380" y="218"/>
                  <a:pt x="273" y="27"/>
                  <a:pt x="30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1336413" y="5404910"/>
            <a:ext cx="120176" cy="186165"/>
          </a:xfrm>
          <a:custGeom>
            <a:avLst/>
            <a:gdLst/>
            <a:ahLst/>
            <a:cxnLst/>
            <a:rect l="l" t="t" r="r" b="b"/>
            <a:pathLst>
              <a:path w="432" h="827" extrusionOk="0">
                <a:moveTo>
                  <a:pt x="231" y="1"/>
                </a:moveTo>
                <a:cubicBezTo>
                  <a:pt x="231" y="1"/>
                  <a:pt x="121" y="124"/>
                  <a:pt x="56" y="341"/>
                </a:cubicBezTo>
                <a:cubicBezTo>
                  <a:pt x="1" y="542"/>
                  <a:pt x="108" y="759"/>
                  <a:pt x="231" y="827"/>
                </a:cubicBezTo>
                <a:cubicBezTo>
                  <a:pt x="231" y="827"/>
                  <a:pt x="432" y="568"/>
                  <a:pt x="432" y="406"/>
                </a:cubicBezTo>
                <a:cubicBezTo>
                  <a:pt x="419" y="244"/>
                  <a:pt x="231" y="1"/>
                  <a:pt x="23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1284392" y="5496080"/>
            <a:ext cx="74832" cy="82616"/>
          </a:xfrm>
          <a:custGeom>
            <a:avLst/>
            <a:gdLst/>
            <a:ahLst/>
            <a:cxnLst/>
            <a:rect l="l" t="t" r="r" b="b"/>
            <a:pathLst>
              <a:path w="269" h="367" extrusionOk="0">
                <a:moveTo>
                  <a:pt x="26" y="1"/>
                </a:moveTo>
                <a:lnTo>
                  <a:pt x="26" y="1"/>
                </a:lnTo>
                <a:cubicBezTo>
                  <a:pt x="26" y="1"/>
                  <a:pt x="0" y="179"/>
                  <a:pt x="94" y="273"/>
                </a:cubicBezTo>
                <a:cubicBezTo>
                  <a:pt x="201" y="367"/>
                  <a:pt x="269" y="367"/>
                  <a:pt x="269" y="367"/>
                </a:cubicBezTo>
                <a:cubicBezTo>
                  <a:pt x="269" y="367"/>
                  <a:pt x="269" y="98"/>
                  <a:pt x="2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11311387" y="4769872"/>
            <a:ext cx="112944" cy="40520"/>
          </a:xfrm>
          <a:custGeom>
            <a:avLst/>
            <a:gdLst/>
            <a:ahLst/>
            <a:cxnLst/>
            <a:rect l="l" t="t" r="r" b="b"/>
            <a:pathLst>
              <a:path w="406" h="180" extrusionOk="0">
                <a:moveTo>
                  <a:pt x="238" y="0"/>
                </a:moveTo>
                <a:cubicBezTo>
                  <a:pt x="204" y="0"/>
                  <a:pt x="168" y="4"/>
                  <a:pt x="134" y="16"/>
                </a:cubicBezTo>
                <a:cubicBezTo>
                  <a:pt x="1" y="55"/>
                  <a:pt x="1" y="178"/>
                  <a:pt x="1" y="178"/>
                </a:cubicBezTo>
                <a:cubicBezTo>
                  <a:pt x="1" y="178"/>
                  <a:pt x="20" y="180"/>
                  <a:pt x="50" y="180"/>
                </a:cubicBezTo>
                <a:cubicBezTo>
                  <a:pt x="99" y="180"/>
                  <a:pt x="176" y="175"/>
                  <a:pt x="244" y="149"/>
                </a:cubicBezTo>
                <a:cubicBezTo>
                  <a:pt x="338" y="123"/>
                  <a:pt x="406" y="29"/>
                  <a:pt x="406" y="29"/>
                </a:cubicBezTo>
                <a:cubicBezTo>
                  <a:pt x="406" y="29"/>
                  <a:pt x="328" y="0"/>
                  <a:pt x="23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11277170" y="4736331"/>
            <a:ext cx="124628" cy="73611"/>
          </a:xfrm>
          <a:custGeom>
            <a:avLst/>
            <a:gdLst/>
            <a:ahLst/>
            <a:cxnLst/>
            <a:rect l="l" t="t" r="r" b="b"/>
            <a:pathLst>
              <a:path w="448" h="327" extrusionOk="0">
                <a:moveTo>
                  <a:pt x="398" y="1"/>
                </a:moveTo>
                <a:cubicBezTo>
                  <a:pt x="349" y="1"/>
                  <a:pt x="268" y="6"/>
                  <a:pt x="163" y="29"/>
                </a:cubicBezTo>
                <a:cubicBezTo>
                  <a:pt x="1" y="84"/>
                  <a:pt x="43" y="327"/>
                  <a:pt x="43" y="327"/>
                </a:cubicBezTo>
                <a:cubicBezTo>
                  <a:pt x="43" y="327"/>
                  <a:pt x="137" y="314"/>
                  <a:pt x="286" y="246"/>
                </a:cubicBezTo>
                <a:cubicBezTo>
                  <a:pt x="419" y="191"/>
                  <a:pt x="448" y="3"/>
                  <a:pt x="448" y="3"/>
                </a:cubicBezTo>
                <a:cubicBezTo>
                  <a:pt x="448" y="3"/>
                  <a:pt x="430" y="1"/>
                  <a:pt x="39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11202338" y="4687933"/>
            <a:ext cx="101260" cy="122009"/>
          </a:xfrm>
          <a:custGeom>
            <a:avLst/>
            <a:gdLst/>
            <a:ahLst/>
            <a:cxnLst/>
            <a:rect l="l" t="t" r="r" b="b"/>
            <a:pathLst>
              <a:path w="364" h="542" extrusionOk="0">
                <a:moveTo>
                  <a:pt x="95" y="1"/>
                </a:moveTo>
                <a:cubicBezTo>
                  <a:pt x="14" y="124"/>
                  <a:pt x="1" y="270"/>
                  <a:pt x="95" y="393"/>
                </a:cubicBezTo>
                <a:cubicBezTo>
                  <a:pt x="176" y="487"/>
                  <a:pt x="312" y="542"/>
                  <a:pt x="312" y="542"/>
                </a:cubicBezTo>
                <a:cubicBezTo>
                  <a:pt x="312" y="542"/>
                  <a:pt x="364" y="419"/>
                  <a:pt x="325" y="270"/>
                </a:cubicBezTo>
                <a:cubicBezTo>
                  <a:pt x="270" y="124"/>
                  <a:pt x="95" y="1"/>
                  <a:pt x="9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11299703" y="4721474"/>
            <a:ext cx="71493" cy="88468"/>
          </a:xfrm>
          <a:custGeom>
            <a:avLst/>
            <a:gdLst/>
            <a:ahLst/>
            <a:cxnLst/>
            <a:rect l="l" t="t" r="r" b="b"/>
            <a:pathLst>
              <a:path w="257" h="393" extrusionOk="0">
                <a:moveTo>
                  <a:pt x="231" y="1"/>
                </a:moveTo>
                <a:cubicBezTo>
                  <a:pt x="231" y="1"/>
                  <a:pt x="137" y="27"/>
                  <a:pt x="69" y="121"/>
                </a:cubicBezTo>
                <a:cubicBezTo>
                  <a:pt x="1" y="218"/>
                  <a:pt x="43" y="393"/>
                  <a:pt x="43" y="393"/>
                </a:cubicBezTo>
                <a:cubicBezTo>
                  <a:pt x="43" y="393"/>
                  <a:pt x="189" y="312"/>
                  <a:pt x="231" y="202"/>
                </a:cubicBezTo>
                <a:cubicBezTo>
                  <a:pt x="257" y="137"/>
                  <a:pt x="231" y="1"/>
                  <a:pt x="23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2"/>
          <p:cNvSpPr/>
          <p:nvPr/>
        </p:nvSpPr>
        <p:spPr>
          <a:xfrm>
            <a:off x="11168121" y="4775951"/>
            <a:ext cx="83177" cy="33992"/>
          </a:xfrm>
          <a:custGeom>
            <a:avLst/>
            <a:gdLst/>
            <a:ahLst/>
            <a:cxnLst/>
            <a:rect l="l" t="t" r="r" b="b"/>
            <a:pathLst>
              <a:path w="299" h="151" extrusionOk="0">
                <a:moveTo>
                  <a:pt x="81" y="1"/>
                </a:moveTo>
                <a:cubicBezTo>
                  <a:pt x="77" y="1"/>
                  <a:pt x="73" y="1"/>
                  <a:pt x="69" y="2"/>
                </a:cubicBezTo>
                <a:cubicBezTo>
                  <a:pt x="1" y="28"/>
                  <a:pt x="43" y="70"/>
                  <a:pt x="111" y="109"/>
                </a:cubicBezTo>
                <a:cubicBezTo>
                  <a:pt x="163" y="138"/>
                  <a:pt x="299" y="151"/>
                  <a:pt x="299" y="151"/>
                </a:cubicBezTo>
                <a:cubicBezTo>
                  <a:pt x="274" y="99"/>
                  <a:pt x="152" y="1"/>
                  <a:pt x="8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2"/>
          <p:cNvSpPr/>
          <p:nvPr/>
        </p:nvSpPr>
        <p:spPr>
          <a:xfrm>
            <a:off x="11299703" y="5754057"/>
            <a:ext cx="97644" cy="64607"/>
          </a:xfrm>
          <a:custGeom>
            <a:avLst/>
            <a:gdLst/>
            <a:ahLst/>
            <a:cxnLst/>
            <a:rect l="l" t="t" r="r" b="b"/>
            <a:pathLst>
              <a:path w="351" h="287" extrusionOk="0">
                <a:moveTo>
                  <a:pt x="309" y="1"/>
                </a:moveTo>
                <a:cubicBezTo>
                  <a:pt x="267" y="1"/>
                  <a:pt x="198" y="12"/>
                  <a:pt x="124" y="70"/>
                </a:cubicBezTo>
                <a:cubicBezTo>
                  <a:pt x="1" y="151"/>
                  <a:pt x="56" y="287"/>
                  <a:pt x="56" y="287"/>
                </a:cubicBezTo>
                <a:cubicBezTo>
                  <a:pt x="56" y="287"/>
                  <a:pt x="163" y="167"/>
                  <a:pt x="176" y="112"/>
                </a:cubicBezTo>
                <a:cubicBezTo>
                  <a:pt x="205" y="44"/>
                  <a:pt x="351" y="5"/>
                  <a:pt x="351" y="5"/>
                </a:cubicBezTo>
                <a:cubicBezTo>
                  <a:pt x="351" y="5"/>
                  <a:pt x="335" y="1"/>
                  <a:pt x="30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2"/>
          <p:cNvSpPr/>
          <p:nvPr/>
        </p:nvSpPr>
        <p:spPr>
          <a:xfrm>
            <a:off x="11337536" y="5767114"/>
            <a:ext cx="112944" cy="51551"/>
          </a:xfrm>
          <a:custGeom>
            <a:avLst/>
            <a:gdLst/>
            <a:ahLst/>
            <a:cxnLst/>
            <a:rect l="l" t="t" r="r" b="b"/>
            <a:pathLst>
              <a:path w="406" h="229" extrusionOk="0">
                <a:moveTo>
                  <a:pt x="293" y="1"/>
                </a:moveTo>
                <a:cubicBezTo>
                  <a:pt x="238" y="1"/>
                  <a:pt x="172" y="9"/>
                  <a:pt x="121" y="41"/>
                </a:cubicBezTo>
                <a:cubicBezTo>
                  <a:pt x="27" y="93"/>
                  <a:pt x="1" y="229"/>
                  <a:pt x="1" y="229"/>
                </a:cubicBezTo>
                <a:cubicBezTo>
                  <a:pt x="1" y="229"/>
                  <a:pt x="134" y="216"/>
                  <a:pt x="244" y="174"/>
                </a:cubicBezTo>
                <a:cubicBezTo>
                  <a:pt x="338" y="135"/>
                  <a:pt x="406" y="12"/>
                  <a:pt x="406" y="12"/>
                </a:cubicBezTo>
                <a:cubicBezTo>
                  <a:pt x="406" y="12"/>
                  <a:pt x="356" y="1"/>
                  <a:pt x="293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2"/>
          <p:cNvSpPr/>
          <p:nvPr/>
        </p:nvSpPr>
        <p:spPr>
          <a:xfrm>
            <a:off x="11363685" y="5800204"/>
            <a:ext cx="94027" cy="24312"/>
          </a:xfrm>
          <a:custGeom>
            <a:avLst/>
            <a:gdLst/>
            <a:ahLst/>
            <a:cxnLst/>
            <a:rect l="l" t="t" r="r" b="b"/>
            <a:pathLst>
              <a:path w="338" h="108" extrusionOk="0">
                <a:moveTo>
                  <a:pt x="189" y="1"/>
                </a:moveTo>
                <a:cubicBezTo>
                  <a:pt x="108" y="1"/>
                  <a:pt x="1" y="82"/>
                  <a:pt x="1" y="82"/>
                </a:cubicBezTo>
                <a:cubicBezTo>
                  <a:pt x="1" y="82"/>
                  <a:pt x="121" y="108"/>
                  <a:pt x="202" y="108"/>
                </a:cubicBezTo>
                <a:cubicBezTo>
                  <a:pt x="283" y="108"/>
                  <a:pt x="338" y="56"/>
                  <a:pt x="338" y="56"/>
                </a:cubicBezTo>
                <a:cubicBezTo>
                  <a:pt x="338" y="56"/>
                  <a:pt x="283" y="14"/>
                  <a:pt x="18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2"/>
          <p:cNvSpPr/>
          <p:nvPr/>
        </p:nvSpPr>
        <p:spPr>
          <a:xfrm>
            <a:off x="11306937" y="5718490"/>
            <a:ext cx="79561" cy="100173"/>
          </a:xfrm>
          <a:custGeom>
            <a:avLst/>
            <a:gdLst/>
            <a:ahLst/>
            <a:cxnLst/>
            <a:rect l="l" t="t" r="r" b="b"/>
            <a:pathLst>
              <a:path w="286" h="445" extrusionOk="0">
                <a:moveTo>
                  <a:pt x="218" y="1"/>
                </a:moveTo>
                <a:cubicBezTo>
                  <a:pt x="218" y="1"/>
                  <a:pt x="69" y="82"/>
                  <a:pt x="43" y="228"/>
                </a:cubicBezTo>
                <a:cubicBezTo>
                  <a:pt x="1" y="364"/>
                  <a:pt x="111" y="445"/>
                  <a:pt x="111" y="445"/>
                </a:cubicBezTo>
                <a:cubicBezTo>
                  <a:pt x="111" y="445"/>
                  <a:pt x="244" y="377"/>
                  <a:pt x="273" y="270"/>
                </a:cubicBezTo>
                <a:cubicBezTo>
                  <a:pt x="286" y="163"/>
                  <a:pt x="218" y="1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2"/>
          <p:cNvSpPr/>
          <p:nvPr/>
        </p:nvSpPr>
        <p:spPr>
          <a:xfrm>
            <a:off x="11266321" y="5736723"/>
            <a:ext cx="48961" cy="81940"/>
          </a:xfrm>
          <a:custGeom>
            <a:avLst/>
            <a:gdLst/>
            <a:ahLst/>
            <a:cxnLst/>
            <a:rect l="l" t="t" r="r" b="b"/>
            <a:pathLst>
              <a:path w="176" h="364" extrusionOk="0">
                <a:moveTo>
                  <a:pt x="66" y="1"/>
                </a:moveTo>
                <a:cubicBezTo>
                  <a:pt x="66" y="1"/>
                  <a:pt x="1" y="147"/>
                  <a:pt x="1" y="215"/>
                </a:cubicBezTo>
                <a:cubicBezTo>
                  <a:pt x="1" y="296"/>
                  <a:pt x="176" y="364"/>
                  <a:pt x="176" y="364"/>
                </a:cubicBezTo>
                <a:cubicBezTo>
                  <a:pt x="176" y="364"/>
                  <a:pt x="134" y="228"/>
                  <a:pt x="121" y="147"/>
                </a:cubicBezTo>
                <a:cubicBezTo>
                  <a:pt x="121" y="66"/>
                  <a:pt x="66" y="1"/>
                  <a:pt x="6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2"/>
          <p:cNvSpPr/>
          <p:nvPr/>
        </p:nvSpPr>
        <p:spPr>
          <a:xfrm>
            <a:off x="11363686" y="5790749"/>
            <a:ext cx="70937" cy="28139"/>
          </a:xfrm>
          <a:custGeom>
            <a:avLst/>
            <a:gdLst/>
            <a:ahLst/>
            <a:cxnLst/>
            <a:rect l="l" t="t" r="r" b="b"/>
            <a:pathLst>
              <a:path w="255" h="125" extrusionOk="0">
                <a:moveTo>
                  <a:pt x="196" y="0"/>
                </a:moveTo>
                <a:cubicBezTo>
                  <a:pt x="79" y="0"/>
                  <a:pt x="1" y="124"/>
                  <a:pt x="1" y="124"/>
                </a:cubicBezTo>
                <a:cubicBezTo>
                  <a:pt x="13" y="124"/>
                  <a:pt x="24" y="125"/>
                  <a:pt x="35" y="125"/>
                </a:cubicBezTo>
                <a:cubicBezTo>
                  <a:pt x="254" y="125"/>
                  <a:pt x="231" y="4"/>
                  <a:pt x="231" y="4"/>
                </a:cubicBezTo>
                <a:cubicBezTo>
                  <a:pt x="219" y="1"/>
                  <a:pt x="207" y="0"/>
                  <a:pt x="196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2"/>
          <p:cNvSpPr/>
          <p:nvPr/>
        </p:nvSpPr>
        <p:spPr>
          <a:xfrm>
            <a:off x="2591318" y="4878827"/>
            <a:ext cx="93749" cy="64607"/>
          </a:xfrm>
          <a:custGeom>
            <a:avLst/>
            <a:gdLst/>
            <a:ahLst/>
            <a:cxnLst/>
            <a:rect l="l" t="t" r="r" b="b"/>
            <a:pathLst>
              <a:path w="337" h="287" extrusionOk="0">
                <a:moveTo>
                  <a:pt x="295" y="1"/>
                </a:moveTo>
                <a:cubicBezTo>
                  <a:pt x="253" y="1"/>
                  <a:pt x="186" y="12"/>
                  <a:pt x="120" y="70"/>
                </a:cubicBezTo>
                <a:cubicBezTo>
                  <a:pt x="0" y="151"/>
                  <a:pt x="52" y="287"/>
                  <a:pt x="52" y="287"/>
                </a:cubicBezTo>
                <a:cubicBezTo>
                  <a:pt x="52" y="287"/>
                  <a:pt x="162" y="167"/>
                  <a:pt x="175" y="112"/>
                </a:cubicBezTo>
                <a:cubicBezTo>
                  <a:pt x="201" y="57"/>
                  <a:pt x="337" y="5"/>
                  <a:pt x="337" y="5"/>
                </a:cubicBezTo>
                <a:cubicBezTo>
                  <a:pt x="337" y="5"/>
                  <a:pt x="321" y="1"/>
                  <a:pt x="295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2"/>
          <p:cNvSpPr/>
          <p:nvPr/>
        </p:nvSpPr>
        <p:spPr>
          <a:xfrm>
            <a:off x="2628039" y="4893009"/>
            <a:ext cx="112944" cy="53351"/>
          </a:xfrm>
          <a:custGeom>
            <a:avLst/>
            <a:gdLst/>
            <a:ahLst/>
            <a:cxnLst/>
            <a:rect l="l" t="t" r="r" b="b"/>
            <a:pathLst>
              <a:path w="406" h="237" extrusionOk="0">
                <a:moveTo>
                  <a:pt x="310" y="1"/>
                </a:moveTo>
                <a:cubicBezTo>
                  <a:pt x="252" y="1"/>
                  <a:pt x="179" y="8"/>
                  <a:pt x="124" y="36"/>
                </a:cubicBezTo>
                <a:cubicBezTo>
                  <a:pt x="14" y="88"/>
                  <a:pt x="1" y="237"/>
                  <a:pt x="1" y="237"/>
                </a:cubicBezTo>
                <a:cubicBezTo>
                  <a:pt x="1" y="237"/>
                  <a:pt x="137" y="211"/>
                  <a:pt x="231" y="169"/>
                </a:cubicBezTo>
                <a:cubicBezTo>
                  <a:pt x="338" y="143"/>
                  <a:pt x="406" y="7"/>
                  <a:pt x="406" y="7"/>
                </a:cubicBezTo>
                <a:cubicBezTo>
                  <a:pt x="406" y="7"/>
                  <a:pt x="365" y="1"/>
                  <a:pt x="31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2"/>
          <p:cNvSpPr/>
          <p:nvPr/>
        </p:nvSpPr>
        <p:spPr>
          <a:xfrm>
            <a:off x="2654188" y="4927675"/>
            <a:ext cx="94861" cy="21611"/>
          </a:xfrm>
          <a:custGeom>
            <a:avLst/>
            <a:gdLst/>
            <a:ahLst/>
            <a:cxnLst/>
            <a:rect l="l" t="t" r="r" b="b"/>
            <a:pathLst>
              <a:path w="341" h="96" extrusionOk="0">
                <a:moveTo>
                  <a:pt x="176" y="1"/>
                </a:moveTo>
                <a:cubicBezTo>
                  <a:pt x="97" y="1"/>
                  <a:pt x="1" y="83"/>
                  <a:pt x="1" y="83"/>
                </a:cubicBezTo>
                <a:cubicBezTo>
                  <a:pt x="1" y="83"/>
                  <a:pt x="124" y="96"/>
                  <a:pt x="205" y="96"/>
                </a:cubicBezTo>
                <a:cubicBezTo>
                  <a:pt x="286" y="96"/>
                  <a:pt x="341" y="57"/>
                  <a:pt x="341" y="57"/>
                </a:cubicBezTo>
                <a:cubicBezTo>
                  <a:pt x="341" y="57"/>
                  <a:pt x="273" y="2"/>
                  <a:pt x="192" y="2"/>
                </a:cubicBezTo>
                <a:cubicBezTo>
                  <a:pt x="187" y="1"/>
                  <a:pt x="181" y="1"/>
                  <a:pt x="17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>
            <a:off x="2598273" y="4843259"/>
            <a:ext cx="78727" cy="103100"/>
          </a:xfrm>
          <a:custGeom>
            <a:avLst/>
            <a:gdLst/>
            <a:ahLst/>
            <a:cxnLst/>
            <a:rect l="l" t="t" r="r" b="b"/>
            <a:pathLst>
              <a:path w="283" h="458" extrusionOk="0">
                <a:moveTo>
                  <a:pt x="218" y="1"/>
                </a:moveTo>
                <a:cubicBezTo>
                  <a:pt x="218" y="1"/>
                  <a:pt x="69" y="82"/>
                  <a:pt x="40" y="228"/>
                </a:cubicBezTo>
                <a:cubicBezTo>
                  <a:pt x="1" y="377"/>
                  <a:pt x="108" y="458"/>
                  <a:pt x="108" y="458"/>
                </a:cubicBezTo>
                <a:cubicBezTo>
                  <a:pt x="108" y="458"/>
                  <a:pt x="244" y="377"/>
                  <a:pt x="270" y="270"/>
                </a:cubicBezTo>
                <a:cubicBezTo>
                  <a:pt x="283" y="163"/>
                  <a:pt x="218" y="1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>
            <a:off x="2556824" y="4861492"/>
            <a:ext cx="48961" cy="84867"/>
          </a:xfrm>
          <a:custGeom>
            <a:avLst/>
            <a:gdLst/>
            <a:ahLst/>
            <a:cxnLst/>
            <a:rect l="l" t="t" r="r" b="b"/>
            <a:pathLst>
              <a:path w="176" h="377" extrusionOk="0">
                <a:moveTo>
                  <a:pt x="69" y="1"/>
                </a:moveTo>
                <a:cubicBezTo>
                  <a:pt x="69" y="1"/>
                  <a:pt x="1" y="147"/>
                  <a:pt x="1" y="215"/>
                </a:cubicBezTo>
                <a:cubicBezTo>
                  <a:pt x="1" y="296"/>
                  <a:pt x="176" y="377"/>
                  <a:pt x="176" y="377"/>
                </a:cubicBezTo>
                <a:cubicBezTo>
                  <a:pt x="176" y="377"/>
                  <a:pt x="137" y="228"/>
                  <a:pt x="124" y="147"/>
                </a:cubicBezTo>
                <a:cubicBezTo>
                  <a:pt x="124" y="66"/>
                  <a:pt x="69" y="1"/>
                  <a:pt x="69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2"/>
          <p:cNvSpPr/>
          <p:nvPr/>
        </p:nvSpPr>
        <p:spPr>
          <a:xfrm>
            <a:off x="2654188" y="4915519"/>
            <a:ext cx="72328" cy="30840"/>
          </a:xfrm>
          <a:custGeom>
            <a:avLst/>
            <a:gdLst/>
            <a:ahLst/>
            <a:cxnLst/>
            <a:rect l="l" t="t" r="r" b="b"/>
            <a:pathLst>
              <a:path w="260" h="137" extrusionOk="0">
                <a:moveTo>
                  <a:pt x="195" y="0"/>
                </a:moveTo>
                <a:cubicBezTo>
                  <a:pt x="69" y="0"/>
                  <a:pt x="1" y="137"/>
                  <a:pt x="1" y="137"/>
                </a:cubicBezTo>
                <a:cubicBezTo>
                  <a:pt x="260" y="137"/>
                  <a:pt x="231" y="4"/>
                  <a:pt x="231" y="4"/>
                </a:cubicBezTo>
                <a:cubicBezTo>
                  <a:pt x="219" y="2"/>
                  <a:pt x="207" y="0"/>
                  <a:pt x="195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2"/>
          <p:cNvSpPr/>
          <p:nvPr/>
        </p:nvSpPr>
        <p:spPr>
          <a:xfrm>
            <a:off x="5779348" y="5098310"/>
            <a:ext cx="67600" cy="39844"/>
          </a:xfrm>
          <a:custGeom>
            <a:avLst/>
            <a:gdLst/>
            <a:ahLst/>
            <a:cxnLst/>
            <a:rect l="l" t="t" r="r" b="b"/>
            <a:pathLst>
              <a:path w="243" h="177" extrusionOk="0">
                <a:moveTo>
                  <a:pt x="210" y="1"/>
                </a:moveTo>
                <a:cubicBezTo>
                  <a:pt x="166" y="1"/>
                  <a:pt x="1" y="113"/>
                  <a:pt x="13" y="177"/>
                </a:cubicBezTo>
                <a:cubicBezTo>
                  <a:pt x="13" y="177"/>
                  <a:pt x="81" y="164"/>
                  <a:pt x="136" y="122"/>
                </a:cubicBezTo>
                <a:cubicBezTo>
                  <a:pt x="188" y="67"/>
                  <a:pt x="243" y="28"/>
                  <a:pt x="217" y="2"/>
                </a:cubicBezTo>
                <a:cubicBezTo>
                  <a:pt x="215" y="1"/>
                  <a:pt x="213" y="1"/>
                  <a:pt x="21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2"/>
          <p:cNvSpPr/>
          <p:nvPr/>
        </p:nvSpPr>
        <p:spPr>
          <a:xfrm>
            <a:off x="5813287" y="5088179"/>
            <a:ext cx="112944" cy="49975"/>
          </a:xfrm>
          <a:custGeom>
            <a:avLst/>
            <a:gdLst/>
            <a:ahLst/>
            <a:cxnLst/>
            <a:rect l="l" t="t" r="r" b="b"/>
            <a:pathLst>
              <a:path w="406" h="222" extrusionOk="0">
                <a:moveTo>
                  <a:pt x="302" y="1"/>
                </a:moveTo>
                <a:cubicBezTo>
                  <a:pt x="268" y="1"/>
                  <a:pt x="226" y="5"/>
                  <a:pt x="176" y="18"/>
                </a:cubicBezTo>
                <a:cubicBezTo>
                  <a:pt x="14" y="60"/>
                  <a:pt x="1" y="222"/>
                  <a:pt x="1" y="222"/>
                </a:cubicBezTo>
                <a:cubicBezTo>
                  <a:pt x="1" y="222"/>
                  <a:pt x="134" y="209"/>
                  <a:pt x="244" y="167"/>
                </a:cubicBezTo>
                <a:cubicBezTo>
                  <a:pt x="351" y="128"/>
                  <a:pt x="406" y="18"/>
                  <a:pt x="406" y="18"/>
                </a:cubicBezTo>
                <a:cubicBezTo>
                  <a:pt x="406" y="18"/>
                  <a:pt x="370" y="1"/>
                  <a:pt x="30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2"/>
          <p:cNvSpPr/>
          <p:nvPr/>
        </p:nvSpPr>
        <p:spPr>
          <a:xfrm>
            <a:off x="5839437" y="5123072"/>
            <a:ext cx="82343" cy="18009"/>
          </a:xfrm>
          <a:custGeom>
            <a:avLst/>
            <a:gdLst/>
            <a:ahLst/>
            <a:cxnLst/>
            <a:rect l="l" t="t" r="r" b="b"/>
            <a:pathLst>
              <a:path w="296" h="80" extrusionOk="0">
                <a:moveTo>
                  <a:pt x="159" y="1"/>
                </a:moveTo>
                <a:cubicBezTo>
                  <a:pt x="107" y="1"/>
                  <a:pt x="46" y="15"/>
                  <a:pt x="1" y="54"/>
                </a:cubicBezTo>
                <a:cubicBezTo>
                  <a:pt x="1" y="54"/>
                  <a:pt x="108" y="80"/>
                  <a:pt x="163" y="80"/>
                </a:cubicBezTo>
                <a:cubicBezTo>
                  <a:pt x="231" y="80"/>
                  <a:pt x="296" y="80"/>
                  <a:pt x="270" y="38"/>
                </a:cubicBezTo>
                <a:cubicBezTo>
                  <a:pt x="263" y="18"/>
                  <a:pt x="216" y="1"/>
                  <a:pt x="15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2"/>
          <p:cNvSpPr/>
          <p:nvPr/>
        </p:nvSpPr>
        <p:spPr>
          <a:xfrm>
            <a:off x="5797988" y="5040231"/>
            <a:ext cx="83177" cy="97923"/>
          </a:xfrm>
          <a:custGeom>
            <a:avLst/>
            <a:gdLst/>
            <a:ahLst/>
            <a:cxnLst/>
            <a:rect l="l" t="t" r="r" b="b"/>
            <a:pathLst>
              <a:path w="299" h="435" extrusionOk="0">
                <a:moveTo>
                  <a:pt x="218" y="1"/>
                </a:moveTo>
                <a:cubicBezTo>
                  <a:pt x="218" y="1"/>
                  <a:pt x="82" y="98"/>
                  <a:pt x="40" y="218"/>
                </a:cubicBezTo>
                <a:cubicBezTo>
                  <a:pt x="1" y="341"/>
                  <a:pt x="56" y="435"/>
                  <a:pt x="56" y="435"/>
                </a:cubicBezTo>
                <a:cubicBezTo>
                  <a:pt x="56" y="435"/>
                  <a:pt x="163" y="380"/>
                  <a:pt x="218" y="312"/>
                </a:cubicBezTo>
                <a:cubicBezTo>
                  <a:pt x="299" y="218"/>
                  <a:pt x="283" y="98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2"/>
          <p:cNvSpPr/>
          <p:nvPr/>
        </p:nvSpPr>
        <p:spPr>
          <a:xfrm>
            <a:off x="5737621" y="5058465"/>
            <a:ext cx="57028" cy="67308"/>
          </a:xfrm>
          <a:custGeom>
            <a:avLst/>
            <a:gdLst/>
            <a:ahLst/>
            <a:cxnLst/>
            <a:rect l="l" t="t" r="r" b="b"/>
            <a:pathLst>
              <a:path w="205" h="299" extrusionOk="0">
                <a:moveTo>
                  <a:pt x="1" y="1"/>
                </a:moveTo>
                <a:cubicBezTo>
                  <a:pt x="1" y="1"/>
                  <a:pt x="1" y="111"/>
                  <a:pt x="30" y="163"/>
                </a:cubicBezTo>
                <a:cubicBezTo>
                  <a:pt x="69" y="244"/>
                  <a:pt x="192" y="299"/>
                  <a:pt x="192" y="299"/>
                </a:cubicBezTo>
                <a:cubicBezTo>
                  <a:pt x="192" y="299"/>
                  <a:pt x="205" y="150"/>
                  <a:pt x="137" y="82"/>
                </a:cubicBezTo>
                <a:cubicBezTo>
                  <a:pt x="82" y="17"/>
                  <a:pt x="1" y="1"/>
                  <a:pt x="1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" name="Google Shape;81;p2"/>
          <p:cNvSpPr/>
          <p:nvPr/>
        </p:nvSpPr>
        <p:spPr>
          <a:xfrm>
            <a:off x="5839436" y="5110015"/>
            <a:ext cx="67877" cy="25212"/>
          </a:xfrm>
          <a:custGeom>
            <a:avLst/>
            <a:gdLst/>
            <a:ahLst/>
            <a:cxnLst/>
            <a:rect l="l" t="t" r="r" b="b"/>
            <a:pathLst>
              <a:path w="244" h="112" extrusionOk="0">
                <a:moveTo>
                  <a:pt x="176" y="0"/>
                </a:moveTo>
                <a:cubicBezTo>
                  <a:pt x="119" y="0"/>
                  <a:pt x="25" y="73"/>
                  <a:pt x="1" y="112"/>
                </a:cubicBezTo>
                <a:cubicBezTo>
                  <a:pt x="1" y="112"/>
                  <a:pt x="121" y="112"/>
                  <a:pt x="150" y="83"/>
                </a:cubicBezTo>
                <a:cubicBezTo>
                  <a:pt x="215" y="57"/>
                  <a:pt x="244" y="15"/>
                  <a:pt x="189" y="2"/>
                </a:cubicBezTo>
                <a:cubicBezTo>
                  <a:pt x="185" y="1"/>
                  <a:pt x="181" y="0"/>
                  <a:pt x="176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" name="Google Shape;82;p2"/>
          <p:cNvSpPr/>
          <p:nvPr/>
        </p:nvSpPr>
        <p:spPr>
          <a:xfrm>
            <a:off x="5715087" y="5107313"/>
            <a:ext cx="67877" cy="31291"/>
          </a:xfrm>
          <a:custGeom>
            <a:avLst/>
            <a:gdLst/>
            <a:ahLst/>
            <a:cxnLst/>
            <a:rect l="l" t="t" r="r" b="b"/>
            <a:pathLst>
              <a:path w="244" h="139" extrusionOk="0">
                <a:moveTo>
                  <a:pt x="14" y="1"/>
                </a:moveTo>
                <a:cubicBezTo>
                  <a:pt x="14" y="1"/>
                  <a:pt x="1" y="56"/>
                  <a:pt x="82" y="95"/>
                </a:cubicBezTo>
                <a:cubicBezTo>
                  <a:pt x="137" y="132"/>
                  <a:pt x="192" y="138"/>
                  <a:pt x="222" y="138"/>
                </a:cubicBezTo>
                <a:cubicBezTo>
                  <a:pt x="236" y="138"/>
                  <a:pt x="244" y="137"/>
                  <a:pt x="244" y="137"/>
                </a:cubicBezTo>
                <a:cubicBezTo>
                  <a:pt x="244" y="137"/>
                  <a:pt x="176" y="27"/>
                  <a:pt x="14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2"/>
          <p:cNvSpPr/>
          <p:nvPr/>
        </p:nvSpPr>
        <p:spPr>
          <a:xfrm>
            <a:off x="667929" y="4642010"/>
            <a:ext cx="86516" cy="49073"/>
          </a:xfrm>
          <a:custGeom>
            <a:avLst/>
            <a:gdLst/>
            <a:ahLst/>
            <a:cxnLst/>
            <a:rect l="l" t="t" r="r" b="b"/>
            <a:pathLst>
              <a:path w="311" h="218" extrusionOk="0">
                <a:moveTo>
                  <a:pt x="257" y="0"/>
                </a:moveTo>
                <a:cubicBezTo>
                  <a:pt x="192" y="0"/>
                  <a:pt x="1" y="132"/>
                  <a:pt x="13" y="218"/>
                </a:cubicBezTo>
                <a:cubicBezTo>
                  <a:pt x="13" y="218"/>
                  <a:pt x="94" y="205"/>
                  <a:pt x="162" y="150"/>
                </a:cubicBezTo>
                <a:cubicBezTo>
                  <a:pt x="243" y="98"/>
                  <a:pt x="311" y="30"/>
                  <a:pt x="272" y="4"/>
                </a:cubicBezTo>
                <a:cubicBezTo>
                  <a:pt x="268" y="1"/>
                  <a:pt x="263" y="0"/>
                  <a:pt x="257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" name="Google Shape;84;p2"/>
          <p:cNvSpPr/>
          <p:nvPr/>
        </p:nvSpPr>
        <p:spPr>
          <a:xfrm>
            <a:off x="709100" y="4627828"/>
            <a:ext cx="142709" cy="63256"/>
          </a:xfrm>
          <a:custGeom>
            <a:avLst/>
            <a:gdLst/>
            <a:ahLst/>
            <a:cxnLst/>
            <a:rect l="l" t="t" r="r" b="b"/>
            <a:pathLst>
              <a:path w="513" h="281" extrusionOk="0">
                <a:moveTo>
                  <a:pt x="378" y="0"/>
                </a:moveTo>
                <a:cubicBezTo>
                  <a:pt x="334" y="0"/>
                  <a:pt x="281" y="7"/>
                  <a:pt x="218" y="25"/>
                </a:cubicBezTo>
                <a:cubicBezTo>
                  <a:pt x="27" y="80"/>
                  <a:pt x="1" y="281"/>
                  <a:pt x="1" y="281"/>
                </a:cubicBezTo>
                <a:cubicBezTo>
                  <a:pt x="1" y="281"/>
                  <a:pt x="176" y="268"/>
                  <a:pt x="312" y="213"/>
                </a:cubicBezTo>
                <a:cubicBezTo>
                  <a:pt x="448" y="161"/>
                  <a:pt x="513" y="25"/>
                  <a:pt x="513" y="25"/>
                </a:cubicBezTo>
                <a:cubicBezTo>
                  <a:pt x="513" y="25"/>
                  <a:pt x="465" y="0"/>
                  <a:pt x="378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" name="Google Shape;85;p2"/>
          <p:cNvSpPr/>
          <p:nvPr/>
        </p:nvSpPr>
        <p:spPr>
          <a:xfrm>
            <a:off x="743597" y="4672401"/>
            <a:ext cx="104599" cy="25212"/>
          </a:xfrm>
          <a:custGeom>
            <a:avLst/>
            <a:gdLst/>
            <a:ahLst/>
            <a:cxnLst/>
            <a:rect l="l" t="t" r="r" b="b"/>
            <a:pathLst>
              <a:path w="376" h="112" extrusionOk="0">
                <a:moveTo>
                  <a:pt x="200" y="1"/>
                </a:moveTo>
                <a:cubicBezTo>
                  <a:pt x="134" y="1"/>
                  <a:pt x="57" y="19"/>
                  <a:pt x="0" y="70"/>
                </a:cubicBezTo>
                <a:cubicBezTo>
                  <a:pt x="0" y="70"/>
                  <a:pt x="120" y="112"/>
                  <a:pt x="201" y="112"/>
                </a:cubicBezTo>
                <a:cubicBezTo>
                  <a:pt x="282" y="96"/>
                  <a:pt x="376" y="112"/>
                  <a:pt x="337" y="44"/>
                </a:cubicBezTo>
                <a:cubicBezTo>
                  <a:pt x="330" y="22"/>
                  <a:pt x="272" y="1"/>
                  <a:pt x="20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2"/>
          <p:cNvSpPr/>
          <p:nvPr/>
        </p:nvSpPr>
        <p:spPr>
          <a:xfrm>
            <a:off x="690185" y="4569750"/>
            <a:ext cx="105711" cy="121335"/>
          </a:xfrm>
          <a:custGeom>
            <a:avLst/>
            <a:gdLst/>
            <a:ahLst/>
            <a:cxnLst/>
            <a:rect l="l" t="t" r="r" b="b"/>
            <a:pathLst>
              <a:path w="380" h="539" extrusionOk="0">
                <a:moveTo>
                  <a:pt x="286" y="1"/>
                </a:moveTo>
                <a:cubicBezTo>
                  <a:pt x="286" y="1"/>
                  <a:pt x="111" y="121"/>
                  <a:pt x="56" y="270"/>
                </a:cubicBezTo>
                <a:cubicBezTo>
                  <a:pt x="1" y="419"/>
                  <a:pt x="69" y="539"/>
                  <a:pt x="69" y="539"/>
                </a:cubicBezTo>
                <a:cubicBezTo>
                  <a:pt x="69" y="539"/>
                  <a:pt x="205" y="487"/>
                  <a:pt x="286" y="390"/>
                </a:cubicBezTo>
                <a:cubicBezTo>
                  <a:pt x="380" y="270"/>
                  <a:pt x="367" y="108"/>
                  <a:pt x="28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2"/>
          <p:cNvSpPr/>
          <p:nvPr/>
        </p:nvSpPr>
        <p:spPr>
          <a:xfrm>
            <a:off x="615351" y="4593837"/>
            <a:ext cx="71493" cy="81940"/>
          </a:xfrm>
          <a:custGeom>
            <a:avLst/>
            <a:gdLst/>
            <a:ahLst/>
            <a:cxnLst/>
            <a:rect l="l" t="t" r="r" b="b"/>
            <a:pathLst>
              <a:path w="257" h="364" extrusionOk="0">
                <a:moveTo>
                  <a:pt x="1" y="1"/>
                </a:moveTo>
                <a:cubicBezTo>
                  <a:pt x="1" y="1"/>
                  <a:pt x="1" y="121"/>
                  <a:pt x="27" y="189"/>
                </a:cubicBezTo>
                <a:cubicBezTo>
                  <a:pt x="82" y="299"/>
                  <a:pt x="231" y="364"/>
                  <a:pt x="231" y="364"/>
                </a:cubicBezTo>
                <a:cubicBezTo>
                  <a:pt x="231" y="364"/>
                  <a:pt x="257" y="176"/>
                  <a:pt x="176" y="95"/>
                </a:cubicBezTo>
                <a:cubicBezTo>
                  <a:pt x="95" y="14"/>
                  <a:pt x="1" y="1"/>
                  <a:pt x="1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" name="Google Shape;88;p2"/>
          <p:cNvSpPr/>
          <p:nvPr/>
        </p:nvSpPr>
        <p:spPr>
          <a:xfrm>
            <a:off x="743597" y="4657093"/>
            <a:ext cx="82065" cy="31065"/>
          </a:xfrm>
          <a:custGeom>
            <a:avLst/>
            <a:gdLst/>
            <a:ahLst/>
            <a:cxnLst/>
            <a:rect l="l" t="t" r="r" b="b"/>
            <a:pathLst>
              <a:path w="295" h="138" extrusionOk="0">
                <a:moveTo>
                  <a:pt x="214" y="1"/>
                </a:moveTo>
                <a:cubicBezTo>
                  <a:pt x="145" y="1"/>
                  <a:pt x="24" y="86"/>
                  <a:pt x="0" y="138"/>
                </a:cubicBezTo>
                <a:cubicBezTo>
                  <a:pt x="0" y="138"/>
                  <a:pt x="146" y="125"/>
                  <a:pt x="188" y="112"/>
                </a:cubicBezTo>
                <a:cubicBezTo>
                  <a:pt x="269" y="70"/>
                  <a:pt x="295" y="18"/>
                  <a:pt x="227" y="2"/>
                </a:cubicBezTo>
                <a:cubicBezTo>
                  <a:pt x="223" y="1"/>
                  <a:pt x="218" y="1"/>
                  <a:pt x="214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2"/>
          <p:cNvSpPr/>
          <p:nvPr/>
        </p:nvSpPr>
        <p:spPr>
          <a:xfrm>
            <a:off x="585864" y="4654391"/>
            <a:ext cx="85681" cy="36919"/>
          </a:xfrm>
          <a:custGeom>
            <a:avLst/>
            <a:gdLst/>
            <a:ahLst/>
            <a:cxnLst/>
            <a:rect l="l" t="t" r="r" b="b"/>
            <a:pathLst>
              <a:path w="308" h="164" extrusionOk="0">
                <a:moveTo>
                  <a:pt x="26" y="1"/>
                </a:moveTo>
                <a:cubicBezTo>
                  <a:pt x="26" y="1"/>
                  <a:pt x="0" y="56"/>
                  <a:pt x="107" y="111"/>
                </a:cubicBezTo>
                <a:cubicBezTo>
                  <a:pt x="183" y="157"/>
                  <a:pt x="253" y="164"/>
                  <a:pt x="287" y="164"/>
                </a:cubicBezTo>
                <a:cubicBezTo>
                  <a:pt x="300" y="164"/>
                  <a:pt x="308" y="163"/>
                  <a:pt x="308" y="163"/>
                </a:cubicBezTo>
                <a:cubicBezTo>
                  <a:pt x="308" y="163"/>
                  <a:pt x="214" y="30"/>
                  <a:pt x="2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2"/>
          <p:cNvSpPr/>
          <p:nvPr/>
        </p:nvSpPr>
        <p:spPr>
          <a:xfrm>
            <a:off x="5846670" y="4520901"/>
            <a:ext cx="322975" cy="498393"/>
          </a:xfrm>
          <a:custGeom>
            <a:avLst/>
            <a:gdLst/>
            <a:ahLst/>
            <a:cxnLst/>
            <a:rect l="l" t="t" r="r" b="b"/>
            <a:pathLst>
              <a:path w="1161" h="2214" extrusionOk="0">
                <a:moveTo>
                  <a:pt x="623" y="1"/>
                </a:moveTo>
                <a:cubicBezTo>
                  <a:pt x="623" y="1"/>
                  <a:pt x="286" y="406"/>
                  <a:pt x="150" y="1271"/>
                </a:cubicBezTo>
                <a:cubicBezTo>
                  <a:pt x="1" y="2133"/>
                  <a:pt x="623" y="2214"/>
                  <a:pt x="623" y="2214"/>
                </a:cubicBezTo>
                <a:cubicBezTo>
                  <a:pt x="623" y="2214"/>
                  <a:pt x="1161" y="2065"/>
                  <a:pt x="1054" y="1271"/>
                </a:cubicBezTo>
                <a:cubicBezTo>
                  <a:pt x="960" y="474"/>
                  <a:pt x="623" y="1"/>
                  <a:pt x="623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2"/>
          <p:cNvSpPr/>
          <p:nvPr/>
        </p:nvSpPr>
        <p:spPr>
          <a:xfrm>
            <a:off x="5997168" y="4794409"/>
            <a:ext cx="41728" cy="340816"/>
          </a:xfrm>
          <a:custGeom>
            <a:avLst/>
            <a:gdLst/>
            <a:ahLst/>
            <a:cxnLst/>
            <a:rect l="l" t="t" r="r" b="b"/>
            <a:pathLst>
              <a:path w="150" h="1514" extrusionOk="0">
                <a:moveTo>
                  <a:pt x="53" y="1"/>
                </a:moveTo>
                <a:lnTo>
                  <a:pt x="1" y="1514"/>
                </a:lnTo>
                <a:lnTo>
                  <a:pt x="150" y="1514"/>
                </a:lnTo>
                <a:lnTo>
                  <a:pt x="53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2"/>
          <p:cNvSpPr/>
          <p:nvPr/>
        </p:nvSpPr>
        <p:spPr>
          <a:xfrm>
            <a:off x="10034229" y="3952720"/>
            <a:ext cx="225609" cy="352523"/>
          </a:xfrm>
          <a:custGeom>
            <a:avLst/>
            <a:gdLst/>
            <a:ahLst/>
            <a:cxnLst/>
            <a:rect l="l" t="t" r="r" b="b"/>
            <a:pathLst>
              <a:path w="811" h="1566" extrusionOk="0">
                <a:moveTo>
                  <a:pt x="432" y="1"/>
                </a:moveTo>
                <a:cubicBezTo>
                  <a:pt x="432" y="1"/>
                  <a:pt x="189" y="283"/>
                  <a:pt x="95" y="892"/>
                </a:cubicBezTo>
                <a:cubicBezTo>
                  <a:pt x="1" y="1498"/>
                  <a:pt x="432" y="1566"/>
                  <a:pt x="432" y="1566"/>
                </a:cubicBezTo>
                <a:cubicBezTo>
                  <a:pt x="432" y="1566"/>
                  <a:pt x="811" y="1459"/>
                  <a:pt x="743" y="892"/>
                </a:cubicBezTo>
                <a:cubicBezTo>
                  <a:pt x="662" y="338"/>
                  <a:pt x="432" y="1"/>
                  <a:pt x="432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2"/>
          <p:cNvSpPr/>
          <p:nvPr/>
        </p:nvSpPr>
        <p:spPr>
          <a:xfrm>
            <a:off x="10135210" y="4146766"/>
            <a:ext cx="30879" cy="240868"/>
          </a:xfrm>
          <a:custGeom>
            <a:avLst/>
            <a:gdLst/>
            <a:ahLst/>
            <a:cxnLst/>
            <a:rect l="l" t="t" r="r" b="b"/>
            <a:pathLst>
              <a:path w="111" h="1070" extrusionOk="0">
                <a:moveTo>
                  <a:pt x="56" y="1"/>
                </a:moveTo>
                <a:lnTo>
                  <a:pt x="1" y="1070"/>
                </a:lnTo>
                <a:lnTo>
                  <a:pt x="111" y="1070"/>
                </a:lnTo>
                <a:lnTo>
                  <a:pt x="56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2"/>
          <p:cNvSpPr/>
          <p:nvPr/>
        </p:nvSpPr>
        <p:spPr>
          <a:xfrm>
            <a:off x="10180277" y="3773308"/>
            <a:ext cx="320193" cy="498393"/>
          </a:xfrm>
          <a:custGeom>
            <a:avLst/>
            <a:gdLst/>
            <a:ahLst/>
            <a:cxnLst/>
            <a:rect l="l" t="t" r="r" b="b"/>
            <a:pathLst>
              <a:path w="1151" h="2214" extrusionOk="0">
                <a:moveTo>
                  <a:pt x="610" y="1"/>
                </a:moveTo>
                <a:cubicBezTo>
                  <a:pt x="610" y="1"/>
                  <a:pt x="286" y="406"/>
                  <a:pt x="137" y="1271"/>
                </a:cubicBezTo>
                <a:cubicBezTo>
                  <a:pt x="1" y="2120"/>
                  <a:pt x="610" y="2214"/>
                  <a:pt x="610" y="2214"/>
                </a:cubicBezTo>
                <a:cubicBezTo>
                  <a:pt x="610" y="2214"/>
                  <a:pt x="1151" y="2065"/>
                  <a:pt x="1054" y="1271"/>
                </a:cubicBezTo>
                <a:cubicBezTo>
                  <a:pt x="947" y="474"/>
                  <a:pt x="610" y="1"/>
                  <a:pt x="610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2"/>
          <p:cNvSpPr/>
          <p:nvPr/>
        </p:nvSpPr>
        <p:spPr>
          <a:xfrm>
            <a:off x="10327159" y="4046816"/>
            <a:ext cx="41728" cy="340816"/>
          </a:xfrm>
          <a:custGeom>
            <a:avLst/>
            <a:gdLst/>
            <a:ahLst/>
            <a:cxnLst/>
            <a:rect l="l" t="t" r="r" b="b"/>
            <a:pathLst>
              <a:path w="150" h="1514" extrusionOk="0">
                <a:moveTo>
                  <a:pt x="69" y="1"/>
                </a:moveTo>
                <a:lnTo>
                  <a:pt x="1" y="1514"/>
                </a:lnTo>
                <a:lnTo>
                  <a:pt x="150" y="1514"/>
                </a:lnTo>
                <a:lnTo>
                  <a:pt x="69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2"/>
          <p:cNvSpPr/>
          <p:nvPr/>
        </p:nvSpPr>
        <p:spPr>
          <a:xfrm>
            <a:off x="2343452" y="4326179"/>
            <a:ext cx="322696" cy="501995"/>
          </a:xfrm>
          <a:custGeom>
            <a:avLst/>
            <a:gdLst/>
            <a:ahLst/>
            <a:cxnLst/>
            <a:rect l="l" t="t" r="r" b="b"/>
            <a:pathLst>
              <a:path w="1160" h="2230" extrusionOk="0">
                <a:moveTo>
                  <a:pt x="619" y="1"/>
                </a:moveTo>
                <a:cubicBezTo>
                  <a:pt x="619" y="1"/>
                  <a:pt x="282" y="419"/>
                  <a:pt x="146" y="1271"/>
                </a:cubicBezTo>
                <a:cubicBezTo>
                  <a:pt x="0" y="2136"/>
                  <a:pt x="619" y="2230"/>
                  <a:pt x="619" y="2230"/>
                </a:cubicBezTo>
                <a:cubicBezTo>
                  <a:pt x="619" y="2230"/>
                  <a:pt x="1160" y="2081"/>
                  <a:pt x="1053" y="1271"/>
                </a:cubicBezTo>
                <a:cubicBezTo>
                  <a:pt x="956" y="474"/>
                  <a:pt x="619" y="1"/>
                  <a:pt x="619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2"/>
          <p:cNvSpPr/>
          <p:nvPr/>
        </p:nvSpPr>
        <p:spPr>
          <a:xfrm>
            <a:off x="2489223" y="4602615"/>
            <a:ext cx="45344" cy="340816"/>
          </a:xfrm>
          <a:custGeom>
            <a:avLst/>
            <a:gdLst/>
            <a:ahLst/>
            <a:cxnLst/>
            <a:rect l="l" t="t" r="r" b="b"/>
            <a:pathLst>
              <a:path w="163" h="1514" extrusionOk="0">
                <a:moveTo>
                  <a:pt x="69" y="1"/>
                </a:moveTo>
                <a:lnTo>
                  <a:pt x="1" y="1514"/>
                </a:lnTo>
                <a:lnTo>
                  <a:pt x="163" y="1514"/>
                </a:lnTo>
                <a:lnTo>
                  <a:pt x="69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" name="Google Shape;98;p2"/>
          <p:cNvSpPr/>
          <p:nvPr/>
        </p:nvSpPr>
        <p:spPr>
          <a:xfrm>
            <a:off x="2128693" y="4259997"/>
            <a:ext cx="322975" cy="501095"/>
          </a:xfrm>
          <a:custGeom>
            <a:avLst/>
            <a:gdLst/>
            <a:ahLst/>
            <a:cxnLst/>
            <a:rect l="l" t="t" r="r" b="b"/>
            <a:pathLst>
              <a:path w="1161" h="2226" extrusionOk="0">
                <a:moveTo>
                  <a:pt x="623" y="0"/>
                </a:moveTo>
                <a:cubicBezTo>
                  <a:pt x="623" y="0"/>
                  <a:pt x="286" y="418"/>
                  <a:pt x="150" y="1280"/>
                </a:cubicBezTo>
                <a:cubicBezTo>
                  <a:pt x="1" y="2132"/>
                  <a:pt x="623" y="2226"/>
                  <a:pt x="623" y="2226"/>
                </a:cubicBezTo>
                <a:cubicBezTo>
                  <a:pt x="623" y="2226"/>
                  <a:pt x="1161" y="2077"/>
                  <a:pt x="1054" y="1280"/>
                </a:cubicBezTo>
                <a:cubicBezTo>
                  <a:pt x="960" y="470"/>
                  <a:pt x="623" y="0"/>
                  <a:pt x="623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" name="Google Shape;99;p2"/>
          <p:cNvSpPr/>
          <p:nvPr/>
        </p:nvSpPr>
        <p:spPr>
          <a:xfrm>
            <a:off x="2279191" y="4536208"/>
            <a:ext cx="42007" cy="340141"/>
          </a:xfrm>
          <a:custGeom>
            <a:avLst/>
            <a:gdLst/>
            <a:ahLst/>
            <a:cxnLst/>
            <a:rect l="l" t="t" r="r" b="b"/>
            <a:pathLst>
              <a:path w="151" h="1511" extrusionOk="0">
                <a:moveTo>
                  <a:pt x="53" y="1"/>
                </a:moveTo>
                <a:lnTo>
                  <a:pt x="1" y="1511"/>
                </a:lnTo>
                <a:lnTo>
                  <a:pt x="150" y="1511"/>
                </a:lnTo>
                <a:lnTo>
                  <a:pt x="53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" name="Google Shape;100;p2"/>
          <p:cNvSpPr/>
          <p:nvPr/>
        </p:nvSpPr>
        <p:spPr>
          <a:xfrm>
            <a:off x="9696229" y="4867346"/>
            <a:ext cx="86795" cy="127863"/>
          </a:xfrm>
          <a:custGeom>
            <a:avLst/>
            <a:gdLst/>
            <a:ahLst/>
            <a:cxnLst/>
            <a:rect l="l" t="t" r="r" b="b"/>
            <a:pathLst>
              <a:path w="312" h="568" extrusionOk="0">
                <a:moveTo>
                  <a:pt x="231" y="1"/>
                </a:moveTo>
                <a:cubicBezTo>
                  <a:pt x="95" y="69"/>
                  <a:pt x="1" y="189"/>
                  <a:pt x="14" y="351"/>
                </a:cubicBezTo>
                <a:cubicBezTo>
                  <a:pt x="27" y="461"/>
                  <a:pt x="121" y="568"/>
                  <a:pt x="121" y="568"/>
                </a:cubicBezTo>
                <a:cubicBezTo>
                  <a:pt x="121" y="568"/>
                  <a:pt x="244" y="500"/>
                  <a:pt x="283" y="338"/>
                </a:cubicBezTo>
                <a:cubicBezTo>
                  <a:pt x="312" y="189"/>
                  <a:pt x="231" y="1"/>
                  <a:pt x="231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" name="Google Shape;101;p2"/>
          <p:cNvSpPr/>
          <p:nvPr/>
        </p:nvSpPr>
        <p:spPr>
          <a:xfrm>
            <a:off x="9752146" y="4945909"/>
            <a:ext cx="102095" cy="61680"/>
          </a:xfrm>
          <a:custGeom>
            <a:avLst/>
            <a:gdLst/>
            <a:ahLst/>
            <a:cxnLst/>
            <a:rect l="l" t="t" r="r" b="b"/>
            <a:pathLst>
              <a:path w="367" h="274" extrusionOk="0">
                <a:moveTo>
                  <a:pt x="341" y="1"/>
                </a:moveTo>
                <a:cubicBezTo>
                  <a:pt x="305" y="1"/>
                  <a:pt x="238" y="7"/>
                  <a:pt x="163" y="44"/>
                </a:cubicBezTo>
                <a:cubicBezTo>
                  <a:pt x="56" y="96"/>
                  <a:pt x="1" y="274"/>
                  <a:pt x="1" y="274"/>
                </a:cubicBezTo>
                <a:cubicBezTo>
                  <a:pt x="1" y="274"/>
                  <a:pt x="163" y="258"/>
                  <a:pt x="260" y="177"/>
                </a:cubicBezTo>
                <a:cubicBezTo>
                  <a:pt x="312" y="138"/>
                  <a:pt x="367" y="2"/>
                  <a:pt x="367" y="2"/>
                </a:cubicBezTo>
                <a:cubicBezTo>
                  <a:pt x="367" y="2"/>
                  <a:pt x="357" y="1"/>
                  <a:pt x="341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2"/>
          <p:cNvSpPr/>
          <p:nvPr/>
        </p:nvSpPr>
        <p:spPr>
          <a:xfrm>
            <a:off x="9647826" y="4930376"/>
            <a:ext cx="55916" cy="52451"/>
          </a:xfrm>
          <a:custGeom>
            <a:avLst/>
            <a:gdLst/>
            <a:ahLst/>
            <a:cxnLst/>
            <a:rect l="l" t="t" r="r" b="b"/>
            <a:pathLst>
              <a:path w="201" h="233" extrusionOk="0">
                <a:moveTo>
                  <a:pt x="50" y="1"/>
                </a:moveTo>
                <a:cubicBezTo>
                  <a:pt x="0" y="1"/>
                  <a:pt x="4" y="52"/>
                  <a:pt x="39" y="113"/>
                </a:cubicBezTo>
                <a:cubicBezTo>
                  <a:pt x="68" y="152"/>
                  <a:pt x="188" y="233"/>
                  <a:pt x="188" y="233"/>
                </a:cubicBezTo>
                <a:cubicBezTo>
                  <a:pt x="201" y="165"/>
                  <a:pt x="120" y="19"/>
                  <a:pt x="68" y="3"/>
                </a:cubicBezTo>
                <a:cubicBezTo>
                  <a:pt x="61" y="2"/>
                  <a:pt x="55" y="1"/>
                  <a:pt x="50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2"/>
          <p:cNvSpPr/>
          <p:nvPr/>
        </p:nvSpPr>
        <p:spPr>
          <a:xfrm>
            <a:off x="9316782" y="5876067"/>
            <a:ext cx="102095" cy="140244"/>
          </a:xfrm>
          <a:custGeom>
            <a:avLst/>
            <a:gdLst/>
            <a:ahLst/>
            <a:cxnLst/>
            <a:rect l="l" t="t" r="r" b="b"/>
            <a:pathLst>
              <a:path w="367" h="623" extrusionOk="0">
                <a:moveTo>
                  <a:pt x="176" y="1"/>
                </a:moveTo>
                <a:cubicBezTo>
                  <a:pt x="176" y="1"/>
                  <a:pt x="14" y="192"/>
                  <a:pt x="14" y="312"/>
                </a:cubicBezTo>
                <a:cubicBezTo>
                  <a:pt x="1" y="435"/>
                  <a:pt x="176" y="623"/>
                  <a:pt x="176" y="623"/>
                </a:cubicBezTo>
                <a:cubicBezTo>
                  <a:pt x="270" y="568"/>
                  <a:pt x="367" y="419"/>
                  <a:pt x="312" y="257"/>
                </a:cubicBezTo>
                <a:cubicBezTo>
                  <a:pt x="257" y="95"/>
                  <a:pt x="176" y="1"/>
                  <a:pt x="176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2"/>
          <p:cNvSpPr/>
          <p:nvPr/>
        </p:nvSpPr>
        <p:spPr>
          <a:xfrm>
            <a:off x="9399681" y="5946077"/>
            <a:ext cx="59811" cy="60780"/>
          </a:xfrm>
          <a:custGeom>
            <a:avLst/>
            <a:gdLst/>
            <a:ahLst/>
            <a:cxnLst/>
            <a:rect l="l" t="t" r="r" b="b"/>
            <a:pathLst>
              <a:path w="215" h="270" extrusionOk="0">
                <a:moveTo>
                  <a:pt x="189" y="1"/>
                </a:moveTo>
                <a:cubicBezTo>
                  <a:pt x="1" y="82"/>
                  <a:pt x="1" y="270"/>
                  <a:pt x="1" y="270"/>
                </a:cubicBezTo>
                <a:cubicBezTo>
                  <a:pt x="1" y="270"/>
                  <a:pt x="53" y="270"/>
                  <a:pt x="134" y="205"/>
                </a:cubicBezTo>
                <a:cubicBezTo>
                  <a:pt x="215" y="137"/>
                  <a:pt x="189" y="1"/>
                  <a:pt x="189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2"/>
          <p:cNvSpPr/>
          <p:nvPr/>
        </p:nvSpPr>
        <p:spPr>
          <a:xfrm>
            <a:off x="-2163520" y="574167"/>
            <a:ext cx="4506983" cy="1671989"/>
          </a:xfrm>
          <a:custGeom>
            <a:avLst/>
            <a:gdLst/>
            <a:ahLst/>
            <a:cxnLst/>
            <a:rect l="l" t="t" r="r" b="b"/>
            <a:pathLst>
              <a:path w="14823" h="5499" extrusionOk="0">
                <a:moveTo>
                  <a:pt x="4461" y="1"/>
                </a:moveTo>
                <a:cubicBezTo>
                  <a:pt x="4182" y="1"/>
                  <a:pt x="3903" y="52"/>
                  <a:pt x="3645" y="152"/>
                </a:cubicBezTo>
                <a:cubicBezTo>
                  <a:pt x="3253" y="301"/>
                  <a:pt x="2874" y="612"/>
                  <a:pt x="2835" y="1030"/>
                </a:cubicBezTo>
                <a:cubicBezTo>
                  <a:pt x="2602" y="909"/>
                  <a:pt x="2348" y="802"/>
                  <a:pt x="2087" y="802"/>
                </a:cubicBezTo>
                <a:cubicBezTo>
                  <a:pt x="1999" y="802"/>
                  <a:pt x="1910" y="814"/>
                  <a:pt x="1821" y="842"/>
                </a:cubicBezTo>
                <a:cubicBezTo>
                  <a:pt x="1458" y="949"/>
                  <a:pt x="1134" y="1328"/>
                  <a:pt x="1202" y="1704"/>
                </a:cubicBezTo>
                <a:cubicBezTo>
                  <a:pt x="1072" y="1585"/>
                  <a:pt x="895" y="1525"/>
                  <a:pt x="716" y="1525"/>
                </a:cubicBezTo>
                <a:cubicBezTo>
                  <a:pt x="614" y="1525"/>
                  <a:pt x="511" y="1545"/>
                  <a:pt x="418" y="1584"/>
                </a:cubicBezTo>
                <a:cubicBezTo>
                  <a:pt x="201" y="1678"/>
                  <a:pt x="39" y="1895"/>
                  <a:pt x="0" y="2109"/>
                </a:cubicBezTo>
                <a:lnTo>
                  <a:pt x="0" y="5255"/>
                </a:lnTo>
                <a:cubicBezTo>
                  <a:pt x="162" y="5365"/>
                  <a:pt x="350" y="5417"/>
                  <a:pt x="541" y="5417"/>
                </a:cubicBezTo>
                <a:cubicBezTo>
                  <a:pt x="946" y="5417"/>
                  <a:pt x="1322" y="5135"/>
                  <a:pt x="1445" y="4756"/>
                </a:cubicBezTo>
                <a:cubicBezTo>
                  <a:pt x="1615" y="4991"/>
                  <a:pt x="1908" y="5114"/>
                  <a:pt x="2201" y="5114"/>
                </a:cubicBezTo>
                <a:cubicBezTo>
                  <a:pt x="2446" y="5114"/>
                  <a:pt x="2690" y="5028"/>
                  <a:pt x="2861" y="4850"/>
                </a:cubicBezTo>
                <a:cubicBezTo>
                  <a:pt x="2974" y="4936"/>
                  <a:pt x="3114" y="4977"/>
                  <a:pt x="3255" y="4977"/>
                </a:cubicBezTo>
                <a:cubicBezTo>
                  <a:pt x="3470" y="4977"/>
                  <a:pt x="3689" y="4881"/>
                  <a:pt x="3820" y="4701"/>
                </a:cubicBezTo>
                <a:cubicBezTo>
                  <a:pt x="4008" y="5041"/>
                  <a:pt x="4400" y="5268"/>
                  <a:pt x="4792" y="5284"/>
                </a:cubicBezTo>
                <a:cubicBezTo>
                  <a:pt x="4803" y="5284"/>
                  <a:pt x="4814" y="5285"/>
                  <a:pt x="4825" y="5285"/>
                </a:cubicBezTo>
                <a:cubicBezTo>
                  <a:pt x="5207" y="5285"/>
                  <a:pt x="5595" y="5071"/>
                  <a:pt x="5806" y="4756"/>
                </a:cubicBezTo>
                <a:cubicBezTo>
                  <a:pt x="6093" y="5129"/>
                  <a:pt x="6566" y="5319"/>
                  <a:pt x="7036" y="5319"/>
                </a:cubicBezTo>
                <a:cubicBezTo>
                  <a:pt x="7468" y="5319"/>
                  <a:pt x="7897" y="5159"/>
                  <a:pt x="8181" y="4837"/>
                </a:cubicBezTo>
                <a:cubicBezTo>
                  <a:pt x="8256" y="5037"/>
                  <a:pt x="8457" y="5190"/>
                  <a:pt x="8668" y="5190"/>
                </a:cubicBezTo>
                <a:cubicBezTo>
                  <a:pt x="8686" y="5190"/>
                  <a:pt x="8704" y="5189"/>
                  <a:pt x="8722" y="5187"/>
                </a:cubicBezTo>
                <a:cubicBezTo>
                  <a:pt x="8949" y="5161"/>
                  <a:pt x="9153" y="4960"/>
                  <a:pt x="9179" y="4730"/>
                </a:cubicBezTo>
                <a:cubicBezTo>
                  <a:pt x="9311" y="4887"/>
                  <a:pt x="9512" y="4965"/>
                  <a:pt x="9711" y="4965"/>
                </a:cubicBezTo>
                <a:cubicBezTo>
                  <a:pt x="9924" y="4965"/>
                  <a:pt x="10136" y="4876"/>
                  <a:pt x="10261" y="4701"/>
                </a:cubicBezTo>
                <a:cubicBezTo>
                  <a:pt x="10411" y="5147"/>
                  <a:pt x="10883" y="5416"/>
                  <a:pt x="11343" y="5416"/>
                </a:cubicBezTo>
                <a:cubicBezTo>
                  <a:pt x="11582" y="5416"/>
                  <a:pt x="11816" y="5344"/>
                  <a:pt x="12001" y="5187"/>
                </a:cubicBezTo>
                <a:cubicBezTo>
                  <a:pt x="12074" y="5388"/>
                  <a:pt x="12283" y="5499"/>
                  <a:pt x="12490" y="5499"/>
                </a:cubicBezTo>
                <a:cubicBezTo>
                  <a:pt x="12632" y="5499"/>
                  <a:pt x="12772" y="5447"/>
                  <a:pt x="12866" y="5336"/>
                </a:cubicBezTo>
                <a:cubicBezTo>
                  <a:pt x="12937" y="5426"/>
                  <a:pt x="13052" y="5470"/>
                  <a:pt x="13169" y="5470"/>
                </a:cubicBezTo>
                <a:cubicBezTo>
                  <a:pt x="13298" y="5470"/>
                  <a:pt x="13429" y="5416"/>
                  <a:pt x="13501" y="5310"/>
                </a:cubicBezTo>
                <a:cubicBezTo>
                  <a:pt x="13684" y="5355"/>
                  <a:pt x="13874" y="5379"/>
                  <a:pt x="14065" y="5379"/>
                </a:cubicBezTo>
                <a:cubicBezTo>
                  <a:pt x="14323" y="5379"/>
                  <a:pt x="14582" y="5335"/>
                  <a:pt x="14823" y="5242"/>
                </a:cubicBezTo>
                <a:cubicBezTo>
                  <a:pt x="14682" y="5186"/>
                  <a:pt x="14529" y="5156"/>
                  <a:pt x="14377" y="5156"/>
                </a:cubicBezTo>
                <a:cubicBezTo>
                  <a:pt x="14309" y="5156"/>
                  <a:pt x="14242" y="5162"/>
                  <a:pt x="14175" y="5174"/>
                </a:cubicBezTo>
                <a:cubicBezTo>
                  <a:pt x="14091" y="4958"/>
                  <a:pt x="13855" y="4835"/>
                  <a:pt x="13625" y="4835"/>
                </a:cubicBezTo>
                <a:cubicBezTo>
                  <a:pt x="13482" y="4835"/>
                  <a:pt x="13341" y="4883"/>
                  <a:pt x="13242" y="4986"/>
                </a:cubicBezTo>
                <a:cubicBezTo>
                  <a:pt x="13265" y="4789"/>
                  <a:pt x="13075" y="4618"/>
                  <a:pt x="12895" y="4618"/>
                </a:cubicBezTo>
                <a:cubicBezTo>
                  <a:pt x="12852" y="4618"/>
                  <a:pt x="12811" y="4628"/>
                  <a:pt x="12772" y="4649"/>
                </a:cubicBezTo>
                <a:cubicBezTo>
                  <a:pt x="12837" y="4432"/>
                  <a:pt x="12636" y="4202"/>
                  <a:pt x="12419" y="4150"/>
                </a:cubicBezTo>
                <a:cubicBezTo>
                  <a:pt x="12353" y="4134"/>
                  <a:pt x="12287" y="4127"/>
                  <a:pt x="12221" y="4127"/>
                </a:cubicBezTo>
                <a:cubicBezTo>
                  <a:pt x="12059" y="4127"/>
                  <a:pt x="11900" y="4169"/>
                  <a:pt x="11745" y="4215"/>
                </a:cubicBezTo>
                <a:cubicBezTo>
                  <a:pt x="11865" y="4121"/>
                  <a:pt x="11894" y="3920"/>
                  <a:pt x="11784" y="3797"/>
                </a:cubicBezTo>
                <a:cubicBezTo>
                  <a:pt x="11734" y="3733"/>
                  <a:pt x="11654" y="3703"/>
                  <a:pt x="11572" y="3703"/>
                </a:cubicBezTo>
                <a:cubicBezTo>
                  <a:pt x="11499" y="3703"/>
                  <a:pt x="11424" y="3727"/>
                  <a:pt x="11366" y="3771"/>
                </a:cubicBezTo>
                <a:cubicBezTo>
                  <a:pt x="11353" y="3379"/>
                  <a:pt x="11204" y="2974"/>
                  <a:pt x="10867" y="2757"/>
                </a:cubicBezTo>
                <a:cubicBezTo>
                  <a:pt x="10762" y="2691"/>
                  <a:pt x="10633" y="2660"/>
                  <a:pt x="10504" y="2660"/>
                </a:cubicBezTo>
                <a:cubicBezTo>
                  <a:pt x="10237" y="2660"/>
                  <a:pt x="9967" y="2795"/>
                  <a:pt x="9895" y="3042"/>
                </a:cubicBezTo>
                <a:cubicBezTo>
                  <a:pt x="9895" y="2935"/>
                  <a:pt x="9776" y="2850"/>
                  <a:pt x="9670" y="2850"/>
                </a:cubicBezTo>
                <a:cubicBezTo>
                  <a:pt x="9628" y="2850"/>
                  <a:pt x="9588" y="2863"/>
                  <a:pt x="9558" y="2893"/>
                </a:cubicBezTo>
                <a:cubicBezTo>
                  <a:pt x="9626" y="2731"/>
                  <a:pt x="9626" y="2514"/>
                  <a:pt x="9503" y="2381"/>
                </a:cubicBezTo>
                <a:cubicBezTo>
                  <a:pt x="9444" y="2314"/>
                  <a:pt x="9353" y="2280"/>
                  <a:pt x="9264" y="2280"/>
                </a:cubicBezTo>
                <a:cubicBezTo>
                  <a:pt x="9171" y="2280"/>
                  <a:pt x="9080" y="2318"/>
                  <a:pt x="9030" y="2394"/>
                </a:cubicBezTo>
                <a:cubicBezTo>
                  <a:pt x="9017" y="2015"/>
                  <a:pt x="8693" y="1678"/>
                  <a:pt x="8317" y="1652"/>
                </a:cubicBezTo>
                <a:cubicBezTo>
                  <a:pt x="8301" y="1651"/>
                  <a:pt x="8284" y="1650"/>
                  <a:pt x="8267" y="1650"/>
                </a:cubicBezTo>
                <a:cubicBezTo>
                  <a:pt x="7906" y="1650"/>
                  <a:pt x="7557" y="1950"/>
                  <a:pt x="7507" y="2300"/>
                </a:cubicBezTo>
                <a:cubicBezTo>
                  <a:pt x="7406" y="1976"/>
                  <a:pt x="7065" y="1759"/>
                  <a:pt x="6725" y="1759"/>
                </a:cubicBezTo>
                <a:cubicBezTo>
                  <a:pt x="6609" y="1759"/>
                  <a:pt x="6493" y="1785"/>
                  <a:pt x="6386" y="1840"/>
                </a:cubicBezTo>
                <a:cubicBezTo>
                  <a:pt x="6425" y="1205"/>
                  <a:pt x="6049" y="586"/>
                  <a:pt x="5495" y="262"/>
                </a:cubicBezTo>
                <a:cubicBezTo>
                  <a:pt x="5182" y="86"/>
                  <a:pt x="4822" y="1"/>
                  <a:pt x="446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2"/>
          <p:cNvSpPr/>
          <p:nvPr/>
        </p:nvSpPr>
        <p:spPr>
          <a:xfrm>
            <a:off x="10176661" y="-108885"/>
            <a:ext cx="4060024" cy="1862631"/>
          </a:xfrm>
          <a:custGeom>
            <a:avLst/>
            <a:gdLst/>
            <a:ahLst/>
            <a:cxnLst/>
            <a:rect l="l" t="t" r="r" b="b"/>
            <a:pathLst>
              <a:path w="13353" h="6126" extrusionOk="0">
                <a:moveTo>
                  <a:pt x="13095" y="1"/>
                </a:moveTo>
                <a:cubicBezTo>
                  <a:pt x="13024" y="1"/>
                  <a:pt x="12953" y="8"/>
                  <a:pt x="12880" y="21"/>
                </a:cubicBezTo>
                <a:cubicBezTo>
                  <a:pt x="12313" y="102"/>
                  <a:pt x="11921" y="588"/>
                  <a:pt x="11840" y="1139"/>
                </a:cubicBezTo>
                <a:cubicBezTo>
                  <a:pt x="11652" y="925"/>
                  <a:pt x="11302" y="750"/>
                  <a:pt x="11017" y="750"/>
                </a:cubicBezTo>
                <a:cubicBezTo>
                  <a:pt x="11003" y="749"/>
                  <a:pt x="10989" y="748"/>
                  <a:pt x="10975" y="748"/>
                </a:cubicBezTo>
                <a:cubicBezTo>
                  <a:pt x="10799" y="748"/>
                  <a:pt x="10615" y="841"/>
                  <a:pt x="10492" y="964"/>
                </a:cubicBezTo>
                <a:cubicBezTo>
                  <a:pt x="10343" y="1113"/>
                  <a:pt x="10275" y="1317"/>
                  <a:pt x="10288" y="1518"/>
                </a:cubicBezTo>
                <a:cubicBezTo>
                  <a:pt x="10211" y="1506"/>
                  <a:pt x="10129" y="1493"/>
                  <a:pt x="10048" y="1493"/>
                </a:cubicBezTo>
                <a:cubicBezTo>
                  <a:pt x="9957" y="1493"/>
                  <a:pt x="9868" y="1509"/>
                  <a:pt x="9789" y="1560"/>
                </a:cubicBezTo>
                <a:cubicBezTo>
                  <a:pt x="9666" y="1654"/>
                  <a:pt x="9614" y="1816"/>
                  <a:pt x="9666" y="1965"/>
                </a:cubicBezTo>
                <a:cubicBezTo>
                  <a:pt x="9465" y="1774"/>
                  <a:pt x="9180" y="1654"/>
                  <a:pt x="8911" y="1654"/>
                </a:cubicBezTo>
                <a:cubicBezTo>
                  <a:pt x="8629" y="1654"/>
                  <a:pt x="8344" y="1803"/>
                  <a:pt x="8195" y="2030"/>
                </a:cubicBezTo>
                <a:cubicBezTo>
                  <a:pt x="8114" y="2153"/>
                  <a:pt x="8075" y="2302"/>
                  <a:pt x="8033" y="2451"/>
                </a:cubicBezTo>
                <a:cubicBezTo>
                  <a:pt x="7981" y="2678"/>
                  <a:pt x="8020" y="2882"/>
                  <a:pt x="8007" y="3112"/>
                </a:cubicBezTo>
                <a:cubicBezTo>
                  <a:pt x="7888" y="3061"/>
                  <a:pt x="7763" y="3015"/>
                  <a:pt x="7636" y="3015"/>
                </a:cubicBezTo>
                <a:cubicBezTo>
                  <a:pt x="7562" y="3015"/>
                  <a:pt x="7488" y="3030"/>
                  <a:pt x="7414" y="3070"/>
                </a:cubicBezTo>
                <a:cubicBezTo>
                  <a:pt x="7210" y="3164"/>
                  <a:pt x="7090" y="3368"/>
                  <a:pt x="7074" y="3585"/>
                </a:cubicBezTo>
                <a:cubicBezTo>
                  <a:pt x="6891" y="3395"/>
                  <a:pt x="6691" y="3317"/>
                  <a:pt x="6491" y="3317"/>
                </a:cubicBezTo>
                <a:cubicBezTo>
                  <a:pt x="5877" y="3317"/>
                  <a:pt x="5255" y="4053"/>
                  <a:pt x="5091" y="4583"/>
                </a:cubicBezTo>
                <a:cubicBezTo>
                  <a:pt x="4916" y="4366"/>
                  <a:pt x="4699" y="4152"/>
                  <a:pt x="4417" y="4110"/>
                </a:cubicBezTo>
                <a:cubicBezTo>
                  <a:pt x="4396" y="4107"/>
                  <a:pt x="4374" y="4106"/>
                  <a:pt x="4352" y="4106"/>
                </a:cubicBezTo>
                <a:cubicBezTo>
                  <a:pt x="4085" y="4106"/>
                  <a:pt x="3813" y="4319"/>
                  <a:pt x="3876" y="4583"/>
                </a:cubicBezTo>
                <a:cubicBezTo>
                  <a:pt x="3687" y="4484"/>
                  <a:pt x="3490" y="4393"/>
                  <a:pt x="3289" y="4393"/>
                </a:cubicBezTo>
                <a:cubicBezTo>
                  <a:pt x="3273" y="4393"/>
                  <a:pt x="3257" y="4394"/>
                  <a:pt x="3241" y="4395"/>
                </a:cubicBezTo>
                <a:cubicBezTo>
                  <a:pt x="2972" y="4421"/>
                  <a:pt x="2849" y="4609"/>
                  <a:pt x="2755" y="4826"/>
                </a:cubicBezTo>
                <a:cubicBezTo>
                  <a:pt x="2679" y="4710"/>
                  <a:pt x="2540" y="4643"/>
                  <a:pt x="2403" y="4643"/>
                </a:cubicBezTo>
                <a:cubicBezTo>
                  <a:pt x="2348" y="4643"/>
                  <a:pt x="2293" y="4654"/>
                  <a:pt x="2243" y="4677"/>
                </a:cubicBezTo>
                <a:cubicBezTo>
                  <a:pt x="2052" y="4745"/>
                  <a:pt x="1932" y="4933"/>
                  <a:pt x="1919" y="5137"/>
                </a:cubicBezTo>
                <a:cubicBezTo>
                  <a:pt x="1878" y="5027"/>
                  <a:pt x="1766" y="4961"/>
                  <a:pt x="1650" y="4961"/>
                </a:cubicBezTo>
                <a:cubicBezTo>
                  <a:pt x="1608" y="4961"/>
                  <a:pt x="1566" y="4970"/>
                  <a:pt x="1527" y="4988"/>
                </a:cubicBezTo>
                <a:cubicBezTo>
                  <a:pt x="1378" y="5043"/>
                  <a:pt x="1297" y="5189"/>
                  <a:pt x="1271" y="5351"/>
                </a:cubicBezTo>
                <a:cubicBezTo>
                  <a:pt x="1189" y="5294"/>
                  <a:pt x="1103" y="5258"/>
                  <a:pt x="1015" y="5258"/>
                </a:cubicBezTo>
                <a:cubicBezTo>
                  <a:pt x="956" y="5258"/>
                  <a:pt x="897" y="5274"/>
                  <a:pt x="837" y="5312"/>
                </a:cubicBezTo>
                <a:cubicBezTo>
                  <a:pt x="798" y="5351"/>
                  <a:pt x="743" y="5406"/>
                  <a:pt x="691" y="5432"/>
                </a:cubicBezTo>
                <a:cubicBezTo>
                  <a:pt x="623" y="5461"/>
                  <a:pt x="542" y="5461"/>
                  <a:pt x="474" y="5461"/>
                </a:cubicBezTo>
                <a:lnTo>
                  <a:pt x="43" y="5461"/>
                </a:lnTo>
                <a:cubicBezTo>
                  <a:pt x="1" y="5513"/>
                  <a:pt x="69" y="5581"/>
                  <a:pt x="137" y="5610"/>
                </a:cubicBezTo>
                <a:cubicBezTo>
                  <a:pt x="284" y="5676"/>
                  <a:pt x="459" y="5710"/>
                  <a:pt x="636" y="5710"/>
                </a:cubicBezTo>
                <a:cubicBezTo>
                  <a:pt x="813" y="5710"/>
                  <a:pt x="992" y="5676"/>
                  <a:pt x="1148" y="5610"/>
                </a:cubicBezTo>
                <a:cubicBezTo>
                  <a:pt x="1221" y="5677"/>
                  <a:pt x="1320" y="5708"/>
                  <a:pt x="1422" y="5708"/>
                </a:cubicBezTo>
                <a:cubicBezTo>
                  <a:pt x="1588" y="5708"/>
                  <a:pt x="1762" y="5625"/>
                  <a:pt x="1838" y="5474"/>
                </a:cubicBezTo>
                <a:cubicBezTo>
                  <a:pt x="1917" y="5516"/>
                  <a:pt x="2010" y="5537"/>
                  <a:pt x="2104" y="5537"/>
                </a:cubicBezTo>
                <a:cubicBezTo>
                  <a:pt x="2219" y="5537"/>
                  <a:pt x="2335" y="5507"/>
                  <a:pt x="2431" y="5448"/>
                </a:cubicBezTo>
                <a:cubicBezTo>
                  <a:pt x="2623" y="5738"/>
                  <a:pt x="2969" y="5948"/>
                  <a:pt x="3307" y="5948"/>
                </a:cubicBezTo>
                <a:cubicBezTo>
                  <a:pt x="3517" y="5948"/>
                  <a:pt x="3724" y="5867"/>
                  <a:pt x="3889" y="5675"/>
                </a:cubicBezTo>
                <a:cubicBezTo>
                  <a:pt x="3955" y="5950"/>
                  <a:pt x="4250" y="6126"/>
                  <a:pt x="4540" y="6126"/>
                </a:cubicBezTo>
                <a:cubicBezTo>
                  <a:pt x="4608" y="6126"/>
                  <a:pt x="4676" y="6116"/>
                  <a:pt x="4741" y="6096"/>
                </a:cubicBezTo>
                <a:cubicBezTo>
                  <a:pt x="5078" y="5999"/>
                  <a:pt x="5308" y="5662"/>
                  <a:pt x="5373" y="5325"/>
                </a:cubicBezTo>
                <a:lnTo>
                  <a:pt x="5373" y="5325"/>
                </a:lnTo>
                <a:cubicBezTo>
                  <a:pt x="5334" y="5529"/>
                  <a:pt x="6037" y="5756"/>
                  <a:pt x="6157" y="5785"/>
                </a:cubicBezTo>
                <a:cubicBezTo>
                  <a:pt x="6211" y="5792"/>
                  <a:pt x="6262" y="5796"/>
                  <a:pt x="6313" y="5796"/>
                </a:cubicBezTo>
                <a:cubicBezTo>
                  <a:pt x="6617" y="5796"/>
                  <a:pt x="6866" y="5672"/>
                  <a:pt x="7155" y="5555"/>
                </a:cubicBezTo>
                <a:cubicBezTo>
                  <a:pt x="7171" y="5662"/>
                  <a:pt x="7252" y="5772"/>
                  <a:pt x="7359" y="5798"/>
                </a:cubicBezTo>
                <a:cubicBezTo>
                  <a:pt x="7381" y="5803"/>
                  <a:pt x="7403" y="5806"/>
                  <a:pt x="7426" y="5806"/>
                </a:cubicBezTo>
                <a:cubicBezTo>
                  <a:pt x="7514" y="5806"/>
                  <a:pt x="7603" y="5766"/>
                  <a:pt x="7657" y="5691"/>
                </a:cubicBezTo>
                <a:cubicBezTo>
                  <a:pt x="7777" y="5853"/>
                  <a:pt x="7981" y="5947"/>
                  <a:pt x="8182" y="5973"/>
                </a:cubicBezTo>
                <a:cubicBezTo>
                  <a:pt x="8219" y="5978"/>
                  <a:pt x="8255" y="5980"/>
                  <a:pt x="8293" y="5980"/>
                </a:cubicBezTo>
                <a:cubicBezTo>
                  <a:pt x="8462" y="5980"/>
                  <a:pt x="8634" y="5935"/>
                  <a:pt x="8791" y="5879"/>
                </a:cubicBezTo>
                <a:cubicBezTo>
                  <a:pt x="9128" y="5772"/>
                  <a:pt x="9504" y="5568"/>
                  <a:pt x="9763" y="5325"/>
                </a:cubicBezTo>
                <a:cubicBezTo>
                  <a:pt x="9883" y="5662"/>
                  <a:pt x="10233" y="5905"/>
                  <a:pt x="10599" y="5905"/>
                </a:cubicBezTo>
                <a:cubicBezTo>
                  <a:pt x="10608" y="5905"/>
                  <a:pt x="10617" y="5905"/>
                  <a:pt x="10627" y="5905"/>
                </a:cubicBezTo>
                <a:cubicBezTo>
                  <a:pt x="10980" y="5905"/>
                  <a:pt x="11331" y="5666"/>
                  <a:pt x="11464" y="5338"/>
                </a:cubicBezTo>
                <a:cubicBezTo>
                  <a:pt x="11477" y="5649"/>
                  <a:pt x="11720" y="5934"/>
                  <a:pt x="12015" y="5999"/>
                </a:cubicBezTo>
                <a:cubicBezTo>
                  <a:pt x="12055" y="6006"/>
                  <a:pt x="12097" y="6009"/>
                  <a:pt x="12138" y="6009"/>
                </a:cubicBezTo>
                <a:cubicBezTo>
                  <a:pt x="12411" y="6009"/>
                  <a:pt x="12681" y="5855"/>
                  <a:pt x="12799" y="5610"/>
                </a:cubicBezTo>
                <a:cubicBezTo>
                  <a:pt x="12922" y="5811"/>
                  <a:pt x="13123" y="5960"/>
                  <a:pt x="13353" y="6054"/>
                </a:cubicBezTo>
                <a:lnTo>
                  <a:pt x="13353" y="34"/>
                </a:lnTo>
                <a:cubicBezTo>
                  <a:pt x="13265" y="11"/>
                  <a:pt x="13180" y="1"/>
                  <a:pt x="1309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7" name="Google Shape;107;p2"/>
          <p:cNvGrpSpPr/>
          <p:nvPr/>
        </p:nvGrpSpPr>
        <p:grpSpPr>
          <a:xfrm>
            <a:off x="2160791" y="3794117"/>
            <a:ext cx="1769835" cy="583424"/>
            <a:chOff x="1226000" y="3066700"/>
            <a:chExt cx="377750" cy="124525"/>
          </a:xfrm>
        </p:grpSpPr>
        <p:sp>
          <p:nvSpPr>
            <p:cNvPr id="108" name="Google Shape;108;p2"/>
            <p:cNvSpPr/>
            <p:nvPr/>
          </p:nvSpPr>
          <p:spPr>
            <a:xfrm>
              <a:off x="1487550" y="3152425"/>
              <a:ext cx="116200" cy="38800"/>
            </a:xfrm>
            <a:custGeom>
              <a:avLst/>
              <a:gdLst/>
              <a:ahLst/>
              <a:cxnLst/>
              <a:rect l="l" t="t" r="r" b="b"/>
              <a:pathLst>
                <a:path w="4648" h="1552" extrusionOk="0">
                  <a:moveTo>
                    <a:pt x="358" y="0"/>
                  </a:moveTo>
                  <a:cubicBezTo>
                    <a:pt x="309" y="0"/>
                    <a:pt x="259" y="10"/>
                    <a:pt x="218" y="29"/>
                  </a:cubicBezTo>
                  <a:cubicBezTo>
                    <a:pt x="176" y="55"/>
                    <a:pt x="137" y="68"/>
                    <a:pt x="111" y="110"/>
                  </a:cubicBezTo>
                  <a:cubicBezTo>
                    <a:pt x="82" y="162"/>
                    <a:pt x="69" y="217"/>
                    <a:pt x="56" y="256"/>
                  </a:cubicBezTo>
                  <a:cubicBezTo>
                    <a:pt x="1" y="580"/>
                    <a:pt x="1" y="920"/>
                    <a:pt x="56" y="1244"/>
                  </a:cubicBezTo>
                  <a:cubicBezTo>
                    <a:pt x="69" y="1325"/>
                    <a:pt x="82" y="1500"/>
                    <a:pt x="137" y="1552"/>
                  </a:cubicBezTo>
                  <a:lnTo>
                    <a:pt x="4647" y="1552"/>
                  </a:lnTo>
                  <a:cubicBezTo>
                    <a:pt x="4609" y="1487"/>
                    <a:pt x="4526" y="1442"/>
                    <a:pt x="4443" y="1442"/>
                  </a:cubicBezTo>
                  <a:cubicBezTo>
                    <a:pt x="4406" y="1442"/>
                    <a:pt x="4369" y="1451"/>
                    <a:pt x="4336" y="1471"/>
                  </a:cubicBezTo>
                  <a:cubicBezTo>
                    <a:pt x="4296" y="1407"/>
                    <a:pt x="4222" y="1377"/>
                    <a:pt x="4150" y="1377"/>
                  </a:cubicBezTo>
                  <a:cubicBezTo>
                    <a:pt x="4100" y="1377"/>
                    <a:pt x="4050" y="1391"/>
                    <a:pt x="4012" y="1419"/>
                  </a:cubicBezTo>
                  <a:cubicBezTo>
                    <a:pt x="3999" y="1364"/>
                    <a:pt x="3944" y="1325"/>
                    <a:pt x="3876" y="1325"/>
                  </a:cubicBezTo>
                  <a:cubicBezTo>
                    <a:pt x="3821" y="1325"/>
                    <a:pt x="3756" y="1364"/>
                    <a:pt x="3740" y="1419"/>
                  </a:cubicBezTo>
                  <a:cubicBezTo>
                    <a:pt x="3714" y="1364"/>
                    <a:pt x="3675" y="1325"/>
                    <a:pt x="3620" y="1309"/>
                  </a:cubicBezTo>
                  <a:cubicBezTo>
                    <a:pt x="3613" y="1307"/>
                    <a:pt x="3606" y="1306"/>
                    <a:pt x="3599" y="1306"/>
                  </a:cubicBezTo>
                  <a:cubicBezTo>
                    <a:pt x="3549" y="1306"/>
                    <a:pt x="3497" y="1343"/>
                    <a:pt x="3497" y="1377"/>
                  </a:cubicBezTo>
                  <a:cubicBezTo>
                    <a:pt x="3471" y="1325"/>
                    <a:pt x="3416" y="1270"/>
                    <a:pt x="3351" y="1270"/>
                  </a:cubicBezTo>
                  <a:cubicBezTo>
                    <a:pt x="3342" y="1268"/>
                    <a:pt x="3332" y="1267"/>
                    <a:pt x="3322" y="1267"/>
                  </a:cubicBezTo>
                  <a:cubicBezTo>
                    <a:pt x="3274" y="1267"/>
                    <a:pt x="3221" y="1292"/>
                    <a:pt x="3189" y="1338"/>
                  </a:cubicBezTo>
                  <a:cubicBezTo>
                    <a:pt x="3202" y="1283"/>
                    <a:pt x="3173" y="1215"/>
                    <a:pt x="3121" y="1202"/>
                  </a:cubicBezTo>
                  <a:cubicBezTo>
                    <a:pt x="3103" y="1193"/>
                    <a:pt x="3083" y="1189"/>
                    <a:pt x="3064" y="1189"/>
                  </a:cubicBezTo>
                  <a:cubicBezTo>
                    <a:pt x="3026" y="1189"/>
                    <a:pt x="2989" y="1207"/>
                    <a:pt x="2972" y="1244"/>
                  </a:cubicBezTo>
                  <a:cubicBezTo>
                    <a:pt x="2972" y="1134"/>
                    <a:pt x="2959" y="1040"/>
                    <a:pt x="2849" y="1001"/>
                  </a:cubicBezTo>
                  <a:cubicBezTo>
                    <a:pt x="2816" y="980"/>
                    <a:pt x="2773" y="969"/>
                    <a:pt x="2729" y="969"/>
                  </a:cubicBezTo>
                  <a:cubicBezTo>
                    <a:pt x="2684" y="969"/>
                    <a:pt x="2640" y="980"/>
                    <a:pt x="2606" y="1001"/>
                  </a:cubicBezTo>
                  <a:cubicBezTo>
                    <a:pt x="2499" y="1053"/>
                    <a:pt x="2473" y="1108"/>
                    <a:pt x="2444" y="1228"/>
                  </a:cubicBezTo>
                  <a:cubicBezTo>
                    <a:pt x="2420" y="1184"/>
                    <a:pt x="2372" y="1164"/>
                    <a:pt x="2322" y="1164"/>
                  </a:cubicBezTo>
                  <a:cubicBezTo>
                    <a:pt x="2262" y="1164"/>
                    <a:pt x="2199" y="1192"/>
                    <a:pt x="2162" y="1244"/>
                  </a:cubicBezTo>
                  <a:cubicBezTo>
                    <a:pt x="2188" y="1134"/>
                    <a:pt x="2094" y="1001"/>
                    <a:pt x="1987" y="1001"/>
                  </a:cubicBezTo>
                  <a:cubicBezTo>
                    <a:pt x="1865" y="1001"/>
                    <a:pt x="1772" y="1118"/>
                    <a:pt x="1795" y="1224"/>
                  </a:cubicBezTo>
                  <a:lnTo>
                    <a:pt x="1795" y="1224"/>
                  </a:lnTo>
                  <a:cubicBezTo>
                    <a:pt x="1783" y="1179"/>
                    <a:pt x="1734" y="1146"/>
                    <a:pt x="1686" y="1146"/>
                  </a:cubicBezTo>
                  <a:cubicBezTo>
                    <a:pt x="1668" y="1146"/>
                    <a:pt x="1649" y="1151"/>
                    <a:pt x="1634" y="1163"/>
                  </a:cubicBezTo>
                  <a:cubicBezTo>
                    <a:pt x="1663" y="1095"/>
                    <a:pt x="1676" y="1014"/>
                    <a:pt x="1663" y="946"/>
                  </a:cubicBezTo>
                  <a:cubicBezTo>
                    <a:pt x="1650" y="878"/>
                    <a:pt x="1595" y="810"/>
                    <a:pt x="1527" y="797"/>
                  </a:cubicBezTo>
                  <a:cubicBezTo>
                    <a:pt x="1518" y="795"/>
                    <a:pt x="1509" y="794"/>
                    <a:pt x="1500" y="794"/>
                  </a:cubicBezTo>
                  <a:cubicBezTo>
                    <a:pt x="1442" y="794"/>
                    <a:pt x="1387" y="830"/>
                    <a:pt x="1365" y="878"/>
                  </a:cubicBezTo>
                  <a:cubicBezTo>
                    <a:pt x="1376" y="820"/>
                    <a:pt x="1328" y="752"/>
                    <a:pt x="1263" y="752"/>
                  </a:cubicBezTo>
                  <a:cubicBezTo>
                    <a:pt x="1252" y="752"/>
                    <a:pt x="1241" y="754"/>
                    <a:pt x="1229" y="758"/>
                  </a:cubicBezTo>
                  <a:cubicBezTo>
                    <a:pt x="1339" y="677"/>
                    <a:pt x="1339" y="499"/>
                    <a:pt x="1229" y="418"/>
                  </a:cubicBezTo>
                  <a:cubicBezTo>
                    <a:pt x="1193" y="382"/>
                    <a:pt x="1145" y="366"/>
                    <a:pt x="1096" y="366"/>
                  </a:cubicBezTo>
                  <a:cubicBezTo>
                    <a:pt x="1018" y="366"/>
                    <a:pt x="939" y="407"/>
                    <a:pt x="905" y="473"/>
                  </a:cubicBezTo>
                  <a:cubicBezTo>
                    <a:pt x="905" y="418"/>
                    <a:pt x="879" y="366"/>
                    <a:pt x="840" y="324"/>
                  </a:cubicBezTo>
                  <a:cubicBezTo>
                    <a:pt x="815" y="312"/>
                    <a:pt x="791" y="306"/>
                    <a:pt x="766" y="306"/>
                  </a:cubicBezTo>
                  <a:cubicBezTo>
                    <a:pt x="736" y="306"/>
                    <a:pt x="707" y="315"/>
                    <a:pt x="678" y="337"/>
                  </a:cubicBezTo>
                  <a:cubicBezTo>
                    <a:pt x="691" y="217"/>
                    <a:pt x="623" y="110"/>
                    <a:pt x="529" y="55"/>
                  </a:cubicBezTo>
                  <a:cubicBezTo>
                    <a:pt x="484" y="17"/>
                    <a:pt x="421" y="0"/>
                    <a:pt x="358" y="0"/>
                  </a:cubicBezTo>
                  <a:close/>
                </a:path>
              </a:pathLst>
            </a:custGeom>
            <a:solidFill>
              <a:srgbClr val="14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226000" y="3154050"/>
              <a:ext cx="114825" cy="37175"/>
            </a:xfrm>
            <a:custGeom>
              <a:avLst/>
              <a:gdLst/>
              <a:ahLst/>
              <a:cxnLst/>
              <a:rect l="l" t="t" r="r" b="b"/>
              <a:pathLst>
                <a:path w="4593" h="1487" extrusionOk="0">
                  <a:moveTo>
                    <a:pt x="4154" y="0"/>
                  </a:moveTo>
                  <a:cubicBezTo>
                    <a:pt x="4139" y="0"/>
                    <a:pt x="4123" y="1"/>
                    <a:pt x="4106" y="3"/>
                  </a:cubicBezTo>
                  <a:cubicBezTo>
                    <a:pt x="3970" y="16"/>
                    <a:pt x="3850" y="84"/>
                    <a:pt x="3753" y="178"/>
                  </a:cubicBezTo>
                  <a:cubicBezTo>
                    <a:pt x="3672" y="259"/>
                    <a:pt x="3659" y="369"/>
                    <a:pt x="3672" y="476"/>
                  </a:cubicBezTo>
                  <a:cubicBezTo>
                    <a:pt x="3647" y="455"/>
                    <a:pt x="3617" y="446"/>
                    <a:pt x="3586" y="446"/>
                  </a:cubicBezTo>
                  <a:cubicBezTo>
                    <a:pt x="3516" y="446"/>
                    <a:pt x="3445" y="495"/>
                    <a:pt x="3445" y="570"/>
                  </a:cubicBezTo>
                  <a:cubicBezTo>
                    <a:pt x="3390" y="515"/>
                    <a:pt x="3348" y="463"/>
                    <a:pt x="3283" y="450"/>
                  </a:cubicBezTo>
                  <a:cubicBezTo>
                    <a:pt x="3258" y="437"/>
                    <a:pt x="3228" y="430"/>
                    <a:pt x="3197" y="430"/>
                  </a:cubicBezTo>
                  <a:cubicBezTo>
                    <a:pt x="3160" y="430"/>
                    <a:pt x="3122" y="440"/>
                    <a:pt x="3092" y="463"/>
                  </a:cubicBezTo>
                  <a:cubicBezTo>
                    <a:pt x="3053" y="502"/>
                    <a:pt x="3024" y="583"/>
                    <a:pt x="3079" y="638"/>
                  </a:cubicBezTo>
                  <a:cubicBezTo>
                    <a:pt x="3054" y="633"/>
                    <a:pt x="3029" y="630"/>
                    <a:pt x="3006" y="630"/>
                  </a:cubicBezTo>
                  <a:cubicBezTo>
                    <a:pt x="2965" y="630"/>
                    <a:pt x="2929" y="639"/>
                    <a:pt x="2904" y="664"/>
                  </a:cubicBezTo>
                  <a:cubicBezTo>
                    <a:pt x="2862" y="706"/>
                    <a:pt x="2836" y="774"/>
                    <a:pt x="2878" y="826"/>
                  </a:cubicBezTo>
                  <a:cubicBezTo>
                    <a:pt x="2852" y="794"/>
                    <a:pt x="2808" y="776"/>
                    <a:pt x="2764" y="776"/>
                  </a:cubicBezTo>
                  <a:cubicBezTo>
                    <a:pt x="2736" y="776"/>
                    <a:pt x="2708" y="783"/>
                    <a:pt x="2687" y="800"/>
                  </a:cubicBezTo>
                  <a:cubicBezTo>
                    <a:pt x="2619" y="839"/>
                    <a:pt x="2606" y="936"/>
                    <a:pt x="2635" y="988"/>
                  </a:cubicBezTo>
                  <a:cubicBezTo>
                    <a:pt x="2620" y="963"/>
                    <a:pt x="2597" y="953"/>
                    <a:pt x="2571" y="953"/>
                  </a:cubicBezTo>
                  <a:cubicBezTo>
                    <a:pt x="2525" y="953"/>
                    <a:pt x="2471" y="986"/>
                    <a:pt x="2444" y="1030"/>
                  </a:cubicBezTo>
                  <a:cubicBezTo>
                    <a:pt x="2392" y="920"/>
                    <a:pt x="2256" y="881"/>
                    <a:pt x="2133" y="868"/>
                  </a:cubicBezTo>
                  <a:cubicBezTo>
                    <a:pt x="2116" y="864"/>
                    <a:pt x="2098" y="863"/>
                    <a:pt x="2080" y="863"/>
                  </a:cubicBezTo>
                  <a:cubicBezTo>
                    <a:pt x="2033" y="863"/>
                    <a:pt x="1985" y="875"/>
                    <a:pt x="1945" y="894"/>
                  </a:cubicBezTo>
                  <a:cubicBezTo>
                    <a:pt x="1825" y="949"/>
                    <a:pt x="1783" y="1098"/>
                    <a:pt x="1770" y="1231"/>
                  </a:cubicBezTo>
                  <a:cubicBezTo>
                    <a:pt x="1744" y="1205"/>
                    <a:pt x="1702" y="1163"/>
                    <a:pt x="1663" y="1150"/>
                  </a:cubicBezTo>
                  <a:cubicBezTo>
                    <a:pt x="1639" y="1137"/>
                    <a:pt x="1615" y="1131"/>
                    <a:pt x="1592" y="1131"/>
                  </a:cubicBezTo>
                  <a:cubicBezTo>
                    <a:pt x="1522" y="1131"/>
                    <a:pt x="1459" y="1183"/>
                    <a:pt x="1420" y="1244"/>
                  </a:cubicBezTo>
                  <a:cubicBezTo>
                    <a:pt x="1323" y="1137"/>
                    <a:pt x="1190" y="1043"/>
                    <a:pt x="1041" y="1043"/>
                  </a:cubicBezTo>
                  <a:cubicBezTo>
                    <a:pt x="1032" y="1042"/>
                    <a:pt x="1022" y="1042"/>
                    <a:pt x="1012" y="1042"/>
                  </a:cubicBezTo>
                  <a:cubicBezTo>
                    <a:pt x="883" y="1042"/>
                    <a:pt x="740" y="1121"/>
                    <a:pt x="704" y="1260"/>
                  </a:cubicBezTo>
                  <a:cubicBezTo>
                    <a:pt x="649" y="1231"/>
                    <a:pt x="581" y="1205"/>
                    <a:pt x="529" y="1205"/>
                  </a:cubicBezTo>
                  <a:cubicBezTo>
                    <a:pt x="461" y="1205"/>
                    <a:pt x="393" y="1244"/>
                    <a:pt x="380" y="1299"/>
                  </a:cubicBezTo>
                  <a:cubicBezTo>
                    <a:pt x="340" y="1279"/>
                    <a:pt x="299" y="1270"/>
                    <a:pt x="259" y="1270"/>
                  </a:cubicBezTo>
                  <a:cubicBezTo>
                    <a:pt x="218" y="1270"/>
                    <a:pt x="178" y="1279"/>
                    <a:pt x="137" y="1299"/>
                  </a:cubicBezTo>
                  <a:cubicBezTo>
                    <a:pt x="69" y="1341"/>
                    <a:pt x="14" y="1406"/>
                    <a:pt x="1" y="1487"/>
                  </a:cubicBezTo>
                  <a:lnTo>
                    <a:pt x="4456" y="1487"/>
                  </a:lnTo>
                  <a:cubicBezTo>
                    <a:pt x="4524" y="1422"/>
                    <a:pt x="4563" y="1312"/>
                    <a:pt x="4563" y="1192"/>
                  </a:cubicBezTo>
                  <a:cubicBezTo>
                    <a:pt x="4592" y="936"/>
                    <a:pt x="4579" y="664"/>
                    <a:pt x="4537" y="395"/>
                  </a:cubicBezTo>
                  <a:cubicBezTo>
                    <a:pt x="4500" y="179"/>
                    <a:pt x="4390" y="0"/>
                    <a:pt x="4154" y="0"/>
                  </a:cubicBezTo>
                  <a:close/>
                </a:path>
              </a:pathLst>
            </a:custGeom>
            <a:solidFill>
              <a:srgbClr val="14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445775" y="3080225"/>
              <a:ext cx="60350" cy="67500"/>
            </a:xfrm>
            <a:custGeom>
              <a:avLst/>
              <a:gdLst/>
              <a:ahLst/>
              <a:cxnLst/>
              <a:rect l="l" t="t" r="r" b="b"/>
              <a:pathLst>
                <a:path w="2414" h="2700" extrusionOk="0">
                  <a:moveTo>
                    <a:pt x="188" y="1"/>
                  </a:moveTo>
                  <a:lnTo>
                    <a:pt x="0" y="134"/>
                  </a:lnTo>
                  <a:lnTo>
                    <a:pt x="1782" y="2308"/>
                  </a:lnTo>
                  <a:lnTo>
                    <a:pt x="1782" y="2700"/>
                  </a:lnTo>
                  <a:lnTo>
                    <a:pt x="2414" y="2700"/>
                  </a:lnTo>
                  <a:lnTo>
                    <a:pt x="2158" y="2308"/>
                  </a:lnTo>
                  <a:lnTo>
                    <a:pt x="1834" y="1067"/>
                  </a:lnTo>
                  <a:lnTo>
                    <a:pt x="188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490325" y="3138950"/>
              <a:ext cx="15800" cy="8775"/>
            </a:xfrm>
            <a:custGeom>
              <a:avLst/>
              <a:gdLst/>
              <a:ahLst/>
              <a:cxnLst/>
              <a:rect l="l" t="t" r="r" b="b"/>
              <a:pathLst>
                <a:path w="632" h="351" extrusionOk="0">
                  <a:moveTo>
                    <a:pt x="0" y="1"/>
                  </a:moveTo>
                  <a:lnTo>
                    <a:pt x="0" y="351"/>
                  </a:lnTo>
                  <a:lnTo>
                    <a:pt x="632" y="351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401225" y="3080875"/>
              <a:ext cx="93800" cy="110350"/>
            </a:xfrm>
            <a:custGeom>
              <a:avLst/>
              <a:gdLst/>
              <a:ahLst/>
              <a:cxnLst/>
              <a:rect l="l" t="t" r="r" b="b"/>
              <a:pathLst>
                <a:path w="3752" h="4414" extrusionOk="0">
                  <a:moveTo>
                    <a:pt x="1821" y="1"/>
                  </a:moveTo>
                  <a:lnTo>
                    <a:pt x="295" y="1041"/>
                  </a:lnTo>
                  <a:lnTo>
                    <a:pt x="0" y="2282"/>
                  </a:lnTo>
                  <a:lnTo>
                    <a:pt x="0" y="4414"/>
                  </a:lnTo>
                  <a:lnTo>
                    <a:pt x="3752" y="4414"/>
                  </a:lnTo>
                  <a:lnTo>
                    <a:pt x="3752" y="2282"/>
                  </a:lnTo>
                  <a:lnTo>
                    <a:pt x="3483" y="1161"/>
                  </a:lnTo>
                  <a:lnTo>
                    <a:pt x="1821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328950" y="3137900"/>
              <a:ext cx="74950" cy="53325"/>
            </a:xfrm>
            <a:custGeom>
              <a:avLst/>
              <a:gdLst/>
              <a:ahLst/>
              <a:cxnLst/>
              <a:rect l="l" t="t" r="r" b="b"/>
              <a:pathLst>
                <a:path w="2998" h="2133" extrusionOk="0">
                  <a:moveTo>
                    <a:pt x="1" y="1"/>
                  </a:moveTo>
                  <a:lnTo>
                    <a:pt x="1" y="2133"/>
                  </a:lnTo>
                  <a:lnTo>
                    <a:pt x="2998" y="2133"/>
                  </a:lnTo>
                  <a:lnTo>
                    <a:pt x="2998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327900" y="3106875"/>
              <a:ext cx="83800" cy="31050"/>
            </a:xfrm>
            <a:custGeom>
              <a:avLst/>
              <a:gdLst/>
              <a:ahLst/>
              <a:cxnLst/>
              <a:rect l="l" t="t" r="r" b="b"/>
              <a:pathLst>
                <a:path w="3352" h="1242" extrusionOk="0">
                  <a:moveTo>
                    <a:pt x="299" y="1"/>
                  </a:moveTo>
                  <a:lnTo>
                    <a:pt x="1" y="1242"/>
                  </a:lnTo>
                  <a:lnTo>
                    <a:pt x="3040" y="1242"/>
                  </a:lnTo>
                  <a:lnTo>
                    <a:pt x="3351" y="1"/>
                  </a:lnTo>
                  <a:close/>
                </a:path>
              </a:pathLst>
            </a:custGeom>
            <a:solidFill>
              <a:srgbClr val="EDE8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335350" y="3080225"/>
              <a:ext cx="115125" cy="26675"/>
            </a:xfrm>
            <a:custGeom>
              <a:avLst/>
              <a:gdLst/>
              <a:ahLst/>
              <a:cxnLst/>
              <a:rect l="l" t="t" r="r" b="b"/>
              <a:pathLst>
                <a:path w="4605" h="1067" extrusionOk="0">
                  <a:moveTo>
                    <a:pt x="1566" y="1"/>
                  </a:moveTo>
                  <a:lnTo>
                    <a:pt x="1" y="1067"/>
                  </a:lnTo>
                  <a:lnTo>
                    <a:pt x="3053" y="1067"/>
                  </a:lnTo>
                  <a:lnTo>
                    <a:pt x="460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318525" y="3137900"/>
              <a:ext cx="85375" cy="9825"/>
            </a:xfrm>
            <a:custGeom>
              <a:avLst/>
              <a:gdLst/>
              <a:ahLst/>
              <a:cxnLst/>
              <a:rect l="l" t="t" r="r" b="b"/>
              <a:pathLst>
                <a:path w="3415" h="393" extrusionOk="0">
                  <a:moveTo>
                    <a:pt x="376" y="1"/>
                  </a:moveTo>
                  <a:lnTo>
                    <a:pt x="0" y="393"/>
                  </a:lnTo>
                  <a:lnTo>
                    <a:pt x="3036" y="393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394400" y="3080225"/>
              <a:ext cx="60775" cy="67500"/>
            </a:xfrm>
            <a:custGeom>
              <a:avLst/>
              <a:gdLst/>
              <a:ahLst/>
              <a:cxnLst/>
              <a:rect l="l" t="t" r="r" b="b"/>
              <a:pathLst>
                <a:path w="2431" h="2700" extrusionOk="0">
                  <a:moveTo>
                    <a:pt x="2243" y="1"/>
                  </a:moveTo>
                  <a:lnTo>
                    <a:pt x="691" y="1067"/>
                  </a:lnTo>
                  <a:lnTo>
                    <a:pt x="380" y="2308"/>
                  </a:lnTo>
                  <a:lnTo>
                    <a:pt x="1" y="2700"/>
                  </a:lnTo>
                  <a:lnTo>
                    <a:pt x="192" y="2700"/>
                  </a:lnTo>
                  <a:lnTo>
                    <a:pt x="516" y="2350"/>
                  </a:lnTo>
                  <a:lnTo>
                    <a:pt x="824" y="1106"/>
                  </a:lnTo>
                  <a:lnTo>
                    <a:pt x="24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450450" y="3080225"/>
              <a:ext cx="60475" cy="67500"/>
            </a:xfrm>
            <a:custGeom>
              <a:avLst/>
              <a:gdLst/>
              <a:ahLst/>
              <a:cxnLst/>
              <a:rect l="l" t="t" r="r" b="b"/>
              <a:pathLst>
                <a:path w="2419" h="2700" extrusionOk="0">
                  <a:moveTo>
                    <a:pt x="1" y="1"/>
                  </a:moveTo>
                  <a:lnTo>
                    <a:pt x="1608" y="1106"/>
                  </a:lnTo>
                  <a:lnTo>
                    <a:pt x="1903" y="2350"/>
                  </a:lnTo>
                  <a:lnTo>
                    <a:pt x="2227" y="2700"/>
                  </a:lnTo>
                  <a:lnTo>
                    <a:pt x="2418" y="2700"/>
                  </a:lnTo>
                  <a:lnTo>
                    <a:pt x="2039" y="2308"/>
                  </a:lnTo>
                  <a:lnTo>
                    <a:pt x="1741" y="1067"/>
                  </a:lnTo>
                  <a:lnTo>
                    <a:pt x="1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450450" y="3081850"/>
              <a:ext cx="40225" cy="28050"/>
            </a:xfrm>
            <a:custGeom>
              <a:avLst/>
              <a:gdLst/>
              <a:ahLst/>
              <a:cxnLst/>
              <a:rect l="l" t="t" r="r" b="b"/>
              <a:pathLst>
                <a:path w="1609" h="1122" extrusionOk="0">
                  <a:moveTo>
                    <a:pt x="95" y="1"/>
                  </a:moveTo>
                  <a:lnTo>
                    <a:pt x="1" y="69"/>
                  </a:lnTo>
                  <a:lnTo>
                    <a:pt x="1514" y="1122"/>
                  </a:lnTo>
                  <a:lnTo>
                    <a:pt x="1608" y="104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412950" y="3073425"/>
              <a:ext cx="2050" cy="1725"/>
            </a:xfrm>
            <a:custGeom>
              <a:avLst/>
              <a:gdLst/>
              <a:ahLst/>
              <a:cxnLst/>
              <a:rect l="l" t="t" r="r" b="b"/>
              <a:pathLst>
                <a:path w="82" h="69" extrusionOk="0">
                  <a:moveTo>
                    <a:pt x="1" y="1"/>
                  </a:moveTo>
                  <a:lnTo>
                    <a:pt x="1" y="69"/>
                  </a:lnTo>
                  <a:lnTo>
                    <a:pt x="82" y="6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384275" y="3072450"/>
              <a:ext cx="15900" cy="13150"/>
            </a:xfrm>
            <a:custGeom>
              <a:avLst/>
              <a:gdLst/>
              <a:ahLst/>
              <a:cxnLst/>
              <a:rect l="l" t="t" r="r" b="b"/>
              <a:pathLst>
                <a:path w="636" h="526" extrusionOk="0">
                  <a:moveTo>
                    <a:pt x="1" y="1"/>
                  </a:moveTo>
                  <a:lnTo>
                    <a:pt x="1" y="526"/>
                  </a:lnTo>
                  <a:lnTo>
                    <a:pt x="636" y="526"/>
                  </a:lnTo>
                  <a:lnTo>
                    <a:pt x="63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400150" y="3066700"/>
              <a:ext cx="12825" cy="18900"/>
            </a:xfrm>
            <a:custGeom>
              <a:avLst/>
              <a:gdLst/>
              <a:ahLst/>
              <a:cxnLst/>
              <a:rect l="l" t="t" r="r" b="b"/>
              <a:pathLst>
                <a:path w="513" h="756" extrusionOk="0">
                  <a:moveTo>
                    <a:pt x="257" y="1"/>
                  </a:moveTo>
                  <a:lnTo>
                    <a:pt x="1" y="231"/>
                  </a:lnTo>
                  <a:lnTo>
                    <a:pt x="1" y="756"/>
                  </a:lnTo>
                  <a:lnTo>
                    <a:pt x="338" y="542"/>
                  </a:lnTo>
                  <a:lnTo>
                    <a:pt x="513" y="542"/>
                  </a:lnTo>
                  <a:lnTo>
                    <a:pt x="513" y="231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380225" y="3066700"/>
              <a:ext cx="26350" cy="7475"/>
            </a:xfrm>
            <a:custGeom>
              <a:avLst/>
              <a:gdLst/>
              <a:ahLst/>
              <a:cxnLst/>
              <a:rect l="l" t="t" r="r" b="b"/>
              <a:pathLst>
                <a:path w="1054" h="299" extrusionOk="0">
                  <a:moveTo>
                    <a:pt x="338" y="1"/>
                  </a:moveTo>
                  <a:lnTo>
                    <a:pt x="1" y="299"/>
                  </a:lnTo>
                  <a:lnTo>
                    <a:pt x="717" y="299"/>
                  </a:lnTo>
                  <a:lnTo>
                    <a:pt x="1054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380225" y="3074150"/>
              <a:ext cx="17925" cy="1000"/>
            </a:xfrm>
            <a:custGeom>
              <a:avLst/>
              <a:gdLst/>
              <a:ahLst/>
              <a:cxnLst/>
              <a:rect l="l" t="t" r="r" b="b"/>
              <a:pathLst>
                <a:path w="717" h="40" extrusionOk="0">
                  <a:moveTo>
                    <a:pt x="1" y="1"/>
                  </a:moveTo>
                  <a:lnTo>
                    <a:pt x="1" y="40"/>
                  </a:lnTo>
                  <a:lnTo>
                    <a:pt x="717" y="40"/>
                  </a:lnTo>
                  <a:lnTo>
                    <a:pt x="717" y="1"/>
                  </a:lnTo>
                  <a:close/>
                </a:path>
              </a:pathLst>
            </a:custGeom>
            <a:solidFill>
              <a:srgbClr val="EDE8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398125" y="306670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extrusionOk="0">
                  <a:moveTo>
                    <a:pt x="338" y="1"/>
                  </a:moveTo>
                  <a:lnTo>
                    <a:pt x="1" y="299"/>
                  </a:lnTo>
                  <a:lnTo>
                    <a:pt x="1" y="338"/>
                  </a:lnTo>
                  <a:lnTo>
                    <a:pt x="338" y="40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406550" y="306670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extrusionOk="0">
                  <a:moveTo>
                    <a:pt x="1" y="1"/>
                  </a:moveTo>
                  <a:lnTo>
                    <a:pt x="1" y="40"/>
                  </a:lnTo>
                  <a:lnTo>
                    <a:pt x="338" y="338"/>
                  </a:lnTo>
                  <a:lnTo>
                    <a:pt x="338" y="29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431175" y="3150700"/>
              <a:ext cx="35825" cy="40525"/>
            </a:xfrm>
            <a:custGeom>
              <a:avLst/>
              <a:gdLst/>
              <a:ahLst/>
              <a:cxnLst/>
              <a:rect l="l" t="t" r="r" b="b"/>
              <a:pathLst>
                <a:path w="1433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1433" y="1621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429900" y="3151750"/>
              <a:ext cx="2350" cy="39475"/>
            </a:xfrm>
            <a:custGeom>
              <a:avLst/>
              <a:gdLst/>
              <a:ahLst/>
              <a:cxnLst/>
              <a:rect l="l" t="t" r="r" b="b"/>
              <a:pathLst>
                <a:path w="94" h="1579" extrusionOk="0">
                  <a:moveTo>
                    <a:pt x="0" y="1"/>
                  </a:moveTo>
                  <a:lnTo>
                    <a:pt x="0" y="1579"/>
                  </a:lnTo>
                  <a:lnTo>
                    <a:pt x="94" y="1579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463575" y="3151750"/>
              <a:ext cx="2475" cy="39475"/>
            </a:xfrm>
            <a:custGeom>
              <a:avLst/>
              <a:gdLst/>
              <a:ahLst/>
              <a:cxnLst/>
              <a:rect l="l" t="t" r="r" b="b"/>
              <a:pathLst>
                <a:path w="99" h="1579" extrusionOk="0">
                  <a:moveTo>
                    <a:pt x="1" y="1"/>
                  </a:moveTo>
                  <a:lnTo>
                    <a:pt x="1" y="1579"/>
                  </a:lnTo>
                  <a:lnTo>
                    <a:pt x="98" y="1579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446725" y="3151750"/>
              <a:ext cx="2375" cy="39475"/>
            </a:xfrm>
            <a:custGeom>
              <a:avLst/>
              <a:gdLst/>
              <a:ahLst/>
              <a:cxnLst/>
              <a:rect l="l" t="t" r="r" b="b"/>
              <a:pathLst>
                <a:path w="95" h="1579" extrusionOk="0">
                  <a:moveTo>
                    <a:pt x="1" y="1"/>
                  </a:moveTo>
                  <a:lnTo>
                    <a:pt x="1" y="1579"/>
                  </a:lnTo>
                  <a:lnTo>
                    <a:pt x="95" y="1579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429900" y="3151750"/>
              <a:ext cx="36150" cy="2375"/>
            </a:xfrm>
            <a:custGeom>
              <a:avLst/>
              <a:gdLst/>
              <a:ahLst/>
              <a:cxnLst/>
              <a:rect l="l" t="t" r="r" b="b"/>
              <a:pathLst>
                <a:path w="1446" h="95" extrusionOk="0">
                  <a:moveTo>
                    <a:pt x="0" y="1"/>
                  </a:moveTo>
                  <a:lnTo>
                    <a:pt x="0" y="95"/>
                  </a:lnTo>
                  <a:lnTo>
                    <a:pt x="1445" y="95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429900" y="3170950"/>
              <a:ext cx="36150" cy="2450"/>
            </a:xfrm>
            <a:custGeom>
              <a:avLst/>
              <a:gdLst/>
              <a:ahLst/>
              <a:cxnLst/>
              <a:rect l="l" t="t" r="r" b="b"/>
              <a:pathLst>
                <a:path w="1446" h="98" extrusionOk="0">
                  <a:moveTo>
                    <a:pt x="0" y="1"/>
                  </a:moveTo>
                  <a:lnTo>
                    <a:pt x="0" y="98"/>
                  </a:lnTo>
                  <a:lnTo>
                    <a:pt x="1445" y="98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446725" y="3151750"/>
              <a:ext cx="19325" cy="20600"/>
            </a:xfrm>
            <a:custGeom>
              <a:avLst/>
              <a:gdLst/>
              <a:ahLst/>
              <a:cxnLst/>
              <a:rect l="l" t="t" r="r" b="b"/>
              <a:pathLst>
                <a:path w="773" h="824" extrusionOk="0">
                  <a:moveTo>
                    <a:pt x="675" y="1"/>
                  </a:moveTo>
                  <a:lnTo>
                    <a:pt x="1" y="824"/>
                  </a:lnTo>
                  <a:lnTo>
                    <a:pt x="95" y="824"/>
                  </a:lnTo>
                  <a:lnTo>
                    <a:pt x="772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429900" y="3151750"/>
              <a:ext cx="19200" cy="20600"/>
            </a:xfrm>
            <a:custGeom>
              <a:avLst/>
              <a:gdLst/>
              <a:ahLst/>
              <a:cxnLst/>
              <a:rect l="l" t="t" r="r" b="b"/>
              <a:pathLst>
                <a:path w="768" h="824" extrusionOk="0">
                  <a:moveTo>
                    <a:pt x="0" y="1"/>
                  </a:moveTo>
                  <a:lnTo>
                    <a:pt x="674" y="824"/>
                  </a:lnTo>
                  <a:lnTo>
                    <a:pt x="768" y="824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446725" y="3172325"/>
              <a:ext cx="18250" cy="18900"/>
            </a:xfrm>
            <a:custGeom>
              <a:avLst/>
              <a:gdLst/>
              <a:ahLst/>
              <a:cxnLst/>
              <a:rect l="l" t="t" r="r" b="b"/>
              <a:pathLst>
                <a:path w="730" h="756" extrusionOk="0">
                  <a:moveTo>
                    <a:pt x="1" y="1"/>
                  </a:moveTo>
                  <a:lnTo>
                    <a:pt x="636" y="756"/>
                  </a:lnTo>
                  <a:lnTo>
                    <a:pt x="730" y="756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430850" y="3172325"/>
              <a:ext cx="18250" cy="18900"/>
            </a:xfrm>
            <a:custGeom>
              <a:avLst/>
              <a:gdLst/>
              <a:ahLst/>
              <a:cxnLst/>
              <a:rect l="l" t="t" r="r" b="b"/>
              <a:pathLst>
                <a:path w="730" h="756" extrusionOk="0">
                  <a:moveTo>
                    <a:pt x="636" y="1"/>
                  </a:moveTo>
                  <a:lnTo>
                    <a:pt x="1" y="756"/>
                  </a:lnTo>
                  <a:lnTo>
                    <a:pt x="95" y="756"/>
                  </a:lnTo>
                  <a:lnTo>
                    <a:pt x="730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431175" y="3150700"/>
              <a:ext cx="2475" cy="40525"/>
            </a:xfrm>
            <a:custGeom>
              <a:avLst/>
              <a:gdLst/>
              <a:ahLst/>
              <a:cxnLst/>
              <a:rect l="l" t="t" r="r" b="b"/>
              <a:pathLst>
                <a:path w="99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98" y="1621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64625" y="3150700"/>
              <a:ext cx="2375" cy="40525"/>
            </a:xfrm>
            <a:custGeom>
              <a:avLst/>
              <a:gdLst/>
              <a:ahLst/>
              <a:cxnLst/>
              <a:rect l="l" t="t" r="r" b="b"/>
              <a:pathLst>
                <a:path w="95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95" y="162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48125" y="3150700"/>
              <a:ext cx="2050" cy="40525"/>
            </a:xfrm>
            <a:custGeom>
              <a:avLst/>
              <a:gdLst/>
              <a:ahLst/>
              <a:cxnLst/>
              <a:rect l="l" t="t" r="r" b="b"/>
              <a:pathLst>
                <a:path w="82" h="1621" extrusionOk="0">
                  <a:moveTo>
                    <a:pt x="0" y="1"/>
                  </a:moveTo>
                  <a:lnTo>
                    <a:pt x="0" y="1621"/>
                  </a:lnTo>
                  <a:lnTo>
                    <a:pt x="81" y="1621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1175" y="3150700"/>
              <a:ext cx="35825" cy="2450"/>
            </a:xfrm>
            <a:custGeom>
              <a:avLst/>
              <a:gdLst/>
              <a:ahLst/>
              <a:cxnLst/>
              <a:rect l="l" t="t" r="r" b="b"/>
              <a:pathLst>
                <a:path w="1433" h="98" extrusionOk="0">
                  <a:moveTo>
                    <a:pt x="1" y="1"/>
                  </a:moveTo>
                  <a:lnTo>
                    <a:pt x="1" y="98"/>
                  </a:lnTo>
                  <a:lnTo>
                    <a:pt x="1433" y="98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1175" y="3169975"/>
              <a:ext cx="35825" cy="2375"/>
            </a:xfrm>
            <a:custGeom>
              <a:avLst/>
              <a:gdLst/>
              <a:ahLst/>
              <a:cxnLst/>
              <a:rect l="l" t="t" r="r" b="b"/>
              <a:pathLst>
                <a:path w="1433" h="95" extrusionOk="0">
                  <a:moveTo>
                    <a:pt x="1" y="1"/>
                  </a:moveTo>
                  <a:lnTo>
                    <a:pt x="1" y="95"/>
                  </a:lnTo>
                  <a:lnTo>
                    <a:pt x="1433" y="95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48125" y="3150700"/>
              <a:ext cx="18875" cy="20275"/>
            </a:xfrm>
            <a:custGeom>
              <a:avLst/>
              <a:gdLst/>
              <a:ahLst/>
              <a:cxnLst/>
              <a:rect l="l" t="t" r="r" b="b"/>
              <a:pathLst>
                <a:path w="755" h="811" extrusionOk="0">
                  <a:moveTo>
                    <a:pt x="661" y="1"/>
                  </a:moveTo>
                  <a:lnTo>
                    <a:pt x="0" y="811"/>
                  </a:lnTo>
                  <a:lnTo>
                    <a:pt x="81" y="811"/>
                  </a:lnTo>
                  <a:lnTo>
                    <a:pt x="75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1175" y="3150700"/>
              <a:ext cx="19000" cy="20275"/>
            </a:xfrm>
            <a:custGeom>
              <a:avLst/>
              <a:gdLst/>
              <a:ahLst/>
              <a:cxnLst/>
              <a:rect l="l" t="t" r="r" b="b"/>
              <a:pathLst>
                <a:path w="760" h="811" extrusionOk="0">
                  <a:moveTo>
                    <a:pt x="1" y="1"/>
                  </a:moveTo>
                  <a:lnTo>
                    <a:pt x="678" y="811"/>
                  </a:lnTo>
                  <a:lnTo>
                    <a:pt x="759" y="811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48125" y="3170950"/>
              <a:ext cx="18875" cy="20275"/>
            </a:xfrm>
            <a:custGeom>
              <a:avLst/>
              <a:gdLst/>
              <a:ahLst/>
              <a:cxnLst/>
              <a:rect l="l" t="t" r="r" b="b"/>
              <a:pathLst>
                <a:path w="755" h="811" extrusionOk="0">
                  <a:moveTo>
                    <a:pt x="0" y="1"/>
                  </a:moveTo>
                  <a:lnTo>
                    <a:pt x="661" y="811"/>
                  </a:lnTo>
                  <a:lnTo>
                    <a:pt x="755" y="811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1175" y="3170950"/>
              <a:ext cx="19000" cy="20275"/>
            </a:xfrm>
            <a:custGeom>
              <a:avLst/>
              <a:gdLst/>
              <a:ahLst/>
              <a:cxnLst/>
              <a:rect l="l" t="t" r="r" b="b"/>
              <a:pathLst>
                <a:path w="760" h="811" extrusionOk="0">
                  <a:moveTo>
                    <a:pt x="678" y="1"/>
                  </a:moveTo>
                  <a:lnTo>
                    <a:pt x="1" y="811"/>
                  </a:lnTo>
                  <a:lnTo>
                    <a:pt x="98" y="81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300" y="3111575"/>
              <a:ext cx="21675" cy="24000"/>
            </a:xfrm>
            <a:custGeom>
              <a:avLst/>
              <a:gdLst/>
              <a:ahLst/>
              <a:cxnLst/>
              <a:rect l="l" t="t" r="r" b="b"/>
              <a:pathLst>
                <a:path w="867" h="960" extrusionOk="0">
                  <a:moveTo>
                    <a:pt x="1" y="1"/>
                  </a:moveTo>
                  <a:lnTo>
                    <a:pt x="1" y="960"/>
                  </a:lnTo>
                  <a:lnTo>
                    <a:pt x="866" y="96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7250" y="3134175"/>
              <a:ext cx="21650" cy="2050"/>
            </a:xfrm>
            <a:custGeom>
              <a:avLst/>
              <a:gdLst/>
              <a:ahLst/>
              <a:cxnLst/>
              <a:rect l="l" t="t" r="r" b="b"/>
              <a:pathLst>
                <a:path w="866" h="82" extrusionOk="0">
                  <a:moveTo>
                    <a:pt x="1" y="1"/>
                  </a:moveTo>
                  <a:lnTo>
                    <a:pt x="1" y="82"/>
                  </a:lnTo>
                  <a:lnTo>
                    <a:pt x="866" y="82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7250" y="3112625"/>
              <a:ext cx="21650" cy="2375"/>
            </a:xfrm>
            <a:custGeom>
              <a:avLst/>
              <a:gdLst/>
              <a:ahLst/>
              <a:cxnLst/>
              <a:rect l="l" t="t" r="r" b="b"/>
              <a:pathLst>
                <a:path w="866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7250" y="3112625"/>
              <a:ext cx="2475" cy="23600"/>
            </a:xfrm>
            <a:custGeom>
              <a:avLst/>
              <a:gdLst/>
              <a:ahLst/>
              <a:cxnLst/>
              <a:rect l="l" t="t" r="r" b="b"/>
              <a:pathLst>
                <a:path w="99" h="944" extrusionOk="0">
                  <a:moveTo>
                    <a:pt x="1" y="1"/>
                  </a:moveTo>
                  <a:lnTo>
                    <a:pt x="1" y="944"/>
                  </a:lnTo>
                  <a:lnTo>
                    <a:pt x="98" y="944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56525" y="3112625"/>
              <a:ext cx="2375" cy="23600"/>
            </a:xfrm>
            <a:custGeom>
              <a:avLst/>
              <a:gdLst/>
              <a:ahLst/>
              <a:cxnLst/>
              <a:rect l="l" t="t" r="r" b="b"/>
              <a:pathLst>
                <a:path w="95" h="944" extrusionOk="0">
                  <a:moveTo>
                    <a:pt x="1" y="1"/>
                  </a:moveTo>
                  <a:lnTo>
                    <a:pt x="1" y="944"/>
                  </a:lnTo>
                  <a:lnTo>
                    <a:pt x="95" y="94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9700" y="3112625"/>
              <a:ext cx="16850" cy="23600"/>
            </a:xfrm>
            <a:custGeom>
              <a:avLst/>
              <a:gdLst/>
              <a:ahLst/>
              <a:cxnLst/>
              <a:rect l="l" t="t" r="r" b="b"/>
              <a:pathLst>
                <a:path w="674" h="944" extrusionOk="0">
                  <a:moveTo>
                    <a:pt x="0" y="1"/>
                  </a:moveTo>
                  <a:lnTo>
                    <a:pt x="0" y="95"/>
                  </a:lnTo>
                  <a:lnTo>
                    <a:pt x="674" y="944"/>
                  </a:lnTo>
                  <a:lnTo>
                    <a:pt x="674" y="86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9700" y="3112625"/>
              <a:ext cx="16850" cy="23600"/>
            </a:xfrm>
            <a:custGeom>
              <a:avLst/>
              <a:gdLst/>
              <a:ahLst/>
              <a:cxnLst/>
              <a:rect l="l" t="t" r="r" b="b"/>
              <a:pathLst>
                <a:path w="674" h="944" extrusionOk="0">
                  <a:moveTo>
                    <a:pt x="674" y="1"/>
                  </a:moveTo>
                  <a:lnTo>
                    <a:pt x="0" y="863"/>
                  </a:lnTo>
                  <a:lnTo>
                    <a:pt x="0" y="944"/>
                  </a:lnTo>
                  <a:lnTo>
                    <a:pt x="674" y="9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300" y="3133200"/>
              <a:ext cx="21675" cy="2375"/>
            </a:xfrm>
            <a:custGeom>
              <a:avLst/>
              <a:gdLst/>
              <a:ahLst/>
              <a:cxnLst/>
              <a:rect l="l" t="t" r="r" b="b"/>
              <a:pathLst>
                <a:path w="867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300" y="3111575"/>
              <a:ext cx="21675" cy="2375"/>
            </a:xfrm>
            <a:custGeom>
              <a:avLst/>
              <a:gdLst/>
              <a:ahLst/>
              <a:cxnLst/>
              <a:rect l="l" t="t" r="r" b="b"/>
              <a:pathLst>
                <a:path w="867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300" y="3111575"/>
              <a:ext cx="2375" cy="24000"/>
            </a:xfrm>
            <a:custGeom>
              <a:avLst/>
              <a:gdLst/>
              <a:ahLst/>
              <a:cxnLst/>
              <a:rect l="l" t="t" r="r" b="b"/>
              <a:pathLst>
                <a:path w="95" h="960" extrusionOk="0">
                  <a:moveTo>
                    <a:pt x="1" y="1"/>
                  </a:moveTo>
                  <a:lnTo>
                    <a:pt x="1" y="960"/>
                  </a:lnTo>
                  <a:lnTo>
                    <a:pt x="95" y="960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57500" y="3111575"/>
              <a:ext cx="2475" cy="24000"/>
            </a:xfrm>
            <a:custGeom>
              <a:avLst/>
              <a:gdLst/>
              <a:ahLst/>
              <a:cxnLst/>
              <a:rect l="l" t="t" r="r" b="b"/>
              <a:pathLst>
                <a:path w="99" h="960" extrusionOk="0">
                  <a:moveTo>
                    <a:pt x="1" y="1"/>
                  </a:moveTo>
                  <a:lnTo>
                    <a:pt x="1" y="960"/>
                  </a:lnTo>
                  <a:lnTo>
                    <a:pt x="98" y="960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40650" y="3111575"/>
              <a:ext cx="16875" cy="24000"/>
            </a:xfrm>
            <a:custGeom>
              <a:avLst/>
              <a:gdLst/>
              <a:ahLst/>
              <a:cxnLst/>
              <a:rect l="l" t="t" r="r" b="b"/>
              <a:pathLst>
                <a:path w="675" h="960" extrusionOk="0">
                  <a:moveTo>
                    <a:pt x="1" y="1"/>
                  </a:moveTo>
                  <a:lnTo>
                    <a:pt x="1" y="95"/>
                  </a:lnTo>
                  <a:lnTo>
                    <a:pt x="675" y="960"/>
                  </a:lnTo>
                  <a:lnTo>
                    <a:pt x="675" y="86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40650" y="3111575"/>
              <a:ext cx="16875" cy="24000"/>
            </a:xfrm>
            <a:custGeom>
              <a:avLst/>
              <a:gdLst/>
              <a:ahLst/>
              <a:cxnLst/>
              <a:rect l="l" t="t" r="r" b="b"/>
              <a:pathLst>
                <a:path w="675" h="960" extrusionOk="0">
                  <a:moveTo>
                    <a:pt x="675" y="1"/>
                  </a:moveTo>
                  <a:lnTo>
                    <a:pt x="1" y="866"/>
                  </a:lnTo>
                  <a:lnTo>
                    <a:pt x="1" y="960"/>
                  </a:lnTo>
                  <a:lnTo>
                    <a:pt x="675" y="95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347825" y="3161875"/>
              <a:ext cx="14525" cy="15175"/>
            </a:xfrm>
            <a:custGeom>
              <a:avLst/>
              <a:gdLst/>
              <a:ahLst/>
              <a:cxnLst/>
              <a:rect l="l" t="t" r="r" b="b"/>
              <a:pathLst>
                <a:path w="581" h="607" extrusionOk="0">
                  <a:moveTo>
                    <a:pt x="1" y="1"/>
                  </a:moveTo>
                  <a:lnTo>
                    <a:pt x="1" y="607"/>
                  </a:lnTo>
                  <a:lnTo>
                    <a:pt x="581" y="607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9C45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347175" y="3176050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1" y="1"/>
                  </a:moveTo>
                  <a:lnTo>
                    <a:pt x="1" y="69"/>
                  </a:lnTo>
                  <a:lnTo>
                    <a:pt x="581" y="69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347175" y="3162525"/>
              <a:ext cx="14525" cy="2050"/>
            </a:xfrm>
            <a:custGeom>
              <a:avLst/>
              <a:gdLst/>
              <a:ahLst/>
              <a:cxnLst/>
              <a:rect l="l" t="t" r="r" b="b"/>
              <a:pathLst>
                <a:path w="581" h="82" extrusionOk="0">
                  <a:moveTo>
                    <a:pt x="1" y="1"/>
                  </a:moveTo>
                  <a:lnTo>
                    <a:pt x="1" y="82"/>
                  </a:lnTo>
                  <a:lnTo>
                    <a:pt x="581" y="82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347175" y="3162525"/>
              <a:ext cx="1750" cy="15250"/>
            </a:xfrm>
            <a:custGeom>
              <a:avLst/>
              <a:gdLst/>
              <a:ahLst/>
              <a:cxnLst/>
              <a:rect l="l" t="t" r="r" b="b"/>
              <a:pathLst>
                <a:path w="70" h="610" extrusionOk="0">
                  <a:moveTo>
                    <a:pt x="1" y="1"/>
                  </a:moveTo>
                  <a:lnTo>
                    <a:pt x="1" y="610"/>
                  </a:lnTo>
                  <a:lnTo>
                    <a:pt x="69" y="610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359975" y="3163575"/>
              <a:ext cx="1725" cy="14200"/>
            </a:xfrm>
            <a:custGeom>
              <a:avLst/>
              <a:gdLst/>
              <a:ahLst/>
              <a:cxnLst/>
              <a:rect l="l" t="t" r="r" b="b"/>
              <a:pathLst>
                <a:path w="69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" y="568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347825" y="3175400"/>
              <a:ext cx="14525" cy="1650"/>
            </a:xfrm>
            <a:custGeom>
              <a:avLst/>
              <a:gdLst/>
              <a:ahLst/>
              <a:cxnLst/>
              <a:rect l="l" t="t" r="r" b="b"/>
              <a:pathLst>
                <a:path w="581" h="66" extrusionOk="0">
                  <a:moveTo>
                    <a:pt x="1" y="1"/>
                  </a:moveTo>
                  <a:lnTo>
                    <a:pt x="1" y="66"/>
                  </a:lnTo>
                  <a:lnTo>
                    <a:pt x="581" y="66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347825" y="3161875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1" y="1"/>
                  </a:moveTo>
                  <a:lnTo>
                    <a:pt x="1" y="69"/>
                  </a:lnTo>
                  <a:lnTo>
                    <a:pt x="581" y="69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347825" y="3161875"/>
              <a:ext cx="1725" cy="15175"/>
            </a:xfrm>
            <a:custGeom>
              <a:avLst/>
              <a:gdLst/>
              <a:ahLst/>
              <a:cxnLst/>
              <a:rect l="l" t="t" r="r" b="b"/>
              <a:pathLst>
                <a:path w="69" h="607" extrusionOk="0">
                  <a:moveTo>
                    <a:pt x="1" y="1"/>
                  </a:moveTo>
                  <a:lnTo>
                    <a:pt x="1" y="607"/>
                  </a:lnTo>
                  <a:lnTo>
                    <a:pt x="69" y="607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360725" y="3161875"/>
              <a:ext cx="1625" cy="15175"/>
            </a:xfrm>
            <a:custGeom>
              <a:avLst/>
              <a:gdLst/>
              <a:ahLst/>
              <a:cxnLst/>
              <a:rect l="l" t="t" r="r" b="b"/>
              <a:pathLst>
                <a:path w="65" h="607" extrusionOk="0">
                  <a:moveTo>
                    <a:pt x="0" y="1"/>
                  </a:moveTo>
                  <a:lnTo>
                    <a:pt x="0" y="607"/>
                  </a:lnTo>
                  <a:lnTo>
                    <a:pt x="65" y="60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360725" y="3161875"/>
              <a:ext cx="14525" cy="15175"/>
            </a:xfrm>
            <a:custGeom>
              <a:avLst/>
              <a:gdLst/>
              <a:ahLst/>
              <a:cxnLst/>
              <a:rect l="l" t="t" r="r" b="b"/>
              <a:pathLst>
                <a:path w="581" h="607" extrusionOk="0">
                  <a:moveTo>
                    <a:pt x="0" y="1"/>
                  </a:moveTo>
                  <a:lnTo>
                    <a:pt x="0" y="607"/>
                  </a:lnTo>
                  <a:lnTo>
                    <a:pt x="580" y="607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9C45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360725" y="3176050"/>
              <a:ext cx="13775" cy="1725"/>
            </a:xfrm>
            <a:custGeom>
              <a:avLst/>
              <a:gdLst/>
              <a:ahLst/>
              <a:cxnLst/>
              <a:rect l="l" t="t" r="r" b="b"/>
              <a:pathLst>
                <a:path w="551" h="69" extrusionOk="0">
                  <a:moveTo>
                    <a:pt x="0" y="1"/>
                  </a:moveTo>
                  <a:lnTo>
                    <a:pt x="0" y="69"/>
                  </a:lnTo>
                  <a:lnTo>
                    <a:pt x="551" y="69"/>
                  </a:lnTo>
                  <a:lnTo>
                    <a:pt x="55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360725" y="3162525"/>
              <a:ext cx="13775" cy="2050"/>
            </a:xfrm>
            <a:custGeom>
              <a:avLst/>
              <a:gdLst/>
              <a:ahLst/>
              <a:cxnLst/>
              <a:rect l="l" t="t" r="r" b="b"/>
              <a:pathLst>
                <a:path w="551" h="82" extrusionOk="0">
                  <a:moveTo>
                    <a:pt x="0" y="1"/>
                  </a:moveTo>
                  <a:lnTo>
                    <a:pt x="0" y="82"/>
                  </a:lnTo>
                  <a:lnTo>
                    <a:pt x="551" y="82"/>
                  </a:lnTo>
                  <a:lnTo>
                    <a:pt x="55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372875" y="3162525"/>
              <a:ext cx="1625" cy="15250"/>
            </a:xfrm>
            <a:custGeom>
              <a:avLst/>
              <a:gdLst/>
              <a:ahLst/>
              <a:cxnLst/>
              <a:rect l="l" t="t" r="r" b="b"/>
              <a:pathLst>
                <a:path w="65" h="610" extrusionOk="0">
                  <a:moveTo>
                    <a:pt x="0" y="1"/>
                  </a:moveTo>
                  <a:lnTo>
                    <a:pt x="0" y="610"/>
                  </a:lnTo>
                  <a:lnTo>
                    <a:pt x="65" y="610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360725" y="3175400"/>
              <a:ext cx="14525" cy="1650"/>
            </a:xfrm>
            <a:custGeom>
              <a:avLst/>
              <a:gdLst/>
              <a:ahLst/>
              <a:cxnLst/>
              <a:rect l="l" t="t" r="r" b="b"/>
              <a:pathLst>
                <a:path w="581" h="66" extrusionOk="0">
                  <a:moveTo>
                    <a:pt x="0" y="1"/>
                  </a:moveTo>
                  <a:lnTo>
                    <a:pt x="0" y="66"/>
                  </a:lnTo>
                  <a:lnTo>
                    <a:pt x="580" y="66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360725" y="3161875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0" y="1"/>
                  </a:moveTo>
                  <a:lnTo>
                    <a:pt x="0" y="69"/>
                  </a:lnTo>
                  <a:lnTo>
                    <a:pt x="580" y="69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360725" y="3161875"/>
              <a:ext cx="1625" cy="15175"/>
            </a:xfrm>
            <a:custGeom>
              <a:avLst/>
              <a:gdLst/>
              <a:ahLst/>
              <a:cxnLst/>
              <a:rect l="l" t="t" r="r" b="b"/>
              <a:pathLst>
                <a:path w="65" h="607" extrusionOk="0">
                  <a:moveTo>
                    <a:pt x="0" y="1"/>
                  </a:moveTo>
                  <a:lnTo>
                    <a:pt x="0" y="607"/>
                  </a:lnTo>
                  <a:lnTo>
                    <a:pt x="65" y="60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373500" y="3161875"/>
              <a:ext cx="1750" cy="15175"/>
            </a:xfrm>
            <a:custGeom>
              <a:avLst/>
              <a:gdLst/>
              <a:ahLst/>
              <a:cxnLst/>
              <a:rect l="l" t="t" r="r" b="b"/>
              <a:pathLst>
                <a:path w="70" h="607" extrusionOk="0">
                  <a:moveTo>
                    <a:pt x="1" y="1"/>
                  </a:moveTo>
                  <a:lnTo>
                    <a:pt x="1" y="607"/>
                  </a:lnTo>
                  <a:lnTo>
                    <a:pt x="69" y="607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2"/>
          <p:cNvGrpSpPr/>
          <p:nvPr/>
        </p:nvGrpSpPr>
        <p:grpSpPr>
          <a:xfrm>
            <a:off x="1877374" y="3335323"/>
            <a:ext cx="227817" cy="1042223"/>
            <a:chOff x="1093750" y="2975250"/>
            <a:chExt cx="48625" cy="222450"/>
          </a:xfrm>
        </p:grpSpPr>
        <p:sp>
          <p:nvSpPr>
            <p:cNvPr id="177" name="Google Shape;177;p2"/>
            <p:cNvSpPr/>
            <p:nvPr/>
          </p:nvSpPr>
          <p:spPr>
            <a:xfrm>
              <a:off x="1098125" y="3024825"/>
              <a:ext cx="40200" cy="172150"/>
            </a:xfrm>
            <a:custGeom>
              <a:avLst/>
              <a:gdLst/>
              <a:ahLst/>
              <a:cxnLst/>
              <a:rect l="l" t="t" r="r" b="b"/>
              <a:pathLst>
                <a:path w="1608" h="6886" extrusionOk="0">
                  <a:moveTo>
                    <a:pt x="567" y="1"/>
                  </a:moveTo>
                  <a:cubicBezTo>
                    <a:pt x="554" y="1"/>
                    <a:pt x="541" y="14"/>
                    <a:pt x="541" y="30"/>
                  </a:cubicBezTo>
                  <a:lnTo>
                    <a:pt x="0" y="6860"/>
                  </a:lnTo>
                  <a:cubicBezTo>
                    <a:pt x="0" y="6873"/>
                    <a:pt x="13" y="6886"/>
                    <a:pt x="26" y="6886"/>
                  </a:cubicBezTo>
                  <a:cubicBezTo>
                    <a:pt x="39" y="6886"/>
                    <a:pt x="55" y="6886"/>
                    <a:pt x="55" y="6873"/>
                  </a:cubicBezTo>
                  <a:lnTo>
                    <a:pt x="593" y="56"/>
                  </a:lnTo>
                  <a:lnTo>
                    <a:pt x="1011" y="56"/>
                  </a:lnTo>
                  <a:lnTo>
                    <a:pt x="1552" y="6873"/>
                  </a:lnTo>
                  <a:cubicBezTo>
                    <a:pt x="1552" y="6886"/>
                    <a:pt x="1552" y="6886"/>
                    <a:pt x="1578" y="6886"/>
                  </a:cubicBezTo>
                  <a:cubicBezTo>
                    <a:pt x="1594" y="6886"/>
                    <a:pt x="1607" y="6873"/>
                    <a:pt x="1594" y="6860"/>
                  </a:cubicBezTo>
                  <a:lnTo>
                    <a:pt x="1053" y="30"/>
                  </a:lnTo>
                  <a:cubicBezTo>
                    <a:pt x="1053" y="14"/>
                    <a:pt x="1053" y="1"/>
                    <a:pt x="104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097475" y="3024175"/>
              <a:ext cx="41475" cy="173525"/>
            </a:xfrm>
            <a:custGeom>
              <a:avLst/>
              <a:gdLst/>
              <a:ahLst/>
              <a:cxnLst/>
              <a:rect l="l" t="t" r="r" b="b"/>
              <a:pathLst>
                <a:path w="1659" h="6941" extrusionOk="0">
                  <a:moveTo>
                    <a:pt x="593" y="1"/>
                  </a:moveTo>
                  <a:cubicBezTo>
                    <a:pt x="567" y="1"/>
                    <a:pt x="538" y="27"/>
                    <a:pt x="538" y="56"/>
                  </a:cubicBezTo>
                  <a:lnTo>
                    <a:pt x="0" y="6886"/>
                  </a:lnTo>
                  <a:cubicBezTo>
                    <a:pt x="0" y="6899"/>
                    <a:pt x="0" y="6912"/>
                    <a:pt x="13" y="6925"/>
                  </a:cubicBezTo>
                  <a:cubicBezTo>
                    <a:pt x="26" y="6941"/>
                    <a:pt x="26" y="6941"/>
                    <a:pt x="52" y="6941"/>
                  </a:cubicBezTo>
                  <a:cubicBezTo>
                    <a:pt x="81" y="6941"/>
                    <a:pt x="107" y="6925"/>
                    <a:pt x="107" y="6899"/>
                  </a:cubicBezTo>
                  <a:lnTo>
                    <a:pt x="648" y="108"/>
                  </a:lnTo>
                  <a:lnTo>
                    <a:pt x="1011" y="108"/>
                  </a:lnTo>
                  <a:lnTo>
                    <a:pt x="1552" y="6899"/>
                  </a:lnTo>
                  <a:cubicBezTo>
                    <a:pt x="1552" y="6925"/>
                    <a:pt x="1565" y="6941"/>
                    <a:pt x="1604" y="6941"/>
                  </a:cubicBezTo>
                  <a:cubicBezTo>
                    <a:pt x="1620" y="6941"/>
                    <a:pt x="1633" y="6941"/>
                    <a:pt x="1646" y="6925"/>
                  </a:cubicBezTo>
                  <a:cubicBezTo>
                    <a:pt x="1646" y="6912"/>
                    <a:pt x="1659" y="6899"/>
                    <a:pt x="1646" y="6886"/>
                  </a:cubicBezTo>
                  <a:lnTo>
                    <a:pt x="1105" y="56"/>
                  </a:lnTo>
                  <a:cubicBezTo>
                    <a:pt x="1105" y="27"/>
                    <a:pt x="1092" y="1"/>
                    <a:pt x="106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107600" y="3024825"/>
              <a:ext cx="20900" cy="52025"/>
            </a:xfrm>
            <a:custGeom>
              <a:avLst/>
              <a:gdLst/>
              <a:ahLst/>
              <a:cxnLst/>
              <a:rect l="l" t="t" r="r" b="b"/>
              <a:pathLst>
                <a:path w="836" h="2081" extrusionOk="0">
                  <a:moveTo>
                    <a:pt x="418" y="487"/>
                  </a:moveTo>
                  <a:lnTo>
                    <a:pt x="700" y="960"/>
                  </a:lnTo>
                  <a:lnTo>
                    <a:pt x="418" y="1391"/>
                  </a:lnTo>
                  <a:lnTo>
                    <a:pt x="146" y="960"/>
                  </a:lnTo>
                  <a:lnTo>
                    <a:pt x="418" y="487"/>
                  </a:lnTo>
                  <a:close/>
                  <a:moveTo>
                    <a:pt x="418" y="1488"/>
                  </a:moveTo>
                  <a:lnTo>
                    <a:pt x="768" y="2026"/>
                  </a:lnTo>
                  <a:lnTo>
                    <a:pt x="81" y="2026"/>
                  </a:lnTo>
                  <a:lnTo>
                    <a:pt x="418" y="1488"/>
                  </a:lnTo>
                  <a:close/>
                  <a:moveTo>
                    <a:pt x="175" y="1"/>
                  </a:moveTo>
                  <a:cubicBezTo>
                    <a:pt x="162" y="14"/>
                    <a:pt x="162" y="30"/>
                    <a:pt x="162" y="43"/>
                  </a:cubicBezTo>
                  <a:lnTo>
                    <a:pt x="389" y="435"/>
                  </a:lnTo>
                  <a:lnTo>
                    <a:pt x="94" y="947"/>
                  </a:lnTo>
                  <a:cubicBezTo>
                    <a:pt x="81" y="947"/>
                    <a:pt x="81" y="960"/>
                    <a:pt x="94" y="973"/>
                  </a:cubicBezTo>
                  <a:lnTo>
                    <a:pt x="389" y="1433"/>
                  </a:lnTo>
                  <a:lnTo>
                    <a:pt x="0" y="2039"/>
                  </a:lnTo>
                  <a:lnTo>
                    <a:pt x="0" y="2068"/>
                  </a:lnTo>
                  <a:cubicBezTo>
                    <a:pt x="13" y="2081"/>
                    <a:pt x="13" y="2081"/>
                    <a:pt x="26" y="2081"/>
                  </a:cubicBezTo>
                  <a:lnTo>
                    <a:pt x="810" y="2081"/>
                  </a:lnTo>
                  <a:cubicBezTo>
                    <a:pt x="823" y="2081"/>
                    <a:pt x="836" y="2081"/>
                    <a:pt x="836" y="2068"/>
                  </a:cubicBezTo>
                  <a:lnTo>
                    <a:pt x="836" y="2039"/>
                  </a:lnTo>
                  <a:lnTo>
                    <a:pt x="457" y="1433"/>
                  </a:lnTo>
                  <a:lnTo>
                    <a:pt x="755" y="973"/>
                  </a:lnTo>
                  <a:lnTo>
                    <a:pt x="755" y="947"/>
                  </a:lnTo>
                  <a:lnTo>
                    <a:pt x="457" y="435"/>
                  </a:lnTo>
                  <a:lnTo>
                    <a:pt x="674" y="43"/>
                  </a:lnTo>
                  <a:cubicBezTo>
                    <a:pt x="687" y="30"/>
                    <a:pt x="674" y="14"/>
                    <a:pt x="674" y="1"/>
                  </a:cubicBezTo>
                  <a:cubicBezTo>
                    <a:pt x="661" y="1"/>
                    <a:pt x="632" y="1"/>
                    <a:pt x="632" y="14"/>
                  </a:cubicBezTo>
                  <a:lnTo>
                    <a:pt x="418" y="380"/>
                  </a:lnTo>
                  <a:lnTo>
                    <a:pt x="214" y="14"/>
                  </a:lnTo>
                  <a:cubicBezTo>
                    <a:pt x="201" y="1"/>
                    <a:pt x="188" y="1"/>
                    <a:pt x="17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106850" y="3024150"/>
              <a:ext cx="22625" cy="53350"/>
            </a:xfrm>
            <a:custGeom>
              <a:avLst/>
              <a:gdLst/>
              <a:ahLst/>
              <a:cxnLst/>
              <a:rect l="l" t="t" r="r" b="b"/>
              <a:pathLst>
                <a:path w="905" h="2134" extrusionOk="0">
                  <a:moveTo>
                    <a:pt x="448" y="569"/>
                  </a:moveTo>
                  <a:lnTo>
                    <a:pt x="691" y="987"/>
                  </a:lnTo>
                  <a:lnTo>
                    <a:pt x="448" y="1366"/>
                  </a:lnTo>
                  <a:lnTo>
                    <a:pt x="205" y="987"/>
                  </a:lnTo>
                  <a:lnTo>
                    <a:pt x="448" y="569"/>
                  </a:lnTo>
                  <a:close/>
                  <a:moveTo>
                    <a:pt x="448" y="1567"/>
                  </a:moveTo>
                  <a:lnTo>
                    <a:pt x="743" y="2027"/>
                  </a:lnTo>
                  <a:lnTo>
                    <a:pt x="150" y="2027"/>
                  </a:lnTo>
                  <a:lnTo>
                    <a:pt x="448" y="1567"/>
                  </a:lnTo>
                  <a:close/>
                  <a:moveTo>
                    <a:pt x="683" y="1"/>
                  </a:moveTo>
                  <a:cubicBezTo>
                    <a:pt x="663" y="1"/>
                    <a:pt x="644" y="12"/>
                    <a:pt x="636" y="28"/>
                  </a:cubicBezTo>
                  <a:lnTo>
                    <a:pt x="448" y="352"/>
                  </a:lnTo>
                  <a:lnTo>
                    <a:pt x="257" y="28"/>
                  </a:lnTo>
                  <a:cubicBezTo>
                    <a:pt x="249" y="13"/>
                    <a:pt x="237" y="6"/>
                    <a:pt x="223" y="6"/>
                  </a:cubicBezTo>
                  <a:cubicBezTo>
                    <a:pt x="214" y="6"/>
                    <a:pt x="203" y="10"/>
                    <a:pt x="192" y="15"/>
                  </a:cubicBezTo>
                  <a:cubicBezTo>
                    <a:pt x="176" y="15"/>
                    <a:pt x="163" y="28"/>
                    <a:pt x="163" y="41"/>
                  </a:cubicBezTo>
                  <a:lnTo>
                    <a:pt x="163" y="83"/>
                  </a:lnTo>
                  <a:lnTo>
                    <a:pt x="393" y="462"/>
                  </a:lnTo>
                  <a:lnTo>
                    <a:pt x="95" y="961"/>
                  </a:lnTo>
                  <a:cubicBezTo>
                    <a:pt x="82" y="974"/>
                    <a:pt x="82" y="987"/>
                    <a:pt x="95" y="1013"/>
                  </a:cubicBezTo>
                  <a:lnTo>
                    <a:pt x="380" y="1460"/>
                  </a:lnTo>
                  <a:lnTo>
                    <a:pt x="14" y="2053"/>
                  </a:lnTo>
                  <a:cubicBezTo>
                    <a:pt x="1" y="2066"/>
                    <a:pt x="1" y="2095"/>
                    <a:pt x="1" y="2108"/>
                  </a:cubicBezTo>
                  <a:cubicBezTo>
                    <a:pt x="14" y="2134"/>
                    <a:pt x="43" y="2134"/>
                    <a:pt x="56" y="2134"/>
                  </a:cubicBezTo>
                  <a:lnTo>
                    <a:pt x="840" y="2134"/>
                  </a:lnTo>
                  <a:cubicBezTo>
                    <a:pt x="866" y="2134"/>
                    <a:pt x="879" y="2134"/>
                    <a:pt x="892" y="2108"/>
                  </a:cubicBezTo>
                  <a:cubicBezTo>
                    <a:pt x="905" y="2095"/>
                    <a:pt x="905" y="2066"/>
                    <a:pt x="892" y="2053"/>
                  </a:cubicBezTo>
                  <a:lnTo>
                    <a:pt x="516" y="1460"/>
                  </a:lnTo>
                  <a:lnTo>
                    <a:pt x="798" y="1013"/>
                  </a:lnTo>
                  <a:cubicBezTo>
                    <a:pt x="811" y="987"/>
                    <a:pt x="811" y="974"/>
                    <a:pt x="798" y="961"/>
                  </a:cubicBezTo>
                  <a:lnTo>
                    <a:pt x="516" y="462"/>
                  </a:lnTo>
                  <a:lnTo>
                    <a:pt x="730" y="83"/>
                  </a:lnTo>
                  <a:cubicBezTo>
                    <a:pt x="730" y="70"/>
                    <a:pt x="743" y="57"/>
                    <a:pt x="730" y="41"/>
                  </a:cubicBezTo>
                  <a:cubicBezTo>
                    <a:pt x="730" y="28"/>
                    <a:pt x="717" y="15"/>
                    <a:pt x="717" y="15"/>
                  </a:cubicBezTo>
                  <a:cubicBezTo>
                    <a:pt x="707" y="5"/>
                    <a:pt x="695" y="1"/>
                    <a:pt x="68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104500" y="3075550"/>
              <a:ext cx="24325" cy="38725"/>
            </a:xfrm>
            <a:custGeom>
              <a:avLst/>
              <a:gdLst/>
              <a:ahLst/>
              <a:cxnLst/>
              <a:rect l="l" t="t" r="r" b="b"/>
              <a:pathLst>
                <a:path w="973" h="1549" extrusionOk="0">
                  <a:moveTo>
                    <a:pt x="928" y="0"/>
                  </a:moveTo>
                  <a:cubicBezTo>
                    <a:pt x="922" y="0"/>
                    <a:pt x="918" y="3"/>
                    <a:pt x="918" y="10"/>
                  </a:cubicBezTo>
                  <a:lnTo>
                    <a:pt x="14" y="1510"/>
                  </a:lnTo>
                  <a:cubicBezTo>
                    <a:pt x="1" y="1523"/>
                    <a:pt x="1" y="1536"/>
                    <a:pt x="14" y="1549"/>
                  </a:cubicBezTo>
                  <a:lnTo>
                    <a:pt x="27" y="1549"/>
                  </a:lnTo>
                  <a:cubicBezTo>
                    <a:pt x="43" y="1549"/>
                    <a:pt x="56" y="1549"/>
                    <a:pt x="56" y="1536"/>
                  </a:cubicBezTo>
                  <a:lnTo>
                    <a:pt x="960" y="39"/>
                  </a:lnTo>
                  <a:cubicBezTo>
                    <a:pt x="973" y="26"/>
                    <a:pt x="960" y="10"/>
                    <a:pt x="947" y="10"/>
                  </a:cubicBezTo>
                  <a:cubicBezTo>
                    <a:pt x="941" y="3"/>
                    <a:pt x="933" y="0"/>
                    <a:pt x="928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103875" y="3074925"/>
              <a:ext cx="25600" cy="40075"/>
            </a:xfrm>
            <a:custGeom>
              <a:avLst/>
              <a:gdLst/>
              <a:ahLst/>
              <a:cxnLst/>
              <a:rect l="l" t="t" r="r" b="b"/>
              <a:pathLst>
                <a:path w="1024" h="1603" extrusionOk="0">
                  <a:moveTo>
                    <a:pt x="958" y="0"/>
                  </a:moveTo>
                  <a:cubicBezTo>
                    <a:pt x="942" y="0"/>
                    <a:pt x="925" y="7"/>
                    <a:pt x="917" y="22"/>
                  </a:cubicBezTo>
                  <a:lnTo>
                    <a:pt x="13" y="1522"/>
                  </a:lnTo>
                  <a:cubicBezTo>
                    <a:pt x="0" y="1548"/>
                    <a:pt x="0" y="1574"/>
                    <a:pt x="26" y="1590"/>
                  </a:cubicBezTo>
                  <a:cubicBezTo>
                    <a:pt x="39" y="1603"/>
                    <a:pt x="52" y="1603"/>
                    <a:pt x="52" y="1603"/>
                  </a:cubicBezTo>
                  <a:cubicBezTo>
                    <a:pt x="81" y="1603"/>
                    <a:pt x="94" y="1590"/>
                    <a:pt x="107" y="1574"/>
                  </a:cubicBezTo>
                  <a:lnTo>
                    <a:pt x="1011" y="77"/>
                  </a:lnTo>
                  <a:cubicBezTo>
                    <a:pt x="1024" y="51"/>
                    <a:pt x="1011" y="22"/>
                    <a:pt x="985" y="9"/>
                  </a:cubicBezTo>
                  <a:cubicBezTo>
                    <a:pt x="980" y="4"/>
                    <a:pt x="969" y="0"/>
                    <a:pt x="958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101100" y="3075550"/>
              <a:ext cx="34125" cy="82625"/>
            </a:xfrm>
            <a:custGeom>
              <a:avLst/>
              <a:gdLst/>
              <a:ahLst/>
              <a:cxnLst/>
              <a:rect l="l" t="t" r="r" b="b"/>
              <a:pathLst>
                <a:path w="1365" h="3305" extrusionOk="0">
                  <a:moveTo>
                    <a:pt x="1135" y="1549"/>
                  </a:moveTo>
                  <a:lnTo>
                    <a:pt x="678" y="2252"/>
                  </a:lnTo>
                  <a:lnTo>
                    <a:pt x="218" y="1549"/>
                  </a:lnTo>
                  <a:close/>
                  <a:moveTo>
                    <a:pt x="678" y="2346"/>
                  </a:moveTo>
                  <a:lnTo>
                    <a:pt x="1284" y="3250"/>
                  </a:lnTo>
                  <a:lnTo>
                    <a:pt x="82" y="3250"/>
                  </a:lnTo>
                  <a:lnTo>
                    <a:pt x="678" y="2346"/>
                  </a:lnTo>
                  <a:close/>
                  <a:moveTo>
                    <a:pt x="292" y="0"/>
                  </a:moveTo>
                  <a:cubicBezTo>
                    <a:pt x="286" y="0"/>
                    <a:pt x="280" y="3"/>
                    <a:pt x="273" y="10"/>
                  </a:cubicBezTo>
                  <a:cubicBezTo>
                    <a:pt x="260" y="10"/>
                    <a:pt x="260" y="26"/>
                    <a:pt x="260" y="39"/>
                  </a:cubicBezTo>
                  <a:lnTo>
                    <a:pt x="1151" y="1497"/>
                  </a:lnTo>
                  <a:lnTo>
                    <a:pt x="163" y="1497"/>
                  </a:lnTo>
                  <a:cubicBezTo>
                    <a:pt x="163" y="1497"/>
                    <a:pt x="150" y="1497"/>
                    <a:pt x="150" y="1510"/>
                  </a:cubicBezTo>
                  <a:cubicBezTo>
                    <a:pt x="137" y="1523"/>
                    <a:pt x="137" y="1523"/>
                    <a:pt x="150" y="1536"/>
                  </a:cubicBezTo>
                  <a:lnTo>
                    <a:pt x="649" y="2294"/>
                  </a:lnTo>
                  <a:lnTo>
                    <a:pt x="1" y="3266"/>
                  </a:lnTo>
                  <a:lnTo>
                    <a:pt x="1" y="3292"/>
                  </a:lnTo>
                  <a:cubicBezTo>
                    <a:pt x="17" y="3305"/>
                    <a:pt x="17" y="3305"/>
                    <a:pt x="30" y="3305"/>
                  </a:cubicBezTo>
                  <a:lnTo>
                    <a:pt x="1326" y="3305"/>
                  </a:lnTo>
                  <a:cubicBezTo>
                    <a:pt x="1339" y="3305"/>
                    <a:pt x="1352" y="3305"/>
                    <a:pt x="1352" y="3292"/>
                  </a:cubicBezTo>
                  <a:cubicBezTo>
                    <a:pt x="1365" y="3292"/>
                    <a:pt x="1352" y="3279"/>
                    <a:pt x="1352" y="3266"/>
                  </a:cubicBezTo>
                  <a:lnTo>
                    <a:pt x="717" y="2294"/>
                  </a:lnTo>
                  <a:lnTo>
                    <a:pt x="1216" y="1536"/>
                  </a:lnTo>
                  <a:lnTo>
                    <a:pt x="1216" y="1523"/>
                  </a:lnTo>
                  <a:lnTo>
                    <a:pt x="1216" y="1510"/>
                  </a:lnTo>
                  <a:lnTo>
                    <a:pt x="312" y="10"/>
                  </a:lnTo>
                  <a:cubicBezTo>
                    <a:pt x="305" y="3"/>
                    <a:pt x="299" y="0"/>
                    <a:pt x="292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100450" y="3074925"/>
              <a:ext cx="35525" cy="83900"/>
            </a:xfrm>
            <a:custGeom>
              <a:avLst/>
              <a:gdLst/>
              <a:ahLst/>
              <a:cxnLst/>
              <a:rect l="l" t="t" r="r" b="b"/>
              <a:pathLst>
                <a:path w="1421" h="3356" extrusionOk="0">
                  <a:moveTo>
                    <a:pt x="1122" y="1603"/>
                  </a:moveTo>
                  <a:lnTo>
                    <a:pt x="704" y="2222"/>
                  </a:lnTo>
                  <a:lnTo>
                    <a:pt x="299" y="1603"/>
                  </a:lnTo>
                  <a:close/>
                  <a:moveTo>
                    <a:pt x="704" y="2426"/>
                  </a:moveTo>
                  <a:lnTo>
                    <a:pt x="1258" y="3249"/>
                  </a:lnTo>
                  <a:lnTo>
                    <a:pt x="150" y="3249"/>
                  </a:lnTo>
                  <a:lnTo>
                    <a:pt x="704" y="2426"/>
                  </a:lnTo>
                  <a:close/>
                  <a:moveTo>
                    <a:pt x="317" y="0"/>
                  </a:moveTo>
                  <a:cubicBezTo>
                    <a:pt x="308" y="0"/>
                    <a:pt x="297" y="4"/>
                    <a:pt x="286" y="9"/>
                  </a:cubicBezTo>
                  <a:cubicBezTo>
                    <a:pt x="257" y="22"/>
                    <a:pt x="244" y="51"/>
                    <a:pt x="270" y="77"/>
                  </a:cubicBezTo>
                  <a:lnTo>
                    <a:pt x="1122" y="1493"/>
                  </a:lnTo>
                  <a:lnTo>
                    <a:pt x="189" y="1493"/>
                  </a:lnTo>
                  <a:cubicBezTo>
                    <a:pt x="176" y="1493"/>
                    <a:pt x="150" y="1509"/>
                    <a:pt x="150" y="1522"/>
                  </a:cubicBezTo>
                  <a:cubicBezTo>
                    <a:pt x="137" y="1535"/>
                    <a:pt x="137" y="1561"/>
                    <a:pt x="150" y="1574"/>
                  </a:cubicBezTo>
                  <a:lnTo>
                    <a:pt x="636" y="2319"/>
                  </a:lnTo>
                  <a:lnTo>
                    <a:pt x="14" y="3275"/>
                  </a:lnTo>
                  <a:cubicBezTo>
                    <a:pt x="1" y="3291"/>
                    <a:pt x="1" y="3317"/>
                    <a:pt x="1" y="3330"/>
                  </a:cubicBezTo>
                  <a:cubicBezTo>
                    <a:pt x="14" y="3343"/>
                    <a:pt x="27" y="3356"/>
                    <a:pt x="56" y="3356"/>
                  </a:cubicBezTo>
                  <a:lnTo>
                    <a:pt x="1352" y="3356"/>
                  </a:lnTo>
                  <a:cubicBezTo>
                    <a:pt x="1378" y="3356"/>
                    <a:pt x="1391" y="3343"/>
                    <a:pt x="1404" y="3330"/>
                  </a:cubicBezTo>
                  <a:cubicBezTo>
                    <a:pt x="1420" y="3317"/>
                    <a:pt x="1420" y="3291"/>
                    <a:pt x="1404" y="3275"/>
                  </a:cubicBezTo>
                  <a:lnTo>
                    <a:pt x="772" y="2319"/>
                  </a:lnTo>
                  <a:lnTo>
                    <a:pt x="1271" y="1574"/>
                  </a:lnTo>
                  <a:lnTo>
                    <a:pt x="1271" y="1535"/>
                  </a:lnTo>
                  <a:lnTo>
                    <a:pt x="1271" y="1522"/>
                  </a:lnTo>
                  <a:lnTo>
                    <a:pt x="351" y="22"/>
                  </a:lnTo>
                  <a:cubicBezTo>
                    <a:pt x="343" y="7"/>
                    <a:pt x="331" y="0"/>
                    <a:pt x="31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101100" y="3156875"/>
              <a:ext cx="36900" cy="35725"/>
            </a:xfrm>
            <a:custGeom>
              <a:avLst/>
              <a:gdLst/>
              <a:ahLst/>
              <a:cxnLst/>
              <a:rect l="l" t="t" r="r" b="b"/>
              <a:pathLst>
                <a:path w="1476" h="1429" extrusionOk="0">
                  <a:moveTo>
                    <a:pt x="30" y="1"/>
                  </a:moveTo>
                  <a:cubicBezTo>
                    <a:pt x="24" y="1"/>
                    <a:pt x="17" y="5"/>
                    <a:pt x="17" y="13"/>
                  </a:cubicBezTo>
                  <a:cubicBezTo>
                    <a:pt x="1" y="26"/>
                    <a:pt x="1" y="39"/>
                    <a:pt x="17" y="52"/>
                  </a:cubicBezTo>
                  <a:lnTo>
                    <a:pt x="1420" y="1416"/>
                  </a:lnTo>
                  <a:cubicBezTo>
                    <a:pt x="1420" y="1429"/>
                    <a:pt x="1433" y="1429"/>
                    <a:pt x="1433" y="1429"/>
                  </a:cubicBezTo>
                  <a:cubicBezTo>
                    <a:pt x="1446" y="1429"/>
                    <a:pt x="1446" y="1429"/>
                    <a:pt x="1459" y="1416"/>
                  </a:cubicBezTo>
                  <a:cubicBezTo>
                    <a:pt x="1475" y="1416"/>
                    <a:pt x="1475" y="1390"/>
                    <a:pt x="1459" y="1390"/>
                  </a:cubicBezTo>
                  <a:lnTo>
                    <a:pt x="43" y="13"/>
                  </a:lnTo>
                  <a:cubicBezTo>
                    <a:pt x="43" y="5"/>
                    <a:pt x="37" y="1"/>
                    <a:pt x="3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098425" y="3156875"/>
              <a:ext cx="36800" cy="35725"/>
            </a:xfrm>
            <a:custGeom>
              <a:avLst/>
              <a:gdLst/>
              <a:ahLst/>
              <a:cxnLst/>
              <a:rect l="l" t="t" r="r" b="b"/>
              <a:pathLst>
                <a:path w="1472" h="1429" extrusionOk="0">
                  <a:moveTo>
                    <a:pt x="1440" y="1"/>
                  </a:moveTo>
                  <a:cubicBezTo>
                    <a:pt x="1433" y="1"/>
                    <a:pt x="1427" y="5"/>
                    <a:pt x="1420" y="13"/>
                  </a:cubicBezTo>
                  <a:lnTo>
                    <a:pt x="14" y="1390"/>
                  </a:lnTo>
                  <a:cubicBezTo>
                    <a:pt x="1" y="1390"/>
                    <a:pt x="1" y="1416"/>
                    <a:pt x="1" y="1416"/>
                  </a:cubicBezTo>
                  <a:cubicBezTo>
                    <a:pt x="14" y="1429"/>
                    <a:pt x="14" y="1429"/>
                    <a:pt x="27" y="1429"/>
                  </a:cubicBezTo>
                  <a:cubicBezTo>
                    <a:pt x="27" y="1429"/>
                    <a:pt x="43" y="1429"/>
                    <a:pt x="43" y="1416"/>
                  </a:cubicBezTo>
                  <a:lnTo>
                    <a:pt x="1459" y="52"/>
                  </a:lnTo>
                  <a:cubicBezTo>
                    <a:pt x="1472" y="39"/>
                    <a:pt x="1472" y="26"/>
                    <a:pt x="1459" y="13"/>
                  </a:cubicBezTo>
                  <a:cubicBezTo>
                    <a:pt x="1452" y="5"/>
                    <a:pt x="1446" y="1"/>
                    <a:pt x="144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104500" y="3046775"/>
              <a:ext cx="27000" cy="3100"/>
            </a:xfrm>
            <a:custGeom>
              <a:avLst/>
              <a:gdLst/>
              <a:ahLst/>
              <a:cxnLst/>
              <a:rect l="l" t="t" r="r" b="b"/>
              <a:pathLst>
                <a:path w="1080" h="124" extrusionOk="0">
                  <a:moveTo>
                    <a:pt x="56" y="1"/>
                  </a:moveTo>
                  <a:cubicBezTo>
                    <a:pt x="27" y="1"/>
                    <a:pt x="1" y="27"/>
                    <a:pt x="1" y="56"/>
                  </a:cubicBezTo>
                  <a:lnTo>
                    <a:pt x="1" y="69"/>
                  </a:lnTo>
                  <a:cubicBezTo>
                    <a:pt x="1" y="95"/>
                    <a:pt x="27" y="124"/>
                    <a:pt x="56" y="124"/>
                  </a:cubicBezTo>
                  <a:lnTo>
                    <a:pt x="1028" y="124"/>
                  </a:lnTo>
                  <a:cubicBezTo>
                    <a:pt x="1067" y="124"/>
                    <a:pt x="1080" y="95"/>
                    <a:pt x="1080" y="69"/>
                  </a:cubicBezTo>
                  <a:lnTo>
                    <a:pt x="1080" y="56"/>
                  </a:lnTo>
                  <a:cubicBezTo>
                    <a:pt x="1080" y="27"/>
                    <a:pt x="1067" y="1"/>
                    <a:pt x="1028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103875" y="3046125"/>
              <a:ext cx="28375" cy="4400"/>
            </a:xfrm>
            <a:custGeom>
              <a:avLst/>
              <a:gdLst/>
              <a:ahLst/>
              <a:cxnLst/>
              <a:rect l="l" t="t" r="r" b="b"/>
              <a:pathLst>
                <a:path w="1135" h="176" extrusionOk="0">
                  <a:moveTo>
                    <a:pt x="1053" y="53"/>
                  </a:moveTo>
                  <a:cubicBezTo>
                    <a:pt x="1066" y="53"/>
                    <a:pt x="1079" y="69"/>
                    <a:pt x="1079" y="82"/>
                  </a:cubicBezTo>
                  <a:lnTo>
                    <a:pt x="1079" y="95"/>
                  </a:lnTo>
                  <a:cubicBezTo>
                    <a:pt x="1079" y="108"/>
                    <a:pt x="1066" y="121"/>
                    <a:pt x="1053" y="121"/>
                  </a:cubicBezTo>
                  <a:lnTo>
                    <a:pt x="81" y="121"/>
                  </a:lnTo>
                  <a:cubicBezTo>
                    <a:pt x="68" y="121"/>
                    <a:pt x="52" y="108"/>
                    <a:pt x="52" y="95"/>
                  </a:cubicBezTo>
                  <a:lnTo>
                    <a:pt x="52" y="82"/>
                  </a:lnTo>
                  <a:cubicBezTo>
                    <a:pt x="52" y="69"/>
                    <a:pt x="68" y="53"/>
                    <a:pt x="81" y="53"/>
                  </a:cubicBezTo>
                  <a:close/>
                  <a:moveTo>
                    <a:pt x="81" y="1"/>
                  </a:moveTo>
                  <a:cubicBezTo>
                    <a:pt x="39" y="1"/>
                    <a:pt x="0" y="40"/>
                    <a:pt x="0" y="82"/>
                  </a:cubicBezTo>
                  <a:lnTo>
                    <a:pt x="0" y="95"/>
                  </a:lnTo>
                  <a:cubicBezTo>
                    <a:pt x="0" y="134"/>
                    <a:pt x="39" y="176"/>
                    <a:pt x="81" y="176"/>
                  </a:cubicBezTo>
                  <a:lnTo>
                    <a:pt x="1053" y="176"/>
                  </a:lnTo>
                  <a:cubicBezTo>
                    <a:pt x="1105" y="176"/>
                    <a:pt x="1134" y="134"/>
                    <a:pt x="1134" y="95"/>
                  </a:cubicBezTo>
                  <a:lnTo>
                    <a:pt x="1134" y="82"/>
                  </a:lnTo>
                  <a:cubicBezTo>
                    <a:pt x="1134" y="40"/>
                    <a:pt x="1105" y="1"/>
                    <a:pt x="105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117300" y="3024825"/>
              <a:ext cx="1400" cy="172150"/>
            </a:xfrm>
            <a:custGeom>
              <a:avLst/>
              <a:gdLst/>
              <a:ahLst/>
              <a:cxnLst/>
              <a:rect l="l" t="t" r="r" b="b"/>
              <a:pathLst>
                <a:path w="56" h="6886" extrusionOk="0">
                  <a:moveTo>
                    <a:pt x="30" y="1"/>
                  </a:moveTo>
                  <a:cubicBezTo>
                    <a:pt x="17" y="1"/>
                    <a:pt x="1" y="14"/>
                    <a:pt x="1" y="30"/>
                  </a:cubicBezTo>
                  <a:lnTo>
                    <a:pt x="1" y="6860"/>
                  </a:lnTo>
                  <a:cubicBezTo>
                    <a:pt x="1" y="6873"/>
                    <a:pt x="17" y="6886"/>
                    <a:pt x="30" y="6886"/>
                  </a:cubicBezTo>
                  <a:cubicBezTo>
                    <a:pt x="43" y="6886"/>
                    <a:pt x="56" y="6873"/>
                    <a:pt x="56" y="6860"/>
                  </a:cubicBezTo>
                  <a:lnTo>
                    <a:pt x="56" y="30"/>
                  </a:lnTo>
                  <a:cubicBezTo>
                    <a:pt x="56" y="14"/>
                    <a:pt x="43" y="1"/>
                    <a:pt x="3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116650" y="3024175"/>
              <a:ext cx="2700" cy="173525"/>
            </a:xfrm>
            <a:custGeom>
              <a:avLst/>
              <a:gdLst/>
              <a:ahLst/>
              <a:cxnLst/>
              <a:rect l="l" t="t" r="r" b="b"/>
              <a:pathLst>
                <a:path w="108" h="6941" extrusionOk="0">
                  <a:moveTo>
                    <a:pt x="56" y="1"/>
                  </a:moveTo>
                  <a:cubicBezTo>
                    <a:pt x="27" y="1"/>
                    <a:pt x="1" y="27"/>
                    <a:pt x="1" y="56"/>
                  </a:cubicBezTo>
                  <a:lnTo>
                    <a:pt x="1" y="6886"/>
                  </a:lnTo>
                  <a:cubicBezTo>
                    <a:pt x="1" y="6925"/>
                    <a:pt x="27" y="6941"/>
                    <a:pt x="56" y="6941"/>
                  </a:cubicBezTo>
                  <a:cubicBezTo>
                    <a:pt x="82" y="6941"/>
                    <a:pt x="108" y="6925"/>
                    <a:pt x="108" y="6886"/>
                  </a:cubicBezTo>
                  <a:lnTo>
                    <a:pt x="108" y="56"/>
                  </a:lnTo>
                  <a:cubicBezTo>
                    <a:pt x="108" y="27"/>
                    <a:pt x="82" y="1"/>
                    <a:pt x="5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115700" y="2996800"/>
              <a:ext cx="5025" cy="5125"/>
            </a:xfrm>
            <a:custGeom>
              <a:avLst/>
              <a:gdLst/>
              <a:ahLst/>
              <a:cxnLst/>
              <a:rect l="l" t="t" r="r" b="b"/>
              <a:pathLst>
                <a:path w="201" h="205" extrusionOk="0">
                  <a:moveTo>
                    <a:pt x="94" y="1"/>
                  </a:moveTo>
                  <a:cubicBezTo>
                    <a:pt x="39" y="1"/>
                    <a:pt x="0" y="56"/>
                    <a:pt x="0" y="111"/>
                  </a:cubicBezTo>
                  <a:cubicBezTo>
                    <a:pt x="0" y="163"/>
                    <a:pt x="39" y="205"/>
                    <a:pt x="94" y="205"/>
                  </a:cubicBezTo>
                  <a:cubicBezTo>
                    <a:pt x="146" y="205"/>
                    <a:pt x="201" y="163"/>
                    <a:pt x="201" y="111"/>
                  </a:cubicBezTo>
                  <a:cubicBezTo>
                    <a:pt x="201" y="56"/>
                    <a:pt x="146" y="1"/>
                    <a:pt x="9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114950" y="2996150"/>
              <a:ext cx="6425" cy="6425"/>
            </a:xfrm>
            <a:custGeom>
              <a:avLst/>
              <a:gdLst/>
              <a:ahLst/>
              <a:cxnLst/>
              <a:rect l="l" t="t" r="r" b="b"/>
              <a:pathLst>
                <a:path w="257" h="257" extrusionOk="0">
                  <a:moveTo>
                    <a:pt x="124" y="56"/>
                  </a:moveTo>
                  <a:cubicBezTo>
                    <a:pt x="163" y="56"/>
                    <a:pt x="205" y="95"/>
                    <a:pt x="205" y="137"/>
                  </a:cubicBezTo>
                  <a:cubicBezTo>
                    <a:pt x="205" y="176"/>
                    <a:pt x="163" y="205"/>
                    <a:pt x="124" y="205"/>
                  </a:cubicBezTo>
                  <a:cubicBezTo>
                    <a:pt x="82" y="205"/>
                    <a:pt x="56" y="176"/>
                    <a:pt x="56" y="137"/>
                  </a:cubicBezTo>
                  <a:cubicBezTo>
                    <a:pt x="56" y="95"/>
                    <a:pt x="82" y="56"/>
                    <a:pt x="124" y="56"/>
                  </a:cubicBezTo>
                  <a:close/>
                  <a:moveTo>
                    <a:pt x="124" y="1"/>
                  </a:moveTo>
                  <a:cubicBezTo>
                    <a:pt x="56" y="1"/>
                    <a:pt x="1" y="56"/>
                    <a:pt x="1" y="137"/>
                  </a:cubicBezTo>
                  <a:cubicBezTo>
                    <a:pt x="1" y="205"/>
                    <a:pt x="56" y="257"/>
                    <a:pt x="124" y="257"/>
                  </a:cubicBezTo>
                  <a:cubicBezTo>
                    <a:pt x="192" y="257"/>
                    <a:pt x="257" y="205"/>
                    <a:pt x="257" y="137"/>
                  </a:cubicBezTo>
                  <a:cubicBezTo>
                    <a:pt x="257" y="56"/>
                    <a:pt x="192" y="1"/>
                    <a:pt x="12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14000" y="2975925"/>
              <a:ext cx="7050" cy="17250"/>
            </a:xfrm>
            <a:custGeom>
              <a:avLst/>
              <a:gdLst/>
              <a:ahLst/>
              <a:cxnLst/>
              <a:rect l="l" t="t" r="r" b="b"/>
              <a:pathLst>
                <a:path w="282" h="690" extrusionOk="0">
                  <a:moveTo>
                    <a:pt x="240" y="0"/>
                  </a:moveTo>
                  <a:cubicBezTo>
                    <a:pt x="192" y="0"/>
                    <a:pt x="109" y="101"/>
                    <a:pt x="68" y="217"/>
                  </a:cubicBezTo>
                  <a:cubicBezTo>
                    <a:pt x="0" y="366"/>
                    <a:pt x="162" y="690"/>
                    <a:pt x="162" y="690"/>
                  </a:cubicBezTo>
                  <a:cubicBezTo>
                    <a:pt x="162" y="690"/>
                    <a:pt x="282" y="107"/>
                    <a:pt x="269" y="26"/>
                  </a:cubicBezTo>
                  <a:cubicBezTo>
                    <a:pt x="263" y="8"/>
                    <a:pt x="253" y="0"/>
                    <a:pt x="240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113250" y="2975250"/>
              <a:ext cx="8550" cy="19950"/>
            </a:xfrm>
            <a:custGeom>
              <a:avLst/>
              <a:gdLst/>
              <a:ahLst/>
              <a:cxnLst/>
              <a:rect l="l" t="t" r="r" b="b"/>
              <a:pathLst>
                <a:path w="342" h="798" extrusionOk="0">
                  <a:moveTo>
                    <a:pt x="273" y="53"/>
                  </a:moveTo>
                  <a:lnTo>
                    <a:pt x="273" y="69"/>
                  </a:lnTo>
                  <a:cubicBezTo>
                    <a:pt x="286" y="108"/>
                    <a:pt x="231" y="406"/>
                    <a:pt x="179" y="636"/>
                  </a:cubicBezTo>
                  <a:cubicBezTo>
                    <a:pt x="137" y="513"/>
                    <a:pt x="82" y="338"/>
                    <a:pt x="111" y="257"/>
                  </a:cubicBezTo>
                  <a:cubicBezTo>
                    <a:pt x="163" y="134"/>
                    <a:pt x="244" y="53"/>
                    <a:pt x="273" y="53"/>
                  </a:cubicBezTo>
                  <a:close/>
                  <a:moveTo>
                    <a:pt x="273" y="1"/>
                  </a:moveTo>
                  <a:cubicBezTo>
                    <a:pt x="205" y="1"/>
                    <a:pt x="111" y="121"/>
                    <a:pt x="69" y="231"/>
                  </a:cubicBezTo>
                  <a:cubicBezTo>
                    <a:pt x="1" y="393"/>
                    <a:pt x="163" y="717"/>
                    <a:pt x="163" y="730"/>
                  </a:cubicBezTo>
                  <a:lnTo>
                    <a:pt x="205" y="798"/>
                  </a:lnTo>
                  <a:lnTo>
                    <a:pt x="218" y="717"/>
                  </a:lnTo>
                  <a:cubicBezTo>
                    <a:pt x="244" y="620"/>
                    <a:pt x="341" y="134"/>
                    <a:pt x="325" y="53"/>
                  </a:cubicBezTo>
                  <a:cubicBezTo>
                    <a:pt x="312" y="14"/>
                    <a:pt x="299" y="1"/>
                    <a:pt x="27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104600" y="2979350"/>
              <a:ext cx="9725" cy="15125"/>
            </a:xfrm>
            <a:custGeom>
              <a:avLst/>
              <a:gdLst/>
              <a:ahLst/>
              <a:cxnLst/>
              <a:rect l="l" t="t" r="r" b="b"/>
              <a:pathLst>
                <a:path w="389" h="605" extrusionOk="0">
                  <a:moveTo>
                    <a:pt x="65" y="1"/>
                  </a:moveTo>
                  <a:cubicBezTo>
                    <a:pt x="17" y="1"/>
                    <a:pt x="0" y="141"/>
                    <a:pt x="23" y="281"/>
                  </a:cubicBezTo>
                  <a:cubicBezTo>
                    <a:pt x="65" y="443"/>
                    <a:pt x="389" y="605"/>
                    <a:pt x="389" y="605"/>
                  </a:cubicBezTo>
                  <a:cubicBezTo>
                    <a:pt x="389" y="605"/>
                    <a:pt x="146" y="51"/>
                    <a:pt x="91" y="12"/>
                  </a:cubicBezTo>
                  <a:cubicBezTo>
                    <a:pt x="82" y="4"/>
                    <a:pt x="73" y="1"/>
                    <a:pt x="6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103875" y="2978575"/>
              <a:ext cx="11850" cy="17275"/>
            </a:xfrm>
            <a:custGeom>
              <a:avLst/>
              <a:gdLst/>
              <a:ahLst/>
              <a:cxnLst/>
              <a:rect l="l" t="t" r="r" b="b"/>
              <a:pathLst>
                <a:path w="474" h="691" extrusionOk="0">
                  <a:moveTo>
                    <a:pt x="94" y="56"/>
                  </a:moveTo>
                  <a:cubicBezTo>
                    <a:pt x="133" y="82"/>
                    <a:pt x="269" y="367"/>
                    <a:pt x="363" y="568"/>
                  </a:cubicBezTo>
                  <a:cubicBezTo>
                    <a:pt x="256" y="503"/>
                    <a:pt x="107" y="393"/>
                    <a:pt x="81" y="299"/>
                  </a:cubicBezTo>
                  <a:cubicBezTo>
                    <a:pt x="52" y="163"/>
                    <a:pt x="81" y="69"/>
                    <a:pt x="94" y="56"/>
                  </a:cubicBezTo>
                  <a:close/>
                  <a:moveTo>
                    <a:pt x="94" y="1"/>
                  </a:moveTo>
                  <a:cubicBezTo>
                    <a:pt x="81" y="1"/>
                    <a:pt x="68" y="1"/>
                    <a:pt x="52" y="30"/>
                  </a:cubicBezTo>
                  <a:cubicBezTo>
                    <a:pt x="13" y="69"/>
                    <a:pt x="0" y="192"/>
                    <a:pt x="26" y="312"/>
                  </a:cubicBezTo>
                  <a:cubicBezTo>
                    <a:pt x="68" y="487"/>
                    <a:pt x="392" y="649"/>
                    <a:pt x="405" y="649"/>
                  </a:cubicBezTo>
                  <a:lnTo>
                    <a:pt x="473" y="691"/>
                  </a:lnTo>
                  <a:lnTo>
                    <a:pt x="444" y="623"/>
                  </a:lnTo>
                  <a:cubicBezTo>
                    <a:pt x="405" y="529"/>
                    <a:pt x="201" y="69"/>
                    <a:pt x="133" y="17"/>
                  </a:cubicBezTo>
                  <a:cubicBezTo>
                    <a:pt x="120" y="1"/>
                    <a:pt x="107" y="1"/>
                    <a:pt x="9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095175" y="2990075"/>
              <a:ext cx="16825" cy="7800"/>
            </a:xfrm>
            <a:custGeom>
              <a:avLst/>
              <a:gdLst/>
              <a:ahLst/>
              <a:cxnLst/>
              <a:rect l="l" t="t" r="r" b="b"/>
              <a:pathLst>
                <a:path w="673" h="312" extrusionOk="0">
                  <a:moveTo>
                    <a:pt x="67" y="0"/>
                  </a:moveTo>
                  <a:cubicBezTo>
                    <a:pt x="1" y="0"/>
                    <a:pt x="69" y="141"/>
                    <a:pt x="199" y="244"/>
                  </a:cubicBezTo>
                  <a:cubicBezTo>
                    <a:pt x="260" y="298"/>
                    <a:pt x="381" y="312"/>
                    <a:pt x="485" y="312"/>
                  </a:cubicBezTo>
                  <a:cubicBezTo>
                    <a:pt x="586" y="312"/>
                    <a:pt x="672" y="299"/>
                    <a:pt x="672" y="299"/>
                  </a:cubicBezTo>
                  <a:cubicBezTo>
                    <a:pt x="672" y="299"/>
                    <a:pt x="157" y="1"/>
                    <a:pt x="76" y="1"/>
                  </a:cubicBezTo>
                  <a:cubicBezTo>
                    <a:pt x="73" y="0"/>
                    <a:pt x="69" y="0"/>
                    <a:pt x="6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095025" y="2989425"/>
              <a:ext cx="19000" cy="9100"/>
            </a:xfrm>
            <a:custGeom>
              <a:avLst/>
              <a:gdLst/>
              <a:ahLst/>
              <a:cxnLst/>
              <a:rect l="l" t="t" r="r" b="b"/>
              <a:pathLst>
                <a:path w="760" h="364" extrusionOk="0">
                  <a:moveTo>
                    <a:pt x="82" y="53"/>
                  </a:moveTo>
                  <a:cubicBezTo>
                    <a:pt x="137" y="53"/>
                    <a:pt x="393" y="189"/>
                    <a:pt x="597" y="312"/>
                  </a:cubicBezTo>
                  <a:lnTo>
                    <a:pt x="474" y="312"/>
                  </a:lnTo>
                  <a:cubicBezTo>
                    <a:pt x="354" y="312"/>
                    <a:pt x="260" y="296"/>
                    <a:pt x="218" y="257"/>
                  </a:cubicBezTo>
                  <a:cubicBezTo>
                    <a:pt x="111" y="163"/>
                    <a:pt x="69" y="69"/>
                    <a:pt x="82" y="53"/>
                  </a:cubicBezTo>
                  <a:close/>
                  <a:moveTo>
                    <a:pt x="82" y="1"/>
                  </a:moveTo>
                  <a:cubicBezTo>
                    <a:pt x="56" y="1"/>
                    <a:pt x="30" y="14"/>
                    <a:pt x="30" y="27"/>
                  </a:cubicBezTo>
                  <a:cubicBezTo>
                    <a:pt x="1" y="95"/>
                    <a:pt x="82" y="215"/>
                    <a:pt x="179" y="296"/>
                  </a:cubicBezTo>
                  <a:cubicBezTo>
                    <a:pt x="231" y="338"/>
                    <a:pt x="341" y="364"/>
                    <a:pt x="474" y="364"/>
                  </a:cubicBezTo>
                  <a:cubicBezTo>
                    <a:pt x="584" y="364"/>
                    <a:pt x="678" y="351"/>
                    <a:pt x="691" y="351"/>
                  </a:cubicBezTo>
                  <a:lnTo>
                    <a:pt x="759" y="338"/>
                  </a:lnTo>
                  <a:lnTo>
                    <a:pt x="691" y="296"/>
                  </a:lnTo>
                  <a:cubicBezTo>
                    <a:pt x="610" y="257"/>
                    <a:pt x="163" y="1"/>
                    <a:pt x="82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093750" y="3001575"/>
              <a:ext cx="18250" cy="6125"/>
            </a:xfrm>
            <a:custGeom>
              <a:avLst/>
              <a:gdLst/>
              <a:ahLst/>
              <a:cxnLst/>
              <a:rect l="l" t="t" r="r" b="b"/>
              <a:pathLst>
                <a:path w="730" h="245" extrusionOk="0">
                  <a:moveTo>
                    <a:pt x="729" y="1"/>
                  </a:moveTo>
                  <a:cubicBezTo>
                    <a:pt x="729" y="1"/>
                    <a:pt x="133" y="53"/>
                    <a:pt x="68" y="95"/>
                  </a:cubicBezTo>
                  <a:cubicBezTo>
                    <a:pt x="0" y="150"/>
                    <a:pt x="149" y="231"/>
                    <a:pt x="311" y="244"/>
                  </a:cubicBezTo>
                  <a:cubicBezTo>
                    <a:pt x="315" y="244"/>
                    <a:pt x="319" y="244"/>
                    <a:pt x="323" y="244"/>
                  </a:cubicBezTo>
                  <a:cubicBezTo>
                    <a:pt x="486" y="244"/>
                    <a:pt x="729" y="1"/>
                    <a:pt x="72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094375" y="3000525"/>
              <a:ext cx="19650" cy="7800"/>
            </a:xfrm>
            <a:custGeom>
              <a:avLst/>
              <a:gdLst/>
              <a:ahLst/>
              <a:cxnLst/>
              <a:rect l="l" t="t" r="r" b="b"/>
              <a:pathLst>
                <a:path w="786" h="312" extrusionOk="0">
                  <a:moveTo>
                    <a:pt x="636" y="69"/>
                  </a:moveTo>
                  <a:lnTo>
                    <a:pt x="636" y="69"/>
                  </a:lnTo>
                  <a:cubicBezTo>
                    <a:pt x="542" y="150"/>
                    <a:pt x="393" y="257"/>
                    <a:pt x="299" y="257"/>
                  </a:cubicBezTo>
                  <a:cubicBezTo>
                    <a:pt x="150" y="244"/>
                    <a:pt x="56" y="192"/>
                    <a:pt x="56" y="163"/>
                  </a:cubicBezTo>
                  <a:lnTo>
                    <a:pt x="69" y="163"/>
                  </a:lnTo>
                  <a:cubicBezTo>
                    <a:pt x="108" y="137"/>
                    <a:pt x="406" y="95"/>
                    <a:pt x="636" y="69"/>
                  </a:cubicBezTo>
                  <a:close/>
                  <a:moveTo>
                    <a:pt x="785" y="1"/>
                  </a:moveTo>
                  <a:lnTo>
                    <a:pt x="704" y="14"/>
                  </a:lnTo>
                  <a:cubicBezTo>
                    <a:pt x="610" y="14"/>
                    <a:pt x="108" y="69"/>
                    <a:pt x="27" y="124"/>
                  </a:cubicBezTo>
                  <a:cubicBezTo>
                    <a:pt x="1" y="137"/>
                    <a:pt x="1" y="176"/>
                    <a:pt x="1" y="176"/>
                  </a:cubicBezTo>
                  <a:cubicBezTo>
                    <a:pt x="14" y="244"/>
                    <a:pt x="163" y="299"/>
                    <a:pt x="286" y="312"/>
                  </a:cubicBezTo>
                  <a:lnTo>
                    <a:pt x="299" y="312"/>
                  </a:lnTo>
                  <a:cubicBezTo>
                    <a:pt x="474" y="312"/>
                    <a:pt x="717" y="69"/>
                    <a:pt x="730" y="56"/>
                  </a:cubicBezTo>
                  <a:lnTo>
                    <a:pt x="785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102225" y="3004575"/>
              <a:ext cx="12100" cy="13100"/>
            </a:xfrm>
            <a:custGeom>
              <a:avLst/>
              <a:gdLst/>
              <a:ahLst/>
              <a:cxnLst/>
              <a:rect l="l" t="t" r="r" b="b"/>
              <a:pathLst>
                <a:path w="484" h="524" extrusionOk="0">
                  <a:moveTo>
                    <a:pt x="484" y="1"/>
                  </a:moveTo>
                  <a:lnTo>
                    <a:pt x="484" y="1"/>
                  </a:lnTo>
                  <a:cubicBezTo>
                    <a:pt x="484" y="1"/>
                    <a:pt x="37" y="393"/>
                    <a:pt x="11" y="474"/>
                  </a:cubicBezTo>
                  <a:cubicBezTo>
                    <a:pt x="0" y="508"/>
                    <a:pt x="23" y="523"/>
                    <a:pt x="63" y="523"/>
                  </a:cubicBezTo>
                  <a:cubicBezTo>
                    <a:pt x="119" y="523"/>
                    <a:pt x="210" y="495"/>
                    <a:pt x="296" y="448"/>
                  </a:cubicBezTo>
                  <a:cubicBezTo>
                    <a:pt x="429" y="367"/>
                    <a:pt x="484" y="1"/>
                    <a:pt x="48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101850" y="3002875"/>
              <a:ext cx="13450" cy="15575"/>
            </a:xfrm>
            <a:custGeom>
              <a:avLst/>
              <a:gdLst/>
              <a:ahLst/>
              <a:cxnLst/>
              <a:rect l="l" t="t" r="r" b="b"/>
              <a:pathLst>
                <a:path w="538" h="623" extrusionOk="0">
                  <a:moveTo>
                    <a:pt x="457" y="150"/>
                  </a:moveTo>
                  <a:lnTo>
                    <a:pt x="457" y="150"/>
                  </a:lnTo>
                  <a:cubicBezTo>
                    <a:pt x="431" y="260"/>
                    <a:pt x="376" y="435"/>
                    <a:pt x="295" y="487"/>
                  </a:cubicBezTo>
                  <a:cubicBezTo>
                    <a:pt x="201" y="542"/>
                    <a:pt x="120" y="568"/>
                    <a:pt x="81" y="568"/>
                  </a:cubicBezTo>
                  <a:cubicBezTo>
                    <a:pt x="68" y="568"/>
                    <a:pt x="52" y="555"/>
                    <a:pt x="52" y="555"/>
                  </a:cubicBezTo>
                  <a:cubicBezTo>
                    <a:pt x="68" y="503"/>
                    <a:pt x="295" y="299"/>
                    <a:pt x="457" y="150"/>
                  </a:cubicBezTo>
                  <a:close/>
                  <a:moveTo>
                    <a:pt x="538" y="1"/>
                  </a:moveTo>
                  <a:lnTo>
                    <a:pt x="486" y="56"/>
                  </a:lnTo>
                  <a:cubicBezTo>
                    <a:pt x="405" y="124"/>
                    <a:pt x="39" y="461"/>
                    <a:pt x="0" y="529"/>
                  </a:cubicBezTo>
                  <a:cubicBezTo>
                    <a:pt x="0" y="555"/>
                    <a:pt x="0" y="584"/>
                    <a:pt x="13" y="584"/>
                  </a:cubicBezTo>
                  <a:cubicBezTo>
                    <a:pt x="26" y="610"/>
                    <a:pt x="39" y="623"/>
                    <a:pt x="81" y="623"/>
                  </a:cubicBezTo>
                  <a:cubicBezTo>
                    <a:pt x="149" y="623"/>
                    <a:pt x="243" y="584"/>
                    <a:pt x="324" y="542"/>
                  </a:cubicBezTo>
                  <a:cubicBezTo>
                    <a:pt x="473" y="448"/>
                    <a:pt x="525" y="82"/>
                    <a:pt x="525" y="69"/>
                  </a:cubicBezTo>
                  <a:lnTo>
                    <a:pt x="538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114950" y="3005950"/>
              <a:ext cx="7475" cy="17075"/>
            </a:xfrm>
            <a:custGeom>
              <a:avLst/>
              <a:gdLst/>
              <a:ahLst/>
              <a:cxnLst/>
              <a:rect l="l" t="t" r="r" b="b"/>
              <a:pathLst>
                <a:path w="299" h="683" extrusionOk="0">
                  <a:moveTo>
                    <a:pt x="124" y="1"/>
                  </a:moveTo>
                  <a:cubicBezTo>
                    <a:pt x="124" y="1"/>
                    <a:pt x="1" y="581"/>
                    <a:pt x="30" y="662"/>
                  </a:cubicBezTo>
                  <a:cubicBezTo>
                    <a:pt x="33" y="676"/>
                    <a:pt x="40" y="683"/>
                    <a:pt x="51" y="683"/>
                  </a:cubicBezTo>
                  <a:cubicBezTo>
                    <a:pt x="91" y="683"/>
                    <a:pt x="177" y="591"/>
                    <a:pt x="231" y="474"/>
                  </a:cubicBezTo>
                  <a:cubicBezTo>
                    <a:pt x="299" y="312"/>
                    <a:pt x="124" y="1"/>
                    <a:pt x="12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1114325" y="3003925"/>
              <a:ext cx="8750" cy="19625"/>
            </a:xfrm>
            <a:custGeom>
              <a:avLst/>
              <a:gdLst/>
              <a:ahLst/>
              <a:cxnLst/>
              <a:rect l="l" t="t" r="r" b="b"/>
              <a:pathLst>
                <a:path w="350" h="785" extrusionOk="0">
                  <a:moveTo>
                    <a:pt x="162" y="163"/>
                  </a:moveTo>
                  <a:cubicBezTo>
                    <a:pt x="201" y="270"/>
                    <a:pt x="269" y="445"/>
                    <a:pt x="230" y="542"/>
                  </a:cubicBezTo>
                  <a:cubicBezTo>
                    <a:pt x="175" y="662"/>
                    <a:pt x="107" y="730"/>
                    <a:pt x="81" y="730"/>
                  </a:cubicBezTo>
                  <a:lnTo>
                    <a:pt x="68" y="730"/>
                  </a:lnTo>
                  <a:cubicBezTo>
                    <a:pt x="68" y="688"/>
                    <a:pt x="120" y="380"/>
                    <a:pt x="162" y="163"/>
                  </a:cubicBezTo>
                  <a:close/>
                  <a:moveTo>
                    <a:pt x="136" y="1"/>
                  </a:moveTo>
                  <a:lnTo>
                    <a:pt x="120" y="69"/>
                  </a:lnTo>
                  <a:cubicBezTo>
                    <a:pt x="107" y="163"/>
                    <a:pt x="0" y="662"/>
                    <a:pt x="26" y="743"/>
                  </a:cubicBezTo>
                  <a:cubicBezTo>
                    <a:pt x="26" y="769"/>
                    <a:pt x="55" y="785"/>
                    <a:pt x="81" y="785"/>
                  </a:cubicBezTo>
                  <a:cubicBezTo>
                    <a:pt x="149" y="785"/>
                    <a:pt x="230" y="675"/>
                    <a:pt x="282" y="555"/>
                  </a:cubicBezTo>
                  <a:cubicBezTo>
                    <a:pt x="350" y="393"/>
                    <a:pt x="175" y="82"/>
                    <a:pt x="175" y="69"/>
                  </a:cubicBezTo>
                  <a:lnTo>
                    <a:pt x="13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1121775" y="3004575"/>
              <a:ext cx="10000" cy="15175"/>
            </a:xfrm>
            <a:custGeom>
              <a:avLst/>
              <a:gdLst/>
              <a:ahLst/>
              <a:cxnLst/>
              <a:rect l="l" t="t" r="r" b="b"/>
              <a:pathLst>
                <a:path w="400" h="607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243" y="542"/>
                    <a:pt x="308" y="597"/>
                  </a:cubicBezTo>
                  <a:cubicBezTo>
                    <a:pt x="317" y="604"/>
                    <a:pt x="325" y="607"/>
                    <a:pt x="332" y="607"/>
                  </a:cubicBezTo>
                  <a:cubicBezTo>
                    <a:pt x="382" y="607"/>
                    <a:pt x="400" y="466"/>
                    <a:pt x="363" y="325"/>
                  </a:cubicBezTo>
                  <a:cubicBezTo>
                    <a:pt x="324" y="16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1120375" y="3003275"/>
              <a:ext cx="11875" cy="17200"/>
            </a:xfrm>
            <a:custGeom>
              <a:avLst/>
              <a:gdLst/>
              <a:ahLst/>
              <a:cxnLst/>
              <a:rect l="l" t="t" r="r" b="b"/>
              <a:pathLst>
                <a:path w="475" h="688" extrusionOk="0">
                  <a:moveTo>
                    <a:pt x="121" y="121"/>
                  </a:moveTo>
                  <a:lnTo>
                    <a:pt x="121" y="121"/>
                  </a:lnTo>
                  <a:cubicBezTo>
                    <a:pt x="218" y="176"/>
                    <a:pt x="364" y="283"/>
                    <a:pt x="393" y="377"/>
                  </a:cubicBezTo>
                  <a:cubicBezTo>
                    <a:pt x="419" y="513"/>
                    <a:pt x="406" y="620"/>
                    <a:pt x="380" y="633"/>
                  </a:cubicBezTo>
                  <a:cubicBezTo>
                    <a:pt x="338" y="594"/>
                    <a:pt x="202" y="325"/>
                    <a:pt x="121" y="121"/>
                  </a:cubicBezTo>
                  <a:close/>
                  <a:moveTo>
                    <a:pt x="1" y="1"/>
                  </a:moveTo>
                  <a:lnTo>
                    <a:pt x="27" y="66"/>
                  </a:lnTo>
                  <a:cubicBezTo>
                    <a:pt x="69" y="163"/>
                    <a:pt x="283" y="620"/>
                    <a:pt x="351" y="675"/>
                  </a:cubicBezTo>
                  <a:cubicBezTo>
                    <a:pt x="364" y="675"/>
                    <a:pt x="380" y="688"/>
                    <a:pt x="380" y="688"/>
                  </a:cubicBezTo>
                  <a:cubicBezTo>
                    <a:pt x="393" y="688"/>
                    <a:pt x="419" y="675"/>
                    <a:pt x="432" y="662"/>
                  </a:cubicBezTo>
                  <a:cubicBezTo>
                    <a:pt x="461" y="620"/>
                    <a:pt x="474" y="487"/>
                    <a:pt x="445" y="364"/>
                  </a:cubicBezTo>
                  <a:cubicBezTo>
                    <a:pt x="406" y="202"/>
                    <a:pt x="82" y="40"/>
                    <a:pt x="69" y="2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1124125" y="3001050"/>
              <a:ext cx="16850" cy="7925"/>
            </a:xfrm>
            <a:custGeom>
              <a:avLst/>
              <a:gdLst/>
              <a:ahLst/>
              <a:cxnLst/>
              <a:rect l="l" t="t" r="r" b="b"/>
              <a:pathLst>
                <a:path w="674" h="317" extrusionOk="0">
                  <a:moveTo>
                    <a:pt x="236" y="1"/>
                  </a:moveTo>
                  <a:cubicBezTo>
                    <a:pt x="114" y="1"/>
                    <a:pt x="0" y="22"/>
                    <a:pt x="0" y="22"/>
                  </a:cubicBezTo>
                  <a:cubicBezTo>
                    <a:pt x="0" y="22"/>
                    <a:pt x="512" y="317"/>
                    <a:pt x="593" y="317"/>
                  </a:cubicBezTo>
                  <a:cubicBezTo>
                    <a:pt x="674" y="317"/>
                    <a:pt x="606" y="171"/>
                    <a:pt x="486" y="61"/>
                  </a:cubicBezTo>
                  <a:cubicBezTo>
                    <a:pt x="432" y="14"/>
                    <a:pt x="331" y="1"/>
                    <a:pt x="23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1122100" y="3000200"/>
              <a:ext cx="18875" cy="9500"/>
            </a:xfrm>
            <a:custGeom>
              <a:avLst/>
              <a:gdLst/>
              <a:ahLst/>
              <a:cxnLst/>
              <a:rect l="l" t="t" r="r" b="b"/>
              <a:pathLst>
                <a:path w="755" h="380" extrusionOk="0">
                  <a:moveTo>
                    <a:pt x="295" y="56"/>
                  </a:moveTo>
                  <a:cubicBezTo>
                    <a:pt x="418" y="56"/>
                    <a:pt x="499" y="82"/>
                    <a:pt x="538" y="124"/>
                  </a:cubicBezTo>
                  <a:cubicBezTo>
                    <a:pt x="648" y="205"/>
                    <a:pt x="687" y="312"/>
                    <a:pt x="687" y="325"/>
                  </a:cubicBezTo>
                  <a:lnTo>
                    <a:pt x="674" y="325"/>
                  </a:lnTo>
                  <a:cubicBezTo>
                    <a:pt x="635" y="325"/>
                    <a:pt x="363" y="176"/>
                    <a:pt x="162" y="69"/>
                  </a:cubicBezTo>
                  <a:cubicBezTo>
                    <a:pt x="201" y="69"/>
                    <a:pt x="243" y="56"/>
                    <a:pt x="295" y="56"/>
                  </a:cubicBezTo>
                  <a:close/>
                  <a:moveTo>
                    <a:pt x="295" y="1"/>
                  </a:moveTo>
                  <a:cubicBezTo>
                    <a:pt x="175" y="1"/>
                    <a:pt x="81" y="27"/>
                    <a:pt x="81" y="27"/>
                  </a:cubicBezTo>
                  <a:lnTo>
                    <a:pt x="0" y="43"/>
                  </a:lnTo>
                  <a:lnTo>
                    <a:pt x="68" y="69"/>
                  </a:lnTo>
                  <a:cubicBezTo>
                    <a:pt x="162" y="124"/>
                    <a:pt x="593" y="380"/>
                    <a:pt x="674" y="380"/>
                  </a:cubicBezTo>
                  <a:cubicBezTo>
                    <a:pt x="700" y="380"/>
                    <a:pt x="729" y="367"/>
                    <a:pt x="742" y="338"/>
                  </a:cubicBezTo>
                  <a:cubicBezTo>
                    <a:pt x="755" y="286"/>
                    <a:pt x="674" y="163"/>
                    <a:pt x="580" y="82"/>
                  </a:cubicBezTo>
                  <a:cubicBezTo>
                    <a:pt x="525" y="27"/>
                    <a:pt x="431" y="1"/>
                    <a:pt x="29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1124125" y="2991450"/>
              <a:ext cx="18250" cy="6100"/>
            </a:xfrm>
            <a:custGeom>
              <a:avLst/>
              <a:gdLst/>
              <a:ahLst/>
              <a:cxnLst/>
              <a:rect l="l" t="t" r="r" b="b"/>
              <a:pathLst>
                <a:path w="730" h="244" extrusionOk="0">
                  <a:moveTo>
                    <a:pt x="406" y="0"/>
                  </a:moveTo>
                  <a:cubicBezTo>
                    <a:pt x="244" y="0"/>
                    <a:pt x="0" y="244"/>
                    <a:pt x="0" y="244"/>
                  </a:cubicBezTo>
                  <a:cubicBezTo>
                    <a:pt x="0" y="244"/>
                    <a:pt x="593" y="176"/>
                    <a:pt x="661" y="134"/>
                  </a:cubicBezTo>
                  <a:cubicBezTo>
                    <a:pt x="729" y="95"/>
                    <a:pt x="580" y="14"/>
                    <a:pt x="418" y="1"/>
                  </a:cubicBezTo>
                  <a:cubicBezTo>
                    <a:pt x="414" y="1"/>
                    <a:pt x="410" y="0"/>
                    <a:pt x="406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1122400" y="2990725"/>
              <a:ext cx="19650" cy="7800"/>
            </a:xfrm>
            <a:custGeom>
              <a:avLst/>
              <a:gdLst/>
              <a:ahLst/>
              <a:cxnLst/>
              <a:rect l="l" t="t" r="r" b="b"/>
              <a:pathLst>
                <a:path w="786" h="312" extrusionOk="0">
                  <a:moveTo>
                    <a:pt x="487" y="56"/>
                  </a:moveTo>
                  <a:cubicBezTo>
                    <a:pt x="623" y="69"/>
                    <a:pt x="717" y="124"/>
                    <a:pt x="717" y="137"/>
                  </a:cubicBezTo>
                  <a:cubicBezTo>
                    <a:pt x="675" y="163"/>
                    <a:pt x="380" y="205"/>
                    <a:pt x="150" y="231"/>
                  </a:cubicBezTo>
                  <a:cubicBezTo>
                    <a:pt x="231" y="163"/>
                    <a:pt x="364" y="56"/>
                    <a:pt x="474" y="56"/>
                  </a:cubicBezTo>
                  <a:close/>
                  <a:moveTo>
                    <a:pt x="474" y="0"/>
                  </a:moveTo>
                  <a:cubicBezTo>
                    <a:pt x="300" y="0"/>
                    <a:pt x="56" y="244"/>
                    <a:pt x="56" y="260"/>
                  </a:cubicBezTo>
                  <a:lnTo>
                    <a:pt x="1" y="312"/>
                  </a:lnTo>
                  <a:lnTo>
                    <a:pt x="69" y="299"/>
                  </a:lnTo>
                  <a:cubicBezTo>
                    <a:pt x="176" y="286"/>
                    <a:pt x="675" y="231"/>
                    <a:pt x="743" y="192"/>
                  </a:cubicBezTo>
                  <a:cubicBezTo>
                    <a:pt x="785" y="163"/>
                    <a:pt x="769" y="137"/>
                    <a:pt x="769" y="124"/>
                  </a:cubicBezTo>
                  <a:cubicBezTo>
                    <a:pt x="756" y="56"/>
                    <a:pt x="607" y="17"/>
                    <a:pt x="487" y="1"/>
                  </a:cubicBezTo>
                  <a:cubicBezTo>
                    <a:pt x="483" y="0"/>
                    <a:pt x="478" y="0"/>
                    <a:pt x="474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1121775" y="2981275"/>
              <a:ext cx="12050" cy="13200"/>
            </a:xfrm>
            <a:custGeom>
              <a:avLst/>
              <a:gdLst/>
              <a:ahLst/>
              <a:cxnLst/>
              <a:rect l="l" t="t" r="r" b="b"/>
              <a:pathLst>
                <a:path w="482" h="528" extrusionOk="0">
                  <a:moveTo>
                    <a:pt x="424" y="0"/>
                  </a:moveTo>
                  <a:cubicBezTo>
                    <a:pt x="370" y="0"/>
                    <a:pt x="281" y="29"/>
                    <a:pt x="201" y="84"/>
                  </a:cubicBezTo>
                  <a:cubicBezTo>
                    <a:pt x="52" y="165"/>
                    <a:pt x="0" y="528"/>
                    <a:pt x="0" y="528"/>
                  </a:cubicBezTo>
                  <a:cubicBezTo>
                    <a:pt x="0" y="528"/>
                    <a:pt x="444" y="123"/>
                    <a:pt x="470" y="42"/>
                  </a:cubicBezTo>
                  <a:cubicBezTo>
                    <a:pt x="482" y="14"/>
                    <a:pt x="462" y="0"/>
                    <a:pt x="424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1120700" y="2980600"/>
              <a:ext cx="13875" cy="15575"/>
            </a:xfrm>
            <a:custGeom>
              <a:avLst/>
              <a:gdLst/>
              <a:ahLst/>
              <a:cxnLst/>
              <a:rect l="l" t="t" r="r" b="b"/>
              <a:pathLst>
                <a:path w="555" h="623" extrusionOk="0">
                  <a:moveTo>
                    <a:pt x="487" y="56"/>
                  </a:moveTo>
                  <a:lnTo>
                    <a:pt x="487" y="69"/>
                  </a:lnTo>
                  <a:cubicBezTo>
                    <a:pt x="474" y="111"/>
                    <a:pt x="257" y="325"/>
                    <a:pt x="82" y="474"/>
                  </a:cubicBezTo>
                  <a:cubicBezTo>
                    <a:pt x="108" y="354"/>
                    <a:pt x="163" y="179"/>
                    <a:pt x="257" y="124"/>
                  </a:cubicBezTo>
                  <a:cubicBezTo>
                    <a:pt x="338" y="82"/>
                    <a:pt x="419" y="56"/>
                    <a:pt x="461" y="56"/>
                  </a:cubicBezTo>
                  <a:close/>
                  <a:moveTo>
                    <a:pt x="461" y="1"/>
                  </a:moveTo>
                  <a:cubicBezTo>
                    <a:pt x="406" y="1"/>
                    <a:pt x="312" y="30"/>
                    <a:pt x="231" y="82"/>
                  </a:cubicBezTo>
                  <a:cubicBezTo>
                    <a:pt x="82" y="179"/>
                    <a:pt x="14" y="529"/>
                    <a:pt x="14" y="542"/>
                  </a:cubicBezTo>
                  <a:lnTo>
                    <a:pt x="1" y="623"/>
                  </a:lnTo>
                  <a:lnTo>
                    <a:pt x="1" y="623"/>
                  </a:lnTo>
                  <a:lnTo>
                    <a:pt x="69" y="568"/>
                  </a:lnTo>
                  <a:cubicBezTo>
                    <a:pt x="137" y="503"/>
                    <a:pt x="513" y="163"/>
                    <a:pt x="542" y="82"/>
                  </a:cubicBezTo>
                  <a:cubicBezTo>
                    <a:pt x="555" y="56"/>
                    <a:pt x="542" y="43"/>
                    <a:pt x="542" y="30"/>
                  </a:cubicBezTo>
                  <a:cubicBezTo>
                    <a:pt x="529" y="17"/>
                    <a:pt x="500" y="1"/>
                    <a:pt x="46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3" name="Google Shape;213;p2"/>
          <p:cNvGrpSpPr/>
          <p:nvPr/>
        </p:nvGrpSpPr>
        <p:grpSpPr>
          <a:xfrm>
            <a:off x="3500931" y="4608749"/>
            <a:ext cx="1856791" cy="372004"/>
            <a:chOff x="547325" y="3326225"/>
            <a:chExt cx="215625" cy="43200"/>
          </a:xfrm>
        </p:grpSpPr>
        <p:sp>
          <p:nvSpPr>
            <p:cNvPr id="214" name="Google Shape;214;p2"/>
            <p:cNvSpPr/>
            <p:nvPr/>
          </p:nvSpPr>
          <p:spPr>
            <a:xfrm>
              <a:off x="644825" y="3347850"/>
              <a:ext cx="28700" cy="18250"/>
            </a:xfrm>
            <a:custGeom>
              <a:avLst/>
              <a:gdLst/>
              <a:ahLst/>
              <a:cxnLst/>
              <a:rect l="l" t="t" r="r" b="b"/>
              <a:pathLst>
                <a:path w="1148" h="730" extrusionOk="0">
                  <a:moveTo>
                    <a:pt x="137" y="1"/>
                  </a:moveTo>
                  <a:lnTo>
                    <a:pt x="124" y="14"/>
                  </a:lnTo>
                  <a:lnTo>
                    <a:pt x="124" y="53"/>
                  </a:lnTo>
                  <a:cubicBezTo>
                    <a:pt x="137" y="69"/>
                    <a:pt x="124" y="95"/>
                    <a:pt x="108" y="95"/>
                  </a:cubicBezTo>
                  <a:cubicBezTo>
                    <a:pt x="82" y="134"/>
                    <a:pt x="43" y="163"/>
                    <a:pt x="14" y="202"/>
                  </a:cubicBezTo>
                  <a:lnTo>
                    <a:pt x="14" y="215"/>
                  </a:lnTo>
                  <a:cubicBezTo>
                    <a:pt x="1" y="231"/>
                    <a:pt x="14" y="257"/>
                    <a:pt x="43" y="257"/>
                  </a:cubicBezTo>
                  <a:cubicBezTo>
                    <a:pt x="56" y="270"/>
                    <a:pt x="69" y="270"/>
                    <a:pt x="82" y="270"/>
                  </a:cubicBezTo>
                  <a:lnTo>
                    <a:pt x="95" y="257"/>
                  </a:lnTo>
                  <a:cubicBezTo>
                    <a:pt x="108" y="257"/>
                    <a:pt x="124" y="270"/>
                    <a:pt x="137" y="283"/>
                  </a:cubicBezTo>
                  <a:cubicBezTo>
                    <a:pt x="150" y="296"/>
                    <a:pt x="176" y="296"/>
                    <a:pt x="205" y="296"/>
                  </a:cubicBezTo>
                  <a:cubicBezTo>
                    <a:pt x="218" y="296"/>
                    <a:pt x="244" y="312"/>
                    <a:pt x="244" y="325"/>
                  </a:cubicBezTo>
                  <a:cubicBezTo>
                    <a:pt x="257" y="338"/>
                    <a:pt x="257" y="338"/>
                    <a:pt x="257" y="351"/>
                  </a:cubicBezTo>
                  <a:lnTo>
                    <a:pt x="270" y="364"/>
                  </a:lnTo>
                  <a:lnTo>
                    <a:pt x="270" y="393"/>
                  </a:lnTo>
                  <a:cubicBezTo>
                    <a:pt x="270" y="406"/>
                    <a:pt x="286" y="432"/>
                    <a:pt x="299" y="445"/>
                  </a:cubicBezTo>
                  <a:cubicBezTo>
                    <a:pt x="312" y="474"/>
                    <a:pt x="312" y="487"/>
                    <a:pt x="325" y="500"/>
                  </a:cubicBezTo>
                  <a:cubicBezTo>
                    <a:pt x="338" y="500"/>
                    <a:pt x="351" y="513"/>
                    <a:pt x="367" y="513"/>
                  </a:cubicBezTo>
                  <a:cubicBezTo>
                    <a:pt x="380" y="513"/>
                    <a:pt x="393" y="513"/>
                    <a:pt x="393" y="526"/>
                  </a:cubicBezTo>
                  <a:lnTo>
                    <a:pt x="393" y="568"/>
                  </a:lnTo>
                  <a:lnTo>
                    <a:pt x="393" y="581"/>
                  </a:lnTo>
                  <a:lnTo>
                    <a:pt x="393" y="594"/>
                  </a:lnTo>
                  <a:cubicBezTo>
                    <a:pt x="406" y="607"/>
                    <a:pt x="406" y="620"/>
                    <a:pt x="393" y="636"/>
                  </a:cubicBezTo>
                  <a:cubicBezTo>
                    <a:pt x="393" y="662"/>
                    <a:pt x="380" y="688"/>
                    <a:pt x="367" y="717"/>
                  </a:cubicBezTo>
                  <a:lnTo>
                    <a:pt x="367" y="730"/>
                  </a:lnTo>
                  <a:lnTo>
                    <a:pt x="406" y="730"/>
                  </a:lnTo>
                  <a:cubicBezTo>
                    <a:pt x="406" y="717"/>
                    <a:pt x="406" y="717"/>
                    <a:pt x="419" y="701"/>
                  </a:cubicBezTo>
                  <a:lnTo>
                    <a:pt x="432" y="688"/>
                  </a:lnTo>
                  <a:cubicBezTo>
                    <a:pt x="419" y="662"/>
                    <a:pt x="432" y="620"/>
                    <a:pt x="448" y="594"/>
                  </a:cubicBezTo>
                  <a:lnTo>
                    <a:pt x="461" y="594"/>
                  </a:lnTo>
                  <a:cubicBezTo>
                    <a:pt x="461" y="607"/>
                    <a:pt x="474" y="636"/>
                    <a:pt x="461" y="662"/>
                  </a:cubicBezTo>
                  <a:cubicBezTo>
                    <a:pt x="461" y="675"/>
                    <a:pt x="448" y="688"/>
                    <a:pt x="432" y="701"/>
                  </a:cubicBezTo>
                  <a:lnTo>
                    <a:pt x="487" y="701"/>
                  </a:lnTo>
                  <a:cubicBezTo>
                    <a:pt x="487" y="688"/>
                    <a:pt x="487" y="688"/>
                    <a:pt x="500" y="675"/>
                  </a:cubicBezTo>
                  <a:lnTo>
                    <a:pt x="500" y="662"/>
                  </a:lnTo>
                  <a:lnTo>
                    <a:pt x="500" y="607"/>
                  </a:lnTo>
                  <a:lnTo>
                    <a:pt x="500" y="539"/>
                  </a:lnTo>
                  <a:cubicBezTo>
                    <a:pt x="500" y="539"/>
                    <a:pt x="500" y="513"/>
                    <a:pt x="513" y="500"/>
                  </a:cubicBezTo>
                  <a:lnTo>
                    <a:pt x="529" y="500"/>
                  </a:lnTo>
                  <a:cubicBezTo>
                    <a:pt x="586" y="500"/>
                    <a:pt x="654" y="542"/>
                    <a:pt x="716" y="542"/>
                  </a:cubicBezTo>
                  <a:cubicBezTo>
                    <a:pt x="725" y="542"/>
                    <a:pt x="734" y="541"/>
                    <a:pt x="743" y="539"/>
                  </a:cubicBezTo>
                  <a:cubicBezTo>
                    <a:pt x="785" y="539"/>
                    <a:pt x="824" y="526"/>
                    <a:pt x="853" y="500"/>
                  </a:cubicBezTo>
                  <a:lnTo>
                    <a:pt x="905" y="500"/>
                  </a:lnTo>
                  <a:cubicBezTo>
                    <a:pt x="905" y="500"/>
                    <a:pt x="918" y="513"/>
                    <a:pt x="918" y="526"/>
                  </a:cubicBezTo>
                  <a:lnTo>
                    <a:pt x="918" y="539"/>
                  </a:lnTo>
                  <a:lnTo>
                    <a:pt x="934" y="539"/>
                  </a:lnTo>
                  <a:lnTo>
                    <a:pt x="934" y="526"/>
                  </a:lnTo>
                  <a:cubicBezTo>
                    <a:pt x="934" y="513"/>
                    <a:pt x="947" y="513"/>
                    <a:pt x="960" y="513"/>
                  </a:cubicBezTo>
                  <a:cubicBezTo>
                    <a:pt x="947" y="526"/>
                    <a:pt x="947" y="526"/>
                    <a:pt x="960" y="539"/>
                  </a:cubicBezTo>
                  <a:lnTo>
                    <a:pt x="960" y="513"/>
                  </a:lnTo>
                  <a:lnTo>
                    <a:pt x="973" y="513"/>
                  </a:lnTo>
                  <a:cubicBezTo>
                    <a:pt x="973" y="513"/>
                    <a:pt x="986" y="513"/>
                    <a:pt x="986" y="500"/>
                  </a:cubicBezTo>
                  <a:cubicBezTo>
                    <a:pt x="999" y="500"/>
                    <a:pt x="986" y="487"/>
                    <a:pt x="999" y="487"/>
                  </a:cubicBezTo>
                  <a:cubicBezTo>
                    <a:pt x="1015" y="487"/>
                    <a:pt x="1015" y="500"/>
                    <a:pt x="1015" y="500"/>
                  </a:cubicBezTo>
                  <a:cubicBezTo>
                    <a:pt x="1028" y="513"/>
                    <a:pt x="1028" y="539"/>
                    <a:pt x="1041" y="539"/>
                  </a:cubicBezTo>
                  <a:lnTo>
                    <a:pt x="1041" y="555"/>
                  </a:lnTo>
                  <a:lnTo>
                    <a:pt x="1054" y="568"/>
                  </a:lnTo>
                  <a:lnTo>
                    <a:pt x="1054" y="581"/>
                  </a:lnTo>
                  <a:cubicBezTo>
                    <a:pt x="1067" y="607"/>
                    <a:pt x="1067" y="636"/>
                    <a:pt x="1067" y="662"/>
                  </a:cubicBezTo>
                  <a:cubicBezTo>
                    <a:pt x="1067" y="675"/>
                    <a:pt x="1067" y="688"/>
                    <a:pt x="1054" y="701"/>
                  </a:cubicBezTo>
                  <a:cubicBezTo>
                    <a:pt x="1054" y="717"/>
                    <a:pt x="1041" y="717"/>
                    <a:pt x="1041" y="717"/>
                  </a:cubicBezTo>
                  <a:cubicBezTo>
                    <a:pt x="1054" y="730"/>
                    <a:pt x="1080" y="730"/>
                    <a:pt x="1096" y="730"/>
                  </a:cubicBezTo>
                  <a:lnTo>
                    <a:pt x="1096" y="717"/>
                  </a:lnTo>
                  <a:cubicBezTo>
                    <a:pt x="1109" y="701"/>
                    <a:pt x="1122" y="701"/>
                    <a:pt x="1122" y="701"/>
                  </a:cubicBezTo>
                  <a:lnTo>
                    <a:pt x="1122" y="675"/>
                  </a:lnTo>
                  <a:lnTo>
                    <a:pt x="1122" y="649"/>
                  </a:lnTo>
                  <a:cubicBezTo>
                    <a:pt x="1135" y="636"/>
                    <a:pt x="1122" y="620"/>
                    <a:pt x="1122" y="607"/>
                  </a:cubicBezTo>
                  <a:cubicBezTo>
                    <a:pt x="1135" y="581"/>
                    <a:pt x="1148" y="568"/>
                    <a:pt x="1148" y="539"/>
                  </a:cubicBezTo>
                  <a:cubicBezTo>
                    <a:pt x="1148" y="526"/>
                    <a:pt x="1135" y="513"/>
                    <a:pt x="1135" y="513"/>
                  </a:cubicBezTo>
                  <a:lnTo>
                    <a:pt x="1135" y="500"/>
                  </a:lnTo>
                  <a:cubicBezTo>
                    <a:pt x="1148" y="474"/>
                    <a:pt x="1148" y="458"/>
                    <a:pt x="1135" y="445"/>
                  </a:cubicBezTo>
                  <a:lnTo>
                    <a:pt x="1135" y="432"/>
                  </a:lnTo>
                  <a:lnTo>
                    <a:pt x="1135" y="419"/>
                  </a:lnTo>
                  <a:lnTo>
                    <a:pt x="1135" y="406"/>
                  </a:lnTo>
                  <a:cubicBezTo>
                    <a:pt x="1135" y="393"/>
                    <a:pt x="1135" y="377"/>
                    <a:pt x="1122" y="364"/>
                  </a:cubicBezTo>
                  <a:lnTo>
                    <a:pt x="1122" y="325"/>
                  </a:lnTo>
                  <a:lnTo>
                    <a:pt x="1122" y="244"/>
                  </a:lnTo>
                  <a:cubicBezTo>
                    <a:pt x="1122" y="215"/>
                    <a:pt x="1122" y="202"/>
                    <a:pt x="1109" y="189"/>
                  </a:cubicBezTo>
                  <a:cubicBezTo>
                    <a:pt x="1096" y="163"/>
                    <a:pt x="1080" y="150"/>
                    <a:pt x="1054" y="134"/>
                  </a:cubicBezTo>
                  <a:cubicBezTo>
                    <a:pt x="1026" y="114"/>
                    <a:pt x="1000" y="108"/>
                    <a:pt x="971" y="108"/>
                  </a:cubicBezTo>
                  <a:cubicBezTo>
                    <a:pt x="943" y="108"/>
                    <a:pt x="913" y="114"/>
                    <a:pt x="879" y="121"/>
                  </a:cubicBezTo>
                  <a:cubicBezTo>
                    <a:pt x="837" y="134"/>
                    <a:pt x="798" y="134"/>
                    <a:pt x="756" y="150"/>
                  </a:cubicBezTo>
                  <a:lnTo>
                    <a:pt x="662" y="150"/>
                  </a:lnTo>
                  <a:cubicBezTo>
                    <a:pt x="623" y="150"/>
                    <a:pt x="581" y="134"/>
                    <a:pt x="542" y="134"/>
                  </a:cubicBezTo>
                  <a:cubicBezTo>
                    <a:pt x="461" y="121"/>
                    <a:pt x="380" y="108"/>
                    <a:pt x="299" y="95"/>
                  </a:cubicBezTo>
                  <a:lnTo>
                    <a:pt x="270" y="95"/>
                  </a:lnTo>
                  <a:cubicBezTo>
                    <a:pt x="257" y="95"/>
                    <a:pt x="257" y="82"/>
                    <a:pt x="244" y="82"/>
                  </a:cubicBezTo>
                  <a:lnTo>
                    <a:pt x="218" y="82"/>
                  </a:lnTo>
                  <a:lnTo>
                    <a:pt x="218" y="69"/>
                  </a:lnTo>
                  <a:cubicBezTo>
                    <a:pt x="205" y="53"/>
                    <a:pt x="176" y="53"/>
                    <a:pt x="176" y="53"/>
                  </a:cubicBezTo>
                  <a:lnTo>
                    <a:pt x="163" y="40"/>
                  </a:lnTo>
                  <a:lnTo>
                    <a:pt x="163" y="14"/>
                  </a:lnTo>
                  <a:cubicBezTo>
                    <a:pt x="150" y="14"/>
                    <a:pt x="150" y="27"/>
                    <a:pt x="150" y="40"/>
                  </a:cubicBezTo>
                  <a:lnTo>
                    <a:pt x="137" y="27"/>
                  </a:lnTo>
                  <a:cubicBezTo>
                    <a:pt x="137" y="14"/>
                    <a:pt x="137" y="1"/>
                    <a:pt x="15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689700" y="3342425"/>
              <a:ext cx="25725" cy="17925"/>
            </a:xfrm>
            <a:custGeom>
              <a:avLst/>
              <a:gdLst/>
              <a:ahLst/>
              <a:cxnLst/>
              <a:rect l="l" t="t" r="r" b="b"/>
              <a:pathLst>
                <a:path w="1029" h="717" extrusionOk="0">
                  <a:moveTo>
                    <a:pt x="1002" y="163"/>
                  </a:moveTo>
                  <a:cubicBezTo>
                    <a:pt x="1015" y="163"/>
                    <a:pt x="1015" y="176"/>
                    <a:pt x="1015" y="176"/>
                  </a:cubicBezTo>
                  <a:cubicBezTo>
                    <a:pt x="1002" y="218"/>
                    <a:pt x="1002" y="257"/>
                    <a:pt x="1002" y="299"/>
                  </a:cubicBezTo>
                  <a:cubicBezTo>
                    <a:pt x="986" y="338"/>
                    <a:pt x="986" y="380"/>
                    <a:pt x="973" y="432"/>
                  </a:cubicBezTo>
                  <a:cubicBezTo>
                    <a:pt x="973" y="419"/>
                    <a:pt x="973" y="406"/>
                    <a:pt x="960" y="393"/>
                  </a:cubicBezTo>
                  <a:cubicBezTo>
                    <a:pt x="960" y="351"/>
                    <a:pt x="973" y="325"/>
                    <a:pt x="973" y="286"/>
                  </a:cubicBezTo>
                  <a:cubicBezTo>
                    <a:pt x="973" y="257"/>
                    <a:pt x="986" y="244"/>
                    <a:pt x="986" y="218"/>
                  </a:cubicBezTo>
                  <a:cubicBezTo>
                    <a:pt x="1002" y="205"/>
                    <a:pt x="1002" y="176"/>
                    <a:pt x="1002" y="163"/>
                  </a:cubicBezTo>
                  <a:close/>
                  <a:moveTo>
                    <a:pt x="597" y="1"/>
                  </a:moveTo>
                  <a:cubicBezTo>
                    <a:pt x="529" y="1"/>
                    <a:pt x="461" y="14"/>
                    <a:pt x="393" y="14"/>
                  </a:cubicBezTo>
                  <a:lnTo>
                    <a:pt x="325" y="14"/>
                  </a:lnTo>
                  <a:cubicBezTo>
                    <a:pt x="299" y="27"/>
                    <a:pt x="273" y="27"/>
                    <a:pt x="257" y="43"/>
                  </a:cubicBezTo>
                  <a:cubicBezTo>
                    <a:pt x="231" y="56"/>
                    <a:pt x="205" y="82"/>
                    <a:pt x="192" y="108"/>
                  </a:cubicBezTo>
                  <a:cubicBezTo>
                    <a:pt x="176" y="150"/>
                    <a:pt x="163" y="189"/>
                    <a:pt x="150" y="218"/>
                  </a:cubicBezTo>
                  <a:cubicBezTo>
                    <a:pt x="137" y="231"/>
                    <a:pt x="137" y="231"/>
                    <a:pt x="124" y="244"/>
                  </a:cubicBezTo>
                  <a:cubicBezTo>
                    <a:pt x="111" y="270"/>
                    <a:pt x="111" y="299"/>
                    <a:pt x="111" y="325"/>
                  </a:cubicBezTo>
                  <a:cubicBezTo>
                    <a:pt x="111" y="351"/>
                    <a:pt x="95" y="393"/>
                    <a:pt x="69" y="406"/>
                  </a:cubicBezTo>
                  <a:lnTo>
                    <a:pt x="56" y="406"/>
                  </a:lnTo>
                  <a:cubicBezTo>
                    <a:pt x="56" y="397"/>
                    <a:pt x="50" y="388"/>
                    <a:pt x="46" y="388"/>
                  </a:cubicBezTo>
                  <a:cubicBezTo>
                    <a:pt x="44" y="388"/>
                    <a:pt x="43" y="389"/>
                    <a:pt x="43" y="393"/>
                  </a:cubicBezTo>
                  <a:lnTo>
                    <a:pt x="30" y="393"/>
                  </a:lnTo>
                  <a:lnTo>
                    <a:pt x="30" y="419"/>
                  </a:lnTo>
                  <a:cubicBezTo>
                    <a:pt x="30" y="419"/>
                    <a:pt x="30" y="432"/>
                    <a:pt x="43" y="432"/>
                  </a:cubicBezTo>
                  <a:lnTo>
                    <a:pt x="43" y="448"/>
                  </a:lnTo>
                  <a:lnTo>
                    <a:pt x="43" y="461"/>
                  </a:lnTo>
                  <a:cubicBezTo>
                    <a:pt x="43" y="461"/>
                    <a:pt x="30" y="474"/>
                    <a:pt x="30" y="487"/>
                  </a:cubicBezTo>
                  <a:cubicBezTo>
                    <a:pt x="14" y="487"/>
                    <a:pt x="14" y="500"/>
                    <a:pt x="30" y="513"/>
                  </a:cubicBezTo>
                  <a:cubicBezTo>
                    <a:pt x="30" y="529"/>
                    <a:pt x="30" y="529"/>
                    <a:pt x="43" y="542"/>
                  </a:cubicBezTo>
                  <a:cubicBezTo>
                    <a:pt x="43" y="542"/>
                    <a:pt x="43" y="555"/>
                    <a:pt x="30" y="568"/>
                  </a:cubicBezTo>
                  <a:lnTo>
                    <a:pt x="30" y="610"/>
                  </a:lnTo>
                  <a:cubicBezTo>
                    <a:pt x="14" y="623"/>
                    <a:pt x="1" y="636"/>
                    <a:pt x="1" y="649"/>
                  </a:cubicBezTo>
                  <a:lnTo>
                    <a:pt x="14" y="662"/>
                  </a:lnTo>
                  <a:cubicBezTo>
                    <a:pt x="14" y="676"/>
                    <a:pt x="23" y="679"/>
                    <a:pt x="35" y="679"/>
                  </a:cubicBezTo>
                  <a:cubicBezTo>
                    <a:pt x="47" y="679"/>
                    <a:pt x="62" y="675"/>
                    <a:pt x="69" y="675"/>
                  </a:cubicBezTo>
                  <a:lnTo>
                    <a:pt x="82" y="662"/>
                  </a:lnTo>
                  <a:lnTo>
                    <a:pt x="95" y="649"/>
                  </a:lnTo>
                  <a:cubicBezTo>
                    <a:pt x="111" y="636"/>
                    <a:pt x="124" y="636"/>
                    <a:pt x="124" y="623"/>
                  </a:cubicBezTo>
                  <a:cubicBezTo>
                    <a:pt x="137" y="623"/>
                    <a:pt x="137" y="610"/>
                    <a:pt x="137" y="610"/>
                  </a:cubicBezTo>
                  <a:lnTo>
                    <a:pt x="150" y="594"/>
                  </a:lnTo>
                  <a:cubicBezTo>
                    <a:pt x="150" y="594"/>
                    <a:pt x="150" y="581"/>
                    <a:pt x="163" y="581"/>
                  </a:cubicBezTo>
                  <a:cubicBezTo>
                    <a:pt x="176" y="568"/>
                    <a:pt x="176" y="555"/>
                    <a:pt x="176" y="542"/>
                  </a:cubicBezTo>
                  <a:lnTo>
                    <a:pt x="176" y="487"/>
                  </a:lnTo>
                  <a:lnTo>
                    <a:pt x="205" y="487"/>
                  </a:lnTo>
                  <a:cubicBezTo>
                    <a:pt x="212" y="490"/>
                    <a:pt x="219" y="492"/>
                    <a:pt x="226" y="492"/>
                  </a:cubicBezTo>
                  <a:cubicBezTo>
                    <a:pt x="244" y="492"/>
                    <a:pt x="261" y="480"/>
                    <a:pt x="273" y="461"/>
                  </a:cubicBezTo>
                  <a:cubicBezTo>
                    <a:pt x="273" y="474"/>
                    <a:pt x="286" y="487"/>
                    <a:pt x="299" y="487"/>
                  </a:cubicBezTo>
                  <a:lnTo>
                    <a:pt x="312" y="500"/>
                  </a:lnTo>
                  <a:cubicBezTo>
                    <a:pt x="325" y="555"/>
                    <a:pt x="312" y="594"/>
                    <a:pt x="299" y="636"/>
                  </a:cubicBezTo>
                  <a:cubicBezTo>
                    <a:pt x="286" y="649"/>
                    <a:pt x="286" y="662"/>
                    <a:pt x="273" y="675"/>
                  </a:cubicBezTo>
                  <a:cubicBezTo>
                    <a:pt x="282" y="675"/>
                    <a:pt x="290" y="682"/>
                    <a:pt x="303" y="682"/>
                  </a:cubicBezTo>
                  <a:cubicBezTo>
                    <a:pt x="309" y="682"/>
                    <a:pt x="316" y="680"/>
                    <a:pt x="325" y="675"/>
                  </a:cubicBezTo>
                  <a:lnTo>
                    <a:pt x="325" y="662"/>
                  </a:lnTo>
                  <a:lnTo>
                    <a:pt x="338" y="662"/>
                  </a:lnTo>
                  <a:lnTo>
                    <a:pt x="338" y="636"/>
                  </a:lnTo>
                  <a:cubicBezTo>
                    <a:pt x="354" y="623"/>
                    <a:pt x="354" y="610"/>
                    <a:pt x="354" y="594"/>
                  </a:cubicBezTo>
                  <a:cubicBezTo>
                    <a:pt x="354" y="568"/>
                    <a:pt x="354" y="542"/>
                    <a:pt x="367" y="529"/>
                  </a:cubicBezTo>
                  <a:cubicBezTo>
                    <a:pt x="380" y="542"/>
                    <a:pt x="380" y="555"/>
                    <a:pt x="380" y="568"/>
                  </a:cubicBezTo>
                  <a:cubicBezTo>
                    <a:pt x="393" y="594"/>
                    <a:pt x="393" y="623"/>
                    <a:pt x="380" y="636"/>
                  </a:cubicBezTo>
                  <a:cubicBezTo>
                    <a:pt x="380" y="649"/>
                    <a:pt x="367" y="649"/>
                    <a:pt x="367" y="662"/>
                  </a:cubicBezTo>
                  <a:lnTo>
                    <a:pt x="419" y="662"/>
                  </a:lnTo>
                  <a:cubicBezTo>
                    <a:pt x="419" y="649"/>
                    <a:pt x="435" y="649"/>
                    <a:pt x="435" y="649"/>
                  </a:cubicBezTo>
                  <a:lnTo>
                    <a:pt x="435" y="636"/>
                  </a:lnTo>
                  <a:cubicBezTo>
                    <a:pt x="435" y="610"/>
                    <a:pt x="419" y="594"/>
                    <a:pt x="419" y="568"/>
                  </a:cubicBezTo>
                  <a:lnTo>
                    <a:pt x="419" y="542"/>
                  </a:lnTo>
                  <a:lnTo>
                    <a:pt x="419" y="513"/>
                  </a:lnTo>
                  <a:cubicBezTo>
                    <a:pt x="419" y="500"/>
                    <a:pt x="419" y="487"/>
                    <a:pt x="406" y="487"/>
                  </a:cubicBezTo>
                  <a:lnTo>
                    <a:pt x="406" y="461"/>
                  </a:lnTo>
                  <a:lnTo>
                    <a:pt x="406" y="432"/>
                  </a:lnTo>
                  <a:cubicBezTo>
                    <a:pt x="419" y="419"/>
                    <a:pt x="435" y="419"/>
                    <a:pt x="435" y="406"/>
                  </a:cubicBezTo>
                  <a:lnTo>
                    <a:pt x="461" y="406"/>
                  </a:lnTo>
                  <a:cubicBezTo>
                    <a:pt x="500" y="406"/>
                    <a:pt x="555" y="419"/>
                    <a:pt x="597" y="432"/>
                  </a:cubicBezTo>
                  <a:cubicBezTo>
                    <a:pt x="610" y="432"/>
                    <a:pt x="610" y="448"/>
                    <a:pt x="623" y="448"/>
                  </a:cubicBezTo>
                  <a:lnTo>
                    <a:pt x="704" y="448"/>
                  </a:lnTo>
                  <a:cubicBezTo>
                    <a:pt x="712" y="443"/>
                    <a:pt x="721" y="441"/>
                    <a:pt x="731" y="441"/>
                  </a:cubicBezTo>
                  <a:cubicBezTo>
                    <a:pt x="754" y="441"/>
                    <a:pt x="780" y="452"/>
                    <a:pt x="798" y="461"/>
                  </a:cubicBezTo>
                  <a:lnTo>
                    <a:pt x="798" y="500"/>
                  </a:lnTo>
                  <a:lnTo>
                    <a:pt x="811" y="487"/>
                  </a:lnTo>
                  <a:cubicBezTo>
                    <a:pt x="824" y="487"/>
                    <a:pt x="824" y="474"/>
                    <a:pt x="824" y="474"/>
                  </a:cubicBezTo>
                  <a:lnTo>
                    <a:pt x="840" y="474"/>
                  </a:lnTo>
                  <a:lnTo>
                    <a:pt x="840" y="487"/>
                  </a:lnTo>
                  <a:cubicBezTo>
                    <a:pt x="853" y="542"/>
                    <a:pt x="853" y="594"/>
                    <a:pt x="824" y="636"/>
                  </a:cubicBezTo>
                  <a:cubicBezTo>
                    <a:pt x="824" y="662"/>
                    <a:pt x="811" y="675"/>
                    <a:pt x="798" y="691"/>
                  </a:cubicBezTo>
                  <a:cubicBezTo>
                    <a:pt x="798" y="704"/>
                    <a:pt x="798" y="704"/>
                    <a:pt x="811" y="704"/>
                  </a:cubicBezTo>
                  <a:cubicBezTo>
                    <a:pt x="824" y="704"/>
                    <a:pt x="840" y="704"/>
                    <a:pt x="840" y="691"/>
                  </a:cubicBezTo>
                  <a:lnTo>
                    <a:pt x="866" y="691"/>
                  </a:lnTo>
                  <a:lnTo>
                    <a:pt x="866" y="675"/>
                  </a:lnTo>
                  <a:cubicBezTo>
                    <a:pt x="866" y="662"/>
                    <a:pt x="866" y="649"/>
                    <a:pt x="879" y="636"/>
                  </a:cubicBezTo>
                  <a:cubicBezTo>
                    <a:pt x="879" y="623"/>
                    <a:pt x="905" y="500"/>
                    <a:pt x="905" y="500"/>
                  </a:cubicBezTo>
                  <a:cubicBezTo>
                    <a:pt x="921" y="500"/>
                    <a:pt x="921" y="513"/>
                    <a:pt x="921" y="513"/>
                  </a:cubicBezTo>
                  <a:cubicBezTo>
                    <a:pt x="921" y="529"/>
                    <a:pt x="934" y="542"/>
                    <a:pt x="934" y="542"/>
                  </a:cubicBezTo>
                  <a:cubicBezTo>
                    <a:pt x="947" y="568"/>
                    <a:pt x="947" y="581"/>
                    <a:pt x="947" y="610"/>
                  </a:cubicBezTo>
                  <a:lnTo>
                    <a:pt x="947" y="623"/>
                  </a:lnTo>
                  <a:lnTo>
                    <a:pt x="947" y="649"/>
                  </a:lnTo>
                  <a:lnTo>
                    <a:pt x="947" y="691"/>
                  </a:lnTo>
                  <a:cubicBezTo>
                    <a:pt x="934" y="691"/>
                    <a:pt x="934" y="704"/>
                    <a:pt x="934" y="717"/>
                  </a:cubicBezTo>
                  <a:lnTo>
                    <a:pt x="973" y="704"/>
                  </a:lnTo>
                  <a:cubicBezTo>
                    <a:pt x="986" y="704"/>
                    <a:pt x="986" y="691"/>
                    <a:pt x="986" y="691"/>
                  </a:cubicBezTo>
                  <a:lnTo>
                    <a:pt x="1002" y="691"/>
                  </a:lnTo>
                  <a:lnTo>
                    <a:pt x="1002" y="675"/>
                  </a:lnTo>
                  <a:cubicBezTo>
                    <a:pt x="986" y="662"/>
                    <a:pt x="986" y="649"/>
                    <a:pt x="986" y="636"/>
                  </a:cubicBezTo>
                  <a:lnTo>
                    <a:pt x="986" y="568"/>
                  </a:lnTo>
                  <a:cubicBezTo>
                    <a:pt x="986" y="555"/>
                    <a:pt x="1002" y="542"/>
                    <a:pt x="1002" y="542"/>
                  </a:cubicBezTo>
                  <a:lnTo>
                    <a:pt x="1002" y="500"/>
                  </a:lnTo>
                  <a:lnTo>
                    <a:pt x="1015" y="487"/>
                  </a:lnTo>
                  <a:cubicBezTo>
                    <a:pt x="1015" y="461"/>
                    <a:pt x="1028" y="432"/>
                    <a:pt x="1015" y="419"/>
                  </a:cubicBezTo>
                  <a:cubicBezTo>
                    <a:pt x="1015" y="393"/>
                    <a:pt x="1002" y="367"/>
                    <a:pt x="1002" y="338"/>
                  </a:cubicBezTo>
                  <a:cubicBezTo>
                    <a:pt x="1002" y="325"/>
                    <a:pt x="1015" y="299"/>
                    <a:pt x="1015" y="286"/>
                  </a:cubicBezTo>
                  <a:cubicBezTo>
                    <a:pt x="1028" y="244"/>
                    <a:pt x="1028" y="218"/>
                    <a:pt x="1028" y="189"/>
                  </a:cubicBezTo>
                  <a:cubicBezTo>
                    <a:pt x="1028" y="163"/>
                    <a:pt x="1028" y="124"/>
                    <a:pt x="1015" y="95"/>
                  </a:cubicBezTo>
                  <a:cubicBezTo>
                    <a:pt x="1015" y="69"/>
                    <a:pt x="986" y="43"/>
                    <a:pt x="960" y="27"/>
                  </a:cubicBezTo>
                  <a:cubicBezTo>
                    <a:pt x="941" y="7"/>
                    <a:pt x="917" y="1"/>
                    <a:pt x="892" y="1"/>
                  </a:cubicBezTo>
                  <a:cubicBezTo>
                    <a:pt x="866" y="1"/>
                    <a:pt x="838" y="7"/>
                    <a:pt x="811" y="14"/>
                  </a:cubicBezTo>
                  <a:cubicBezTo>
                    <a:pt x="743" y="14"/>
                    <a:pt x="678" y="14"/>
                    <a:pt x="597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731900" y="3330925"/>
              <a:ext cx="31050" cy="22300"/>
            </a:xfrm>
            <a:custGeom>
              <a:avLst/>
              <a:gdLst/>
              <a:ahLst/>
              <a:cxnLst/>
              <a:rect l="l" t="t" r="r" b="b"/>
              <a:pathLst>
                <a:path w="1242" h="892" extrusionOk="0">
                  <a:moveTo>
                    <a:pt x="879" y="1"/>
                  </a:moveTo>
                  <a:lnTo>
                    <a:pt x="879" y="17"/>
                  </a:lnTo>
                  <a:cubicBezTo>
                    <a:pt x="866" y="30"/>
                    <a:pt x="879" y="56"/>
                    <a:pt x="879" y="69"/>
                  </a:cubicBezTo>
                  <a:cubicBezTo>
                    <a:pt x="879" y="82"/>
                    <a:pt x="892" y="98"/>
                    <a:pt x="905" y="98"/>
                  </a:cubicBezTo>
                  <a:cubicBezTo>
                    <a:pt x="918" y="111"/>
                    <a:pt x="934" y="111"/>
                    <a:pt x="947" y="111"/>
                  </a:cubicBezTo>
                  <a:cubicBezTo>
                    <a:pt x="947" y="111"/>
                    <a:pt x="947" y="124"/>
                    <a:pt x="934" y="124"/>
                  </a:cubicBezTo>
                  <a:lnTo>
                    <a:pt x="892" y="124"/>
                  </a:lnTo>
                  <a:cubicBezTo>
                    <a:pt x="888" y="120"/>
                    <a:pt x="883" y="118"/>
                    <a:pt x="879" y="118"/>
                  </a:cubicBezTo>
                  <a:cubicBezTo>
                    <a:pt x="870" y="118"/>
                    <a:pt x="862" y="124"/>
                    <a:pt x="853" y="124"/>
                  </a:cubicBezTo>
                  <a:lnTo>
                    <a:pt x="743" y="124"/>
                  </a:lnTo>
                  <a:cubicBezTo>
                    <a:pt x="743" y="124"/>
                    <a:pt x="730" y="124"/>
                    <a:pt x="717" y="137"/>
                  </a:cubicBezTo>
                  <a:lnTo>
                    <a:pt x="691" y="137"/>
                  </a:lnTo>
                  <a:cubicBezTo>
                    <a:pt x="683" y="143"/>
                    <a:pt x="672" y="147"/>
                    <a:pt x="661" y="147"/>
                  </a:cubicBezTo>
                  <a:cubicBezTo>
                    <a:pt x="649" y="147"/>
                    <a:pt x="636" y="143"/>
                    <a:pt x="623" y="137"/>
                  </a:cubicBezTo>
                  <a:lnTo>
                    <a:pt x="432" y="137"/>
                  </a:lnTo>
                  <a:cubicBezTo>
                    <a:pt x="406" y="137"/>
                    <a:pt x="380" y="137"/>
                    <a:pt x="351" y="124"/>
                  </a:cubicBezTo>
                  <a:lnTo>
                    <a:pt x="312" y="124"/>
                  </a:lnTo>
                  <a:cubicBezTo>
                    <a:pt x="299" y="124"/>
                    <a:pt x="286" y="111"/>
                    <a:pt x="270" y="111"/>
                  </a:cubicBezTo>
                  <a:lnTo>
                    <a:pt x="231" y="111"/>
                  </a:lnTo>
                  <a:cubicBezTo>
                    <a:pt x="218" y="98"/>
                    <a:pt x="205" y="98"/>
                    <a:pt x="176" y="98"/>
                  </a:cubicBezTo>
                  <a:cubicBezTo>
                    <a:pt x="163" y="98"/>
                    <a:pt x="150" y="82"/>
                    <a:pt x="124" y="82"/>
                  </a:cubicBezTo>
                  <a:lnTo>
                    <a:pt x="95" y="98"/>
                  </a:lnTo>
                  <a:cubicBezTo>
                    <a:pt x="95" y="111"/>
                    <a:pt x="82" y="124"/>
                    <a:pt x="82" y="124"/>
                  </a:cubicBezTo>
                  <a:cubicBezTo>
                    <a:pt x="69" y="137"/>
                    <a:pt x="43" y="163"/>
                    <a:pt x="27" y="179"/>
                  </a:cubicBezTo>
                  <a:cubicBezTo>
                    <a:pt x="14" y="205"/>
                    <a:pt x="14" y="231"/>
                    <a:pt x="14" y="244"/>
                  </a:cubicBezTo>
                  <a:cubicBezTo>
                    <a:pt x="27" y="286"/>
                    <a:pt x="27" y="312"/>
                    <a:pt x="27" y="354"/>
                  </a:cubicBezTo>
                  <a:lnTo>
                    <a:pt x="27" y="461"/>
                  </a:lnTo>
                  <a:cubicBezTo>
                    <a:pt x="14" y="474"/>
                    <a:pt x="14" y="487"/>
                    <a:pt x="14" y="503"/>
                  </a:cubicBezTo>
                  <a:cubicBezTo>
                    <a:pt x="1" y="529"/>
                    <a:pt x="14" y="555"/>
                    <a:pt x="14" y="584"/>
                  </a:cubicBezTo>
                  <a:cubicBezTo>
                    <a:pt x="14" y="597"/>
                    <a:pt x="14" y="623"/>
                    <a:pt x="27" y="623"/>
                  </a:cubicBezTo>
                  <a:lnTo>
                    <a:pt x="43" y="597"/>
                  </a:lnTo>
                  <a:lnTo>
                    <a:pt x="43" y="555"/>
                  </a:lnTo>
                  <a:lnTo>
                    <a:pt x="43" y="422"/>
                  </a:lnTo>
                  <a:cubicBezTo>
                    <a:pt x="82" y="474"/>
                    <a:pt x="95" y="542"/>
                    <a:pt x="69" y="597"/>
                  </a:cubicBezTo>
                  <a:cubicBezTo>
                    <a:pt x="56" y="610"/>
                    <a:pt x="56" y="623"/>
                    <a:pt x="56" y="623"/>
                  </a:cubicBezTo>
                  <a:lnTo>
                    <a:pt x="69" y="636"/>
                  </a:lnTo>
                  <a:cubicBezTo>
                    <a:pt x="82" y="649"/>
                    <a:pt x="82" y="678"/>
                    <a:pt x="82" y="691"/>
                  </a:cubicBezTo>
                  <a:cubicBezTo>
                    <a:pt x="82" y="717"/>
                    <a:pt x="95" y="746"/>
                    <a:pt x="95" y="772"/>
                  </a:cubicBezTo>
                  <a:cubicBezTo>
                    <a:pt x="108" y="798"/>
                    <a:pt x="108" y="827"/>
                    <a:pt x="82" y="853"/>
                  </a:cubicBezTo>
                  <a:lnTo>
                    <a:pt x="108" y="853"/>
                  </a:lnTo>
                  <a:cubicBezTo>
                    <a:pt x="124" y="866"/>
                    <a:pt x="124" y="866"/>
                    <a:pt x="124" y="879"/>
                  </a:cubicBezTo>
                  <a:lnTo>
                    <a:pt x="176" y="879"/>
                  </a:lnTo>
                  <a:cubicBezTo>
                    <a:pt x="189" y="866"/>
                    <a:pt x="189" y="866"/>
                    <a:pt x="189" y="853"/>
                  </a:cubicBezTo>
                  <a:lnTo>
                    <a:pt x="205" y="853"/>
                  </a:lnTo>
                  <a:lnTo>
                    <a:pt x="205" y="840"/>
                  </a:lnTo>
                  <a:cubicBezTo>
                    <a:pt x="205" y="827"/>
                    <a:pt x="205" y="827"/>
                    <a:pt x="189" y="811"/>
                  </a:cubicBezTo>
                  <a:cubicBezTo>
                    <a:pt x="163" y="772"/>
                    <a:pt x="150" y="746"/>
                    <a:pt x="163" y="704"/>
                  </a:cubicBezTo>
                  <a:lnTo>
                    <a:pt x="163" y="665"/>
                  </a:lnTo>
                  <a:cubicBezTo>
                    <a:pt x="176" y="649"/>
                    <a:pt x="176" y="649"/>
                    <a:pt x="176" y="636"/>
                  </a:cubicBezTo>
                  <a:cubicBezTo>
                    <a:pt x="176" y="623"/>
                    <a:pt x="176" y="610"/>
                    <a:pt x="189" y="597"/>
                  </a:cubicBezTo>
                  <a:lnTo>
                    <a:pt x="205" y="568"/>
                  </a:lnTo>
                  <a:lnTo>
                    <a:pt x="205" y="584"/>
                  </a:lnTo>
                  <a:lnTo>
                    <a:pt x="218" y="584"/>
                  </a:lnTo>
                  <a:cubicBezTo>
                    <a:pt x="231" y="584"/>
                    <a:pt x="231" y="555"/>
                    <a:pt x="231" y="542"/>
                  </a:cubicBezTo>
                  <a:cubicBezTo>
                    <a:pt x="244" y="542"/>
                    <a:pt x="244" y="529"/>
                    <a:pt x="257" y="529"/>
                  </a:cubicBezTo>
                  <a:lnTo>
                    <a:pt x="257" y="516"/>
                  </a:lnTo>
                  <a:cubicBezTo>
                    <a:pt x="270" y="516"/>
                    <a:pt x="270" y="516"/>
                    <a:pt x="270" y="503"/>
                  </a:cubicBezTo>
                  <a:lnTo>
                    <a:pt x="286" y="503"/>
                  </a:lnTo>
                  <a:cubicBezTo>
                    <a:pt x="299" y="516"/>
                    <a:pt x="312" y="529"/>
                    <a:pt x="325" y="529"/>
                  </a:cubicBezTo>
                  <a:cubicBezTo>
                    <a:pt x="338" y="542"/>
                    <a:pt x="367" y="555"/>
                    <a:pt x="393" y="555"/>
                  </a:cubicBezTo>
                  <a:cubicBezTo>
                    <a:pt x="406" y="568"/>
                    <a:pt x="432" y="568"/>
                    <a:pt x="461" y="568"/>
                  </a:cubicBezTo>
                  <a:cubicBezTo>
                    <a:pt x="500" y="568"/>
                    <a:pt x="555" y="568"/>
                    <a:pt x="610" y="555"/>
                  </a:cubicBezTo>
                  <a:lnTo>
                    <a:pt x="675" y="555"/>
                  </a:lnTo>
                  <a:cubicBezTo>
                    <a:pt x="691" y="568"/>
                    <a:pt x="704" y="597"/>
                    <a:pt x="704" y="623"/>
                  </a:cubicBezTo>
                  <a:cubicBezTo>
                    <a:pt x="717" y="649"/>
                    <a:pt x="704" y="678"/>
                    <a:pt x="717" y="704"/>
                  </a:cubicBezTo>
                  <a:cubicBezTo>
                    <a:pt x="717" y="717"/>
                    <a:pt x="717" y="717"/>
                    <a:pt x="730" y="730"/>
                  </a:cubicBezTo>
                  <a:lnTo>
                    <a:pt x="730" y="798"/>
                  </a:lnTo>
                  <a:lnTo>
                    <a:pt x="730" y="840"/>
                  </a:lnTo>
                  <a:cubicBezTo>
                    <a:pt x="730" y="840"/>
                    <a:pt x="717" y="840"/>
                    <a:pt x="717" y="853"/>
                  </a:cubicBezTo>
                  <a:cubicBezTo>
                    <a:pt x="717" y="866"/>
                    <a:pt x="730" y="879"/>
                    <a:pt x="730" y="879"/>
                  </a:cubicBezTo>
                  <a:lnTo>
                    <a:pt x="743" y="892"/>
                  </a:lnTo>
                  <a:lnTo>
                    <a:pt x="785" y="892"/>
                  </a:lnTo>
                  <a:cubicBezTo>
                    <a:pt x="798" y="892"/>
                    <a:pt x="811" y="892"/>
                    <a:pt x="811" y="879"/>
                  </a:cubicBezTo>
                  <a:cubicBezTo>
                    <a:pt x="811" y="879"/>
                    <a:pt x="798" y="866"/>
                    <a:pt x="811" y="866"/>
                  </a:cubicBezTo>
                  <a:cubicBezTo>
                    <a:pt x="824" y="879"/>
                    <a:pt x="824" y="879"/>
                    <a:pt x="837" y="879"/>
                  </a:cubicBezTo>
                  <a:lnTo>
                    <a:pt x="837" y="866"/>
                  </a:lnTo>
                  <a:lnTo>
                    <a:pt x="853" y="866"/>
                  </a:lnTo>
                  <a:cubicBezTo>
                    <a:pt x="853" y="853"/>
                    <a:pt x="837" y="840"/>
                    <a:pt x="824" y="840"/>
                  </a:cubicBezTo>
                  <a:cubicBezTo>
                    <a:pt x="811" y="811"/>
                    <a:pt x="811" y="798"/>
                    <a:pt x="811" y="772"/>
                  </a:cubicBezTo>
                  <a:cubicBezTo>
                    <a:pt x="798" y="759"/>
                    <a:pt x="798" y="746"/>
                    <a:pt x="811" y="730"/>
                  </a:cubicBezTo>
                  <a:cubicBezTo>
                    <a:pt x="811" y="717"/>
                    <a:pt x="824" y="704"/>
                    <a:pt x="824" y="691"/>
                  </a:cubicBezTo>
                  <a:cubicBezTo>
                    <a:pt x="837" y="678"/>
                    <a:pt x="837" y="649"/>
                    <a:pt x="837" y="623"/>
                  </a:cubicBezTo>
                  <a:cubicBezTo>
                    <a:pt x="853" y="636"/>
                    <a:pt x="866" y="636"/>
                    <a:pt x="879" y="636"/>
                  </a:cubicBezTo>
                  <a:lnTo>
                    <a:pt x="892" y="623"/>
                  </a:lnTo>
                  <a:cubicBezTo>
                    <a:pt x="905" y="623"/>
                    <a:pt x="918" y="623"/>
                    <a:pt x="934" y="610"/>
                  </a:cubicBezTo>
                  <a:lnTo>
                    <a:pt x="934" y="597"/>
                  </a:lnTo>
                  <a:cubicBezTo>
                    <a:pt x="947" y="584"/>
                    <a:pt x="973" y="568"/>
                    <a:pt x="986" y="542"/>
                  </a:cubicBezTo>
                  <a:lnTo>
                    <a:pt x="986" y="474"/>
                  </a:lnTo>
                  <a:cubicBezTo>
                    <a:pt x="999" y="448"/>
                    <a:pt x="1015" y="422"/>
                    <a:pt x="1028" y="393"/>
                  </a:cubicBezTo>
                  <a:lnTo>
                    <a:pt x="1041" y="393"/>
                  </a:lnTo>
                  <a:cubicBezTo>
                    <a:pt x="1041" y="393"/>
                    <a:pt x="1054" y="393"/>
                    <a:pt x="1054" y="380"/>
                  </a:cubicBezTo>
                  <a:cubicBezTo>
                    <a:pt x="1067" y="380"/>
                    <a:pt x="1080" y="393"/>
                    <a:pt x="1096" y="393"/>
                  </a:cubicBezTo>
                  <a:cubicBezTo>
                    <a:pt x="1096" y="393"/>
                    <a:pt x="1096" y="380"/>
                    <a:pt x="1109" y="380"/>
                  </a:cubicBezTo>
                  <a:lnTo>
                    <a:pt x="1122" y="380"/>
                  </a:lnTo>
                  <a:lnTo>
                    <a:pt x="1122" y="367"/>
                  </a:lnTo>
                  <a:cubicBezTo>
                    <a:pt x="1135" y="341"/>
                    <a:pt x="1122" y="325"/>
                    <a:pt x="1109" y="299"/>
                  </a:cubicBezTo>
                  <a:cubicBezTo>
                    <a:pt x="1109" y="286"/>
                    <a:pt x="1109" y="286"/>
                    <a:pt x="1122" y="273"/>
                  </a:cubicBezTo>
                  <a:lnTo>
                    <a:pt x="1122" y="205"/>
                  </a:lnTo>
                  <a:lnTo>
                    <a:pt x="1122" y="179"/>
                  </a:lnTo>
                  <a:cubicBezTo>
                    <a:pt x="1135" y="179"/>
                    <a:pt x="1135" y="192"/>
                    <a:pt x="1148" y="192"/>
                  </a:cubicBezTo>
                  <a:cubicBezTo>
                    <a:pt x="1161" y="205"/>
                    <a:pt x="1177" y="205"/>
                    <a:pt x="1190" y="205"/>
                  </a:cubicBezTo>
                  <a:cubicBezTo>
                    <a:pt x="1190" y="205"/>
                    <a:pt x="1190" y="192"/>
                    <a:pt x="1203" y="192"/>
                  </a:cubicBezTo>
                  <a:cubicBezTo>
                    <a:pt x="1216" y="179"/>
                    <a:pt x="1229" y="179"/>
                    <a:pt x="1242" y="179"/>
                  </a:cubicBezTo>
                  <a:lnTo>
                    <a:pt x="1242" y="163"/>
                  </a:lnTo>
                  <a:lnTo>
                    <a:pt x="1242" y="150"/>
                  </a:lnTo>
                  <a:lnTo>
                    <a:pt x="1229" y="137"/>
                  </a:lnTo>
                  <a:cubicBezTo>
                    <a:pt x="1216" y="137"/>
                    <a:pt x="1216" y="124"/>
                    <a:pt x="1203" y="124"/>
                  </a:cubicBezTo>
                  <a:lnTo>
                    <a:pt x="1148" y="124"/>
                  </a:lnTo>
                  <a:cubicBezTo>
                    <a:pt x="1135" y="124"/>
                    <a:pt x="1122" y="111"/>
                    <a:pt x="1122" y="111"/>
                  </a:cubicBezTo>
                  <a:cubicBezTo>
                    <a:pt x="1135" y="111"/>
                    <a:pt x="1148" y="98"/>
                    <a:pt x="1177" y="98"/>
                  </a:cubicBezTo>
                  <a:cubicBezTo>
                    <a:pt x="1177" y="98"/>
                    <a:pt x="1190" y="98"/>
                    <a:pt x="1190" y="82"/>
                  </a:cubicBezTo>
                  <a:cubicBezTo>
                    <a:pt x="1190" y="82"/>
                    <a:pt x="1203" y="82"/>
                    <a:pt x="1203" y="69"/>
                  </a:cubicBezTo>
                  <a:cubicBezTo>
                    <a:pt x="1216" y="56"/>
                    <a:pt x="1229" y="30"/>
                    <a:pt x="1229" y="1"/>
                  </a:cubicBezTo>
                  <a:lnTo>
                    <a:pt x="1229" y="1"/>
                  </a:lnTo>
                  <a:cubicBezTo>
                    <a:pt x="1216" y="17"/>
                    <a:pt x="1216" y="30"/>
                    <a:pt x="1203" y="43"/>
                  </a:cubicBezTo>
                  <a:cubicBezTo>
                    <a:pt x="1190" y="56"/>
                    <a:pt x="1190" y="69"/>
                    <a:pt x="1177" y="69"/>
                  </a:cubicBezTo>
                  <a:cubicBezTo>
                    <a:pt x="1167" y="73"/>
                    <a:pt x="1159" y="75"/>
                    <a:pt x="1152" y="75"/>
                  </a:cubicBezTo>
                  <a:cubicBezTo>
                    <a:pt x="1138" y="75"/>
                    <a:pt x="1126" y="69"/>
                    <a:pt x="1109" y="69"/>
                  </a:cubicBezTo>
                  <a:lnTo>
                    <a:pt x="1096" y="69"/>
                  </a:lnTo>
                  <a:cubicBezTo>
                    <a:pt x="1079" y="54"/>
                    <a:pt x="1059" y="47"/>
                    <a:pt x="1039" y="47"/>
                  </a:cubicBezTo>
                  <a:cubicBezTo>
                    <a:pt x="1025" y="47"/>
                    <a:pt x="1011" y="50"/>
                    <a:pt x="999" y="56"/>
                  </a:cubicBezTo>
                  <a:cubicBezTo>
                    <a:pt x="986" y="69"/>
                    <a:pt x="973" y="69"/>
                    <a:pt x="960" y="82"/>
                  </a:cubicBezTo>
                  <a:cubicBezTo>
                    <a:pt x="947" y="82"/>
                    <a:pt x="934" y="82"/>
                    <a:pt x="918" y="69"/>
                  </a:cubicBezTo>
                  <a:cubicBezTo>
                    <a:pt x="892" y="69"/>
                    <a:pt x="892" y="30"/>
                    <a:pt x="87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547325" y="3326225"/>
              <a:ext cx="31025" cy="22300"/>
            </a:xfrm>
            <a:custGeom>
              <a:avLst/>
              <a:gdLst/>
              <a:ahLst/>
              <a:cxnLst/>
              <a:rect l="l" t="t" r="r" b="b"/>
              <a:pathLst>
                <a:path w="1241" h="892" extrusionOk="0">
                  <a:moveTo>
                    <a:pt x="878" y="1"/>
                  </a:moveTo>
                  <a:cubicBezTo>
                    <a:pt x="865" y="27"/>
                    <a:pt x="878" y="43"/>
                    <a:pt x="878" y="69"/>
                  </a:cubicBezTo>
                  <a:cubicBezTo>
                    <a:pt x="878" y="82"/>
                    <a:pt x="891" y="82"/>
                    <a:pt x="904" y="95"/>
                  </a:cubicBezTo>
                  <a:cubicBezTo>
                    <a:pt x="913" y="95"/>
                    <a:pt x="921" y="101"/>
                    <a:pt x="931" y="101"/>
                  </a:cubicBezTo>
                  <a:cubicBezTo>
                    <a:pt x="936" y="101"/>
                    <a:pt x="941" y="99"/>
                    <a:pt x="946" y="95"/>
                  </a:cubicBezTo>
                  <a:lnTo>
                    <a:pt x="946" y="95"/>
                  </a:lnTo>
                  <a:cubicBezTo>
                    <a:pt x="946" y="108"/>
                    <a:pt x="946" y="108"/>
                    <a:pt x="930" y="124"/>
                  </a:cubicBezTo>
                  <a:cubicBezTo>
                    <a:pt x="917" y="124"/>
                    <a:pt x="904" y="108"/>
                    <a:pt x="891" y="108"/>
                  </a:cubicBezTo>
                  <a:cubicBezTo>
                    <a:pt x="878" y="108"/>
                    <a:pt x="865" y="108"/>
                    <a:pt x="849" y="124"/>
                  </a:cubicBezTo>
                  <a:lnTo>
                    <a:pt x="716" y="124"/>
                  </a:lnTo>
                  <a:cubicBezTo>
                    <a:pt x="716" y="124"/>
                    <a:pt x="703" y="137"/>
                    <a:pt x="687" y="137"/>
                  </a:cubicBezTo>
                  <a:lnTo>
                    <a:pt x="460" y="137"/>
                  </a:lnTo>
                  <a:cubicBezTo>
                    <a:pt x="444" y="137"/>
                    <a:pt x="444" y="124"/>
                    <a:pt x="431" y="124"/>
                  </a:cubicBezTo>
                  <a:cubicBezTo>
                    <a:pt x="414" y="124"/>
                    <a:pt x="396" y="130"/>
                    <a:pt x="378" y="130"/>
                  </a:cubicBezTo>
                  <a:cubicBezTo>
                    <a:pt x="369" y="130"/>
                    <a:pt x="360" y="128"/>
                    <a:pt x="350" y="124"/>
                  </a:cubicBezTo>
                  <a:lnTo>
                    <a:pt x="311" y="124"/>
                  </a:lnTo>
                  <a:cubicBezTo>
                    <a:pt x="298" y="108"/>
                    <a:pt x="282" y="108"/>
                    <a:pt x="269" y="108"/>
                  </a:cubicBezTo>
                  <a:cubicBezTo>
                    <a:pt x="256" y="108"/>
                    <a:pt x="243" y="108"/>
                    <a:pt x="230" y="95"/>
                  </a:cubicBezTo>
                  <a:lnTo>
                    <a:pt x="175" y="95"/>
                  </a:lnTo>
                  <a:cubicBezTo>
                    <a:pt x="162" y="82"/>
                    <a:pt x="149" y="82"/>
                    <a:pt x="120" y="82"/>
                  </a:cubicBezTo>
                  <a:cubicBezTo>
                    <a:pt x="107" y="82"/>
                    <a:pt x="94" y="82"/>
                    <a:pt x="94" y="95"/>
                  </a:cubicBezTo>
                  <a:cubicBezTo>
                    <a:pt x="81" y="95"/>
                    <a:pt x="81" y="108"/>
                    <a:pt x="81" y="124"/>
                  </a:cubicBezTo>
                  <a:cubicBezTo>
                    <a:pt x="55" y="137"/>
                    <a:pt x="39" y="150"/>
                    <a:pt x="26" y="176"/>
                  </a:cubicBezTo>
                  <a:cubicBezTo>
                    <a:pt x="13" y="205"/>
                    <a:pt x="13" y="218"/>
                    <a:pt x="13" y="244"/>
                  </a:cubicBezTo>
                  <a:cubicBezTo>
                    <a:pt x="13" y="286"/>
                    <a:pt x="26" y="312"/>
                    <a:pt x="26" y="338"/>
                  </a:cubicBezTo>
                  <a:lnTo>
                    <a:pt x="26" y="461"/>
                  </a:lnTo>
                  <a:cubicBezTo>
                    <a:pt x="13" y="474"/>
                    <a:pt x="13" y="487"/>
                    <a:pt x="13" y="500"/>
                  </a:cubicBezTo>
                  <a:cubicBezTo>
                    <a:pt x="0" y="529"/>
                    <a:pt x="13" y="542"/>
                    <a:pt x="13" y="568"/>
                  </a:cubicBezTo>
                  <a:cubicBezTo>
                    <a:pt x="13" y="581"/>
                    <a:pt x="13" y="623"/>
                    <a:pt x="26" y="623"/>
                  </a:cubicBezTo>
                  <a:lnTo>
                    <a:pt x="39" y="594"/>
                  </a:lnTo>
                  <a:lnTo>
                    <a:pt x="39" y="555"/>
                  </a:lnTo>
                  <a:lnTo>
                    <a:pt x="39" y="406"/>
                  </a:lnTo>
                  <a:cubicBezTo>
                    <a:pt x="81" y="461"/>
                    <a:pt x="81" y="542"/>
                    <a:pt x="68" y="594"/>
                  </a:cubicBezTo>
                  <a:cubicBezTo>
                    <a:pt x="55" y="610"/>
                    <a:pt x="55" y="610"/>
                    <a:pt x="55" y="623"/>
                  </a:cubicBezTo>
                  <a:lnTo>
                    <a:pt x="68" y="636"/>
                  </a:lnTo>
                  <a:cubicBezTo>
                    <a:pt x="81" y="649"/>
                    <a:pt x="81" y="675"/>
                    <a:pt x="81" y="691"/>
                  </a:cubicBezTo>
                  <a:cubicBezTo>
                    <a:pt x="81" y="717"/>
                    <a:pt x="94" y="743"/>
                    <a:pt x="94" y="772"/>
                  </a:cubicBezTo>
                  <a:cubicBezTo>
                    <a:pt x="107" y="798"/>
                    <a:pt x="107" y="824"/>
                    <a:pt x="81" y="837"/>
                  </a:cubicBezTo>
                  <a:cubicBezTo>
                    <a:pt x="94" y="853"/>
                    <a:pt x="107" y="853"/>
                    <a:pt x="107" y="853"/>
                  </a:cubicBezTo>
                  <a:cubicBezTo>
                    <a:pt x="107" y="853"/>
                    <a:pt x="120" y="866"/>
                    <a:pt x="120" y="879"/>
                  </a:cubicBezTo>
                  <a:lnTo>
                    <a:pt x="175" y="879"/>
                  </a:lnTo>
                  <a:cubicBezTo>
                    <a:pt x="188" y="866"/>
                    <a:pt x="188" y="853"/>
                    <a:pt x="188" y="853"/>
                  </a:cubicBezTo>
                  <a:lnTo>
                    <a:pt x="201" y="837"/>
                  </a:lnTo>
                  <a:cubicBezTo>
                    <a:pt x="201" y="824"/>
                    <a:pt x="201" y="811"/>
                    <a:pt x="188" y="798"/>
                  </a:cubicBezTo>
                  <a:cubicBezTo>
                    <a:pt x="162" y="772"/>
                    <a:pt x="149" y="730"/>
                    <a:pt x="162" y="691"/>
                  </a:cubicBezTo>
                  <a:lnTo>
                    <a:pt x="162" y="662"/>
                  </a:lnTo>
                  <a:cubicBezTo>
                    <a:pt x="175" y="649"/>
                    <a:pt x="175" y="636"/>
                    <a:pt x="175" y="623"/>
                  </a:cubicBezTo>
                  <a:cubicBezTo>
                    <a:pt x="175" y="623"/>
                    <a:pt x="175" y="610"/>
                    <a:pt x="188" y="594"/>
                  </a:cubicBezTo>
                  <a:lnTo>
                    <a:pt x="201" y="568"/>
                  </a:lnTo>
                  <a:lnTo>
                    <a:pt x="201" y="581"/>
                  </a:lnTo>
                  <a:lnTo>
                    <a:pt x="217" y="581"/>
                  </a:lnTo>
                  <a:cubicBezTo>
                    <a:pt x="230" y="568"/>
                    <a:pt x="230" y="555"/>
                    <a:pt x="230" y="542"/>
                  </a:cubicBezTo>
                  <a:lnTo>
                    <a:pt x="256" y="513"/>
                  </a:lnTo>
                  <a:lnTo>
                    <a:pt x="269" y="500"/>
                  </a:lnTo>
                  <a:lnTo>
                    <a:pt x="282" y="500"/>
                  </a:lnTo>
                  <a:cubicBezTo>
                    <a:pt x="298" y="513"/>
                    <a:pt x="311" y="513"/>
                    <a:pt x="324" y="529"/>
                  </a:cubicBezTo>
                  <a:cubicBezTo>
                    <a:pt x="337" y="542"/>
                    <a:pt x="363" y="555"/>
                    <a:pt x="392" y="555"/>
                  </a:cubicBezTo>
                  <a:cubicBezTo>
                    <a:pt x="405" y="555"/>
                    <a:pt x="431" y="568"/>
                    <a:pt x="444" y="568"/>
                  </a:cubicBezTo>
                  <a:cubicBezTo>
                    <a:pt x="499" y="568"/>
                    <a:pt x="554" y="568"/>
                    <a:pt x="593" y="555"/>
                  </a:cubicBezTo>
                  <a:cubicBezTo>
                    <a:pt x="612" y="555"/>
                    <a:pt x="630" y="549"/>
                    <a:pt x="644" y="549"/>
                  </a:cubicBezTo>
                  <a:cubicBezTo>
                    <a:pt x="651" y="549"/>
                    <a:pt x="657" y="551"/>
                    <a:pt x="661" y="555"/>
                  </a:cubicBezTo>
                  <a:cubicBezTo>
                    <a:pt x="687" y="568"/>
                    <a:pt x="703" y="594"/>
                    <a:pt x="703" y="623"/>
                  </a:cubicBezTo>
                  <a:cubicBezTo>
                    <a:pt x="716" y="649"/>
                    <a:pt x="703" y="675"/>
                    <a:pt x="716" y="704"/>
                  </a:cubicBezTo>
                  <a:cubicBezTo>
                    <a:pt x="716" y="704"/>
                    <a:pt x="716" y="717"/>
                    <a:pt x="729" y="730"/>
                  </a:cubicBezTo>
                  <a:lnTo>
                    <a:pt x="729" y="785"/>
                  </a:lnTo>
                  <a:lnTo>
                    <a:pt x="729" y="824"/>
                  </a:lnTo>
                  <a:cubicBezTo>
                    <a:pt x="729" y="837"/>
                    <a:pt x="716" y="837"/>
                    <a:pt x="716" y="837"/>
                  </a:cubicBezTo>
                  <a:cubicBezTo>
                    <a:pt x="716" y="853"/>
                    <a:pt x="729" y="866"/>
                    <a:pt x="729" y="879"/>
                  </a:cubicBezTo>
                  <a:lnTo>
                    <a:pt x="742" y="892"/>
                  </a:lnTo>
                  <a:lnTo>
                    <a:pt x="784" y="892"/>
                  </a:lnTo>
                  <a:cubicBezTo>
                    <a:pt x="797" y="892"/>
                    <a:pt x="810" y="892"/>
                    <a:pt x="810" y="879"/>
                  </a:cubicBezTo>
                  <a:cubicBezTo>
                    <a:pt x="810" y="879"/>
                    <a:pt x="797" y="866"/>
                    <a:pt x="810" y="866"/>
                  </a:cubicBezTo>
                  <a:lnTo>
                    <a:pt x="836" y="866"/>
                  </a:lnTo>
                  <a:lnTo>
                    <a:pt x="849" y="853"/>
                  </a:lnTo>
                  <a:cubicBezTo>
                    <a:pt x="849" y="853"/>
                    <a:pt x="836" y="837"/>
                    <a:pt x="823" y="824"/>
                  </a:cubicBezTo>
                  <a:cubicBezTo>
                    <a:pt x="810" y="811"/>
                    <a:pt x="810" y="785"/>
                    <a:pt x="810" y="772"/>
                  </a:cubicBezTo>
                  <a:cubicBezTo>
                    <a:pt x="797" y="756"/>
                    <a:pt x="797" y="743"/>
                    <a:pt x="810" y="730"/>
                  </a:cubicBezTo>
                  <a:cubicBezTo>
                    <a:pt x="810" y="717"/>
                    <a:pt x="823" y="704"/>
                    <a:pt x="823" y="691"/>
                  </a:cubicBezTo>
                  <a:cubicBezTo>
                    <a:pt x="836" y="662"/>
                    <a:pt x="836" y="649"/>
                    <a:pt x="836" y="623"/>
                  </a:cubicBezTo>
                  <a:lnTo>
                    <a:pt x="891" y="623"/>
                  </a:lnTo>
                  <a:cubicBezTo>
                    <a:pt x="904" y="610"/>
                    <a:pt x="917" y="610"/>
                    <a:pt x="930" y="610"/>
                  </a:cubicBezTo>
                  <a:lnTo>
                    <a:pt x="930" y="594"/>
                  </a:lnTo>
                  <a:cubicBezTo>
                    <a:pt x="946" y="568"/>
                    <a:pt x="972" y="568"/>
                    <a:pt x="972" y="542"/>
                  </a:cubicBezTo>
                  <a:cubicBezTo>
                    <a:pt x="985" y="513"/>
                    <a:pt x="985" y="500"/>
                    <a:pt x="985" y="474"/>
                  </a:cubicBezTo>
                  <a:cubicBezTo>
                    <a:pt x="998" y="448"/>
                    <a:pt x="1011" y="419"/>
                    <a:pt x="1027" y="393"/>
                  </a:cubicBezTo>
                  <a:lnTo>
                    <a:pt x="1027" y="380"/>
                  </a:lnTo>
                  <a:lnTo>
                    <a:pt x="1040" y="393"/>
                  </a:lnTo>
                  <a:lnTo>
                    <a:pt x="1053" y="380"/>
                  </a:lnTo>
                  <a:cubicBezTo>
                    <a:pt x="1066" y="380"/>
                    <a:pt x="1079" y="393"/>
                    <a:pt x="1092" y="393"/>
                  </a:cubicBezTo>
                  <a:cubicBezTo>
                    <a:pt x="1092" y="380"/>
                    <a:pt x="1092" y="380"/>
                    <a:pt x="1108" y="367"/>
                  </a:cubicBezTo>
                  <a:lnTo>
                    <a:pt x="1121" y="367"/>
                  </a:lnTo>
                  <a:cubicBezTo>
                    <a:pt x="1134" y="338"/>
                    <a:pt x="1121" y="312"/>
                    <a:pt x="1108" y="299"/>
                  </a:cubicBezTo>
                  <a:lnTo>
                    <a:pt x="1108" y="270"/>
                  </a:lnTo>
                  <a:cubicBezTo>
                    <a:pt x="1121" y="244"/>
                    <a:pt x="1121" y="231"/>
                    <a:pt x="1121" y="205"/>
                  </a:cubicBezTo>
                  <a:lnTo>
                    <a:pt x="1121" y="189"/>
                  </a:lnTo>
                  <a:lnTo>
                    <a:pt x="1121" y="176"/>
                  </a:lnTo>
                  <a:cubicBezTo>
                    <a:pt x="1134" y="176"/>
                    <a:pt x="1134" y="189"/>
                    <a:pt x="1147" y="189"/>
                  </a:cubicBezTo>
                  <a:cubicBezTo>
                    <a:pt x="1156" y="189"/>
                    <a:pt x="1164" y="196"/>
                    <a:pt x="1174" y="196"/>
                  </a:cubicBezTo>
                  <a:cubicBezTo>
                    <a:pt x="1179" y="196"/>
                    <a:pt x="1184" y="194"/>
                    <a:pt x="1189" y="189"/>
                  </a:cubicBezTo>
                  <a:lnTo>
                    <a:pt x="1202" y="189"/>
                  </a:lnTo>
                  <a:cubicBezTo>
                    <a:pt x="1215" y="176"/>
                    <a:pt x="1228" y="176"/>
                    <a:pt x="1241" y="163"/>
                  </a:cubicBezTo>
                  <a:lnTo>
                    <a:pt x="1241" y="150"/>
                  </a:lnTo>
                  <a:lnTo>
                    <a:pt x="1228" y="137"/>
                  </a:lnTo>
                  <a:cubicBezTo>
                    <a:pt x="1215" y="124"/>
                    <a:pt x="1215" y="124"/>
                    <a:pt x="1202" y="124"/>
                  </a:cubicBezTo>
                  <a:lnTo>
                    <a:pt x="1189" y="108"/>
                  </a:lnTo>
                  <a:cubicBezTo>
                    <a:pt x="1189" y="108"/>
                    <a:pt x="1173" y="108"/>
                    <a:pt x="1160" y="124"/>
                  </a:cubicBezTo>
                  <a:lnTo>
                    <a:pt x="1147" y="124"/>
                  </a:lnTo>
                  <a:cubicBezTo>
                    <a:pt x="1134" y="124"/>
                    <a:pt x="1121" y="108"/>
                    <a:pt x="1121" y="95"/>
                  </a:cubicBezTo>
                  <a:lnTo>
                    <a:pt x="1173" y="95"/>
                  </a:lnTo>
                  <a:cubicBezTo>
                    <a:pt x="1173" y="82"/>
                    <a:pt x="1189" y="82"/>
                    <a:pt x="1189" y="82"/>
                  </a:cubicBezTo>
                  <a:lnTo>
                    <a:pt x="1202" y="69"/>
                  </a:lnTo>
                  <a:cubicBezTo>
                    <a:pt x="1215" y="43"/>
                    <a:pt x="1228" y="27"/>
                    <a:pt x="1228" y="1"/>
                  </a:cubicBezTo>
                  <a:cubicBezTo>
                    <a:pt x="1215" y="1"/>
                    <a:pt x="1215" y="14"/>
                    <a:pt x="1202" y="27"/>
                  </a:cubicBezTo>
                  <a:cubicBezTo>
                    <a:pt x="1189" y="43"/>
                    <a:pt x="1189" y="56"/>
                    <a:pt x="1160" y="69"/>
                  </a:cubicBezTo>
                  <a:lnTo>
                    <a:pt x="1092" y="69"/>
                  </a:lnTo>
                  <a:cubicBezTo>
                    <a:pt x="1077" y="54"/>
                    <a:pt x="1057" y="47"/>
                    <a:pt x="1038" y="47"/>
                  </a:cubicBezTo>
                  <a:cubicBezTo>
                    <a:pt x="1024" y="47"/>
                    <a:pt x="1010" y="51"/>
                    <a:pt x="998" y="56"/>
                  </a:cubicBezTo>
                  <a:cubicBezTo>
                    <a:pt x="985" y="56"/>
                    <a:pt x="972" y="69"/>
                    <a:pt x="959" y="69"/>
                  </a:cubicBezTo>
                  <a:cubicBezTo>
                    <a:pt x="955" y="73"/>
                    <a:pt x="950" y="75"/>
                    <a:pt x="945" y="75"/>
                  </a:cubicBezTo>
                  <a:cubicBezTo>
                    <a:pt x="936" y="75"/>
                    <a:pt x="926" y="69"/>
                    <a:pt x="917" y="69"/>
                  </a:cubicBezTo>
                  <a:cubicBezTo>
                    <a:pt x="891" y="69"/>
                    <a:pt x="878" y="27"/>
                    <a:pt x="878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581750" y="3348175"/>
              <a:ext cx="35075" cy="21250"/>
            </a:xfrm>
            <a:custGeom>
              <a:avLst/>
              <a:gdLst/>
              <a:ahLst/>
              <a:cxnLst/>
              <a:rect l="l" t="t" r="r" b="b"/>
              <a:pathLst>
                <a:path w="1403" h="850" extrusionOk="0">
                  <a:moveTo>
                    <a:pt x="282" y="1"/>
                  </a:moveTo>
                  <a:cubicBezTo>
                    <a:pt x="256" y="1"/>
                    <a:pt x="217" y="1"/>
                    <a:pt x="188" y="14"/>
                  </a:cubicBezTo>
                  <a:cubicBezTo>
                    <a:pt x="169" y="14"/>
                    <a:pt x="148" y="11"/>
                    <a:pt x="128" y="11"/>
                  </a:cubicBezTo>
                  <a:cubicBezTo>
                    <a:pt x="108" y="11"/>
                    <a:pt x="88" y="14"/>
                    <a:pt x="68" y="27"/>
                  </a:cubicBezTo>
                  <a:cubicBezTo>
                    <a:pt x="68" y="27"/>
                    <a:pt x="55" y="40"/>
                    <a:pt x="39" y="56"/>
                  </a:cubicBezTo>
                  <a:cubicBezTo>
                    <a:pt x="26" y="56"/>
                    <a:pt x="26" y="69"/>
                    <a:pt x="26" y="82"/>
                  </a:cubicBezTo>
                  <a:cubicBezTo>
                    <a:pt x="13" y="95"/>
                    <a:pt x="13" y="121"/>
                    <a:pt x="13" y="137"/>
                  </a:cubicBezTo>
                  <a:lnTo>
                    <a:pt x="13" y="231"/>
                  </a:lnTo>
                  <a:lnTo>
                    <a:pt x="13" y="364"/>
                  </a:lnTo>
                  <a:lnTo>
                    <a:pt x="13" y="432"/>
                  </a:lnTo>
                  <a:cubicBezTo>
                    <a:pt x="13" y="445"/>
                    <a:pt x="0" y="474"/>
                    <a:pt x="0" y="487"/>
                  </a:cubicBezTo>
                  <a:cubicBezTo>
                    <a:pt x="0" y="500"/>
                    <a:pt x="0" y="500"/>
                    <a:pt x="13" y="513"/>
                  </a:cubicBezTo>
                  <a:cubicBezTo>
                    <a:pt x="13" y="526"/>
                    <a:pt x="0" y="542"/>
                    <a:pt x="13" y="555"/>
                  </a:cubicBezTo>
                  <a:lnTo>
                    <a:pt x="13" y="607"/>
                  </a:lnTo>
                  <a:cubicBezTo>
                    <a:pt x="13" y="607"/>
                    <a:pt x="13" y="623"/>
                    <a:pt x="26" y="636"/>
                  </a:cubicBezTo>
                  <a:lnTo>
                    <a:pt x="55" y="649"/>
                  </a:lnTo>
                  <a:cubicBezTo>
                    <a:pt x="55" y="623"/>
                    <a:pt x="39" y="607"/>
                    <a:pt x="39" y="594"/>
                  </a:cubicBezTo>
                  <a:cubicBezTo>
                    <a:pt x="55" y="581"/>
                    <a:pt x="55" y="555"/>
                    <a:pt x="39" y="542"/>
                  </a:cubicBezTo>
                  <a:lnTo>
                    <a:pt x="39" y="526"/>
                  </a:lnTo>
                  <a:cubicBezTo>
                    <a:pt x="26" y="513"/>
                    <a:pt x="55" y="500"/>
                    <a:pt x="55" y="474"/>
                  </a:cubicBezTo>
                  <a:cubicBezTo>
                    <a:pt x="55" y="461"/>
                    <a:pt x="39" y="445"/>
                    <a:pt x="39" y="432"/>
                  </a:cubicBezTo>
                  <a:cubicBezTo>
                    <a:pt x="26" y="393"/>
                    <a:pt x="39" y="351"/>
                    <a:pt x="39" y="312"/>
                  </a:cubicBezTo>
                  <a:cubicBezTo>
                    <a:pt x="26" y="270"/>
                    <a:pt x="26" y="244"/>
                    <a:pt x="39" y="202"/>
                  </a:cubicBezTo>
                  <a:cubicBezTo>
                    <a:pt x="39" y="244"/>
                    <a:pt x="55" y="283"/>
                    <a:pt x="68" y="325"/>
                  </a:cubicBezTo>
                  <a:cubicBezTo>
                    <a:pt x="94" y="364"/>
                    <a:pt x="107" y="406"/>
                    <a:pt x="94" y="461"/>
                  </a:cubicBezTo>
                  <a:cubicBezTo>
                    <a:pt x="94" y="474"/>
                    <a:pt x="81" y="500"/>
                    <a:pt x="68" y="513"/>
                  </a:cubicBezTo>
                  <a:cubicBezTo>
                    <a:pt x="68" y="526"/>
                    <a:pt x="55" y="526"/>
                    <a:pt x="68" y="542"/>
                  </a:cubicBezTo>
                  <a:lnTo>
                    <a:pt x="68" y="555"/>
                  </a:lnTo>
                  <a:cubicBezTo>
                    <a:pt x="81" y="568"/>
                    <a:pt x="81" y="594"/>
                    <a:pt x="81" y="607"/>
                  </a:cubicBezTo>
                  <a:cubicBezTo>
                    <a:pt x="81" y="636"/>
                    <a:pt x="94" y="675"/>
                    <a:pt x="94" y="704"/>
                  </a:cubicBezTo>
                  <a:lnTo>
                    <a:pt x="94" y="743"/>
                  </a:lnTo>
                  <a:cubicBezTo>
                    <a:pt x="81" y="743"/>
                    <a:pt x="81" y="756"/>
                    <a:pt x="81" y="756"/>
                  </a:cubicBezTo>
                  <a:cubicBezTo>
                    <a:pt x="68" y="769"/>
                    <a:pt x="68" y="769"/>
                    <a:pt x="81" y="769"/>
                  </a:cubicBezTo>
                  <a:lnTo>
                    <a:pt x="94" y="785"/>
                  </a:lnTo>
                  <a:cubicBezTo>
                    <a:pt x="94" y="785"/>
                    <a:pt x="94" y="798"/>
                    <a:pt x="107" y="811"/>
                  </a:cubicBezTo>
                  <a:cubicBezTo>
                    <a:pt x="107" y="817"/>
                    <a:pt x="110" y="821"/>
                    <a:pt x="115" y="821"/>
                  </a:cubicBezTo>
                  <a:cubicBezTo>
                    <a:pt x="121" y="821"/>
                    <a:pt x="128" y="817"/>
                    <a:pt x="136" y="811"/>
                  </a:cubicBezTo>
                  <a:lnTo>
                    <a:pt x="175" y="811"/>
                  </a:lnTo>
                  <a:cubicBezTo>
                    <a:pt x="175" y="798"/>
                    <a:pt x="162" y="798"/>
                    <a:pt x="162" y="785"/>
                  </a:cubicBezTo>
                  <a:lnTo>
                    <a:pt x="162" y="756"/>
                  </a:lnTo>
                  <a:lnTo>
                    <a:pt x="149" y="756"/>
                  </a:lnTo>
                  <a:lnTo>
                    <a:pt x="149" y="743"/>
                  </a:lnTo>
                  <a:cubicBezTo>
                    <a:pt x="136" y="717"/>
                    <a:pt x="136" y="688"/>
                    <a:pt x="136" y="675"/>
                  </a:cubicBezTo>
                  <a:lnTo>
                    <a:pt x="136" y="636"/>
                  </a:lnTo>
                  <a:lnTo>
                    <a:pt x="136" y="623"/>
                  </a:lnTo>
                  <a:lnTo>
                    <a:pt x="149" y="594"/>
                  </a:lnTo>
                  <a:cubicBezTo>
                    <a:pt x="149" y="636"/>
                    <a:pt x="162" y="662"/>
                    <a:pt x="175" y="688"/>
                  </a:cubicBezTo>
                  <a:cubicBezTo>
                    <a:pt x="188" y="704"/>
                    <a:pt x="188" y="717"/>
                    <a:pt x="201" y="730"/>
                  </a:cubicBezTo>
                  <a:lnTo>
                    <a:pt x="201" y="743"/>
                  </a:lnTo>
                  <a:lnTo>
                    <a:pt x="201" y="769"/>
                  </a:lnTo>
                  <a:lnTo>
                    <a:pt x="201" y="785"/>
                  </a:lnTo>
                  <a:lnTo>
                    <a:pt x="217" y="785"/>
                  </a:lnTo>
                  <a:cubicBezTo>
                    <a:pt x="217" y="785"/>
                    <a:pt x="230" y="798"/>
                    <a:pt x="230" y="811"/>
                  </a:cubicBezTo>
                  <a:cubicBezTo>
                    <a:pt x="230" y="811"/>
                    <a:pt x="230" y="824"/>
                    <a:pt x="243" y="824"/>
                  </a:cubicBezTo>
                  <a:cubicBezTo>
                    <a:pt x="250" y="824"/>
                    <a:pt x="270" y="827"/>
                    <a:pt x="287" y="827"/>
                  </a:cubicBezTo>
                  <a:cubicBezTo>
                    <a:pt x="304" y="827"/>
                    <a:pt x="318" y="824"/>
                    <a:pt x="311" y="811"/>
                  </a:cubicBezTo>
                  <a:cubicBezTo>
                    <a:pt x="311" y="811"/>
                    <a:pt x="311" y="798"/>
                    <a:pt x="298" y="798"/>
                  </a:cubicBezTo>
                  <a:cubicBezTo>
                    <a:pt x="298" y="798"/>
                    <a:pt x="298" y="785"/>
                    <a:pt x="282" y="785"/>
                  </a:cubicBezTo>
                  <a:cubicBezTo>
                    <a:pt x="282" y="769"/>
                    <a:pt x="282" y="756"/>
                    <a:pt x="269" y="743"/>
                  </a:cubicBezTo>
                  <a:cubicBezTo>
                    <a:pt x="269" y="730"/>
                    <a:pt x="256" y="730"/>
                    <a:pt x="256" y="717"/>
                  </a:cubicBezTo>
                  <a:cubicBezTo>
                    <a:pt x="243" y="704"/>
                    <a:pt x="243" y="688"/>
                    <a:pt x="243" y="675"/>
                  </a:cubicBezTo>
                  <a:cubicBezTo>
                    <a:pt x="230" y="649"/>
                    <a:pt x="230" y="607"/>
                    <a:pt x="230" y="568"/>
                  </a:cubicBezTo>
                  <a:lnTo>
                    <a:pt x="230" y="555"/>
                  </a:lnTo>
                  <a:cubicBezTo>
                    <a:pt x="243" y="568"/>
                    <a:pt x="243" y="568"/>
                    <a:pt x="256" y="581"/>
                  </a:cubicBezTo>
                  <a:lnTo>
                    <a:pt x="256" y="594"/>
                  </a:lnTo>
                  <a:lnTo>
                    <a:pt x="269" y="594"/>
                  </a:lnTo>
                  <a:lnTo>
                    <a:pt x="269" y="581"/>
                  </a:lnTo>
                  <a:lnTo>
                    <a:pt x="269" y="542"/>
                  </a:lnTo>
                  <a:cubicBezTo>
                    <a:pt x="282" y="526"/>
                    <a:pt x="298" y="526"/>
                    <a:pt x="298" y="513"/>
                  </a:cubicBezTo>
                  <a:lnTo>
                    <a:pt x="311" y="513"/>
                  </a:lnTo>
                  <a:lnTo>
                    <a:pt x="311" y="526"/>
                  </a:lnTo>
                  <a:cubicBezTo>
                    <a:pt x="324" y="526"/>
                    <a:pt x="324" y="542"/>
                    <a:pt x="337" y="555"/>
                  </a:cubicBezTo>
                  <a:lnTo>
                    <a:pt x="350" y="568"/>
                  </a:lnTo>
                  <a:lnTo>
                    <a:pt x="350" y="555"/>
                  </a:lnTo>
                  <a:lnTo>
                    <a:pt x="350" y="542"/>
                  </a:lnTo>
                  <a:lnTo>
                    <a:pt x="350" y="513"/>
                  </a:lnTo>
                  <a:lnTo>
                    <a:pt x="337" y="500"/>
                  </a:lnTo>
                  <a:cubicBezTo>
                    <a:pt x="337" y="487"/>
                    <a:pt x="350" y="487"/>
                    <a:pt x="363" y="474"/>
                  </a:cubicBezTo>
                  <a:lnTo>
                    <a:pt x="379" y="474"/>
                  </a:lnTo>
                  <a:cubicBezTo>
                    <a:pt x="444" y="500"/>
                    <a:pt x="512" y="500"/>
                    <a:pt x="580" y="500"/>
                  </a:cubicBezTo>
                  <a:cubicBezTo>
                    <a:pt x="635" y="500"/>
                    <a:pt x="703" y="487"/>
                    <a:pt x="755" y="487"/>
                  </a:cubicBezTo>
                  <a:lnTo>
                    <a:pt x="755" y="568"/>
                  </a:lnTo>
                  <a:cubicBezTo>
                    <a:pt x="755" y="581"/>
                    <a:pt x="768" y="594"/>
                    <a:pt x="755" y="607"/>
                  </a:cubicBezTo>
                  <a:lnTo>
                    <a:pt x="755" y="623"/>
                  </a:lnTo>
                  <a:lnTo>
                    <a:pt x="742" y="636"/>
                  </a:lnTo>
                  <a:cubicBezTo>
                    <a:pt x="742" y="662"/>
                    <a:pt x="755" y="704"/>
                    <a:pt x="742" y="730"/>
                  </a:cubicBezTo>
                  <a:lnTo>
                    <a:pt x="742" y="743"/>
                  </a:lnTo>
                  <a:cubicBezTo>
                    <a:pt x="729" y="756"/>
                    <a:pt x="742" y="769"/>
                    <a:pt x="742" y="798"/>
                  </a:cubicBezTo>
                  <a:lnTo>
                    <a:pt x="742" y="811"/>
                  </a:lnTo>
                  <a:lnTo>
                    <a:pt x="755" y="811"/>
                  </a:lnTo>
                  <a:lnTo>
                    <a:pt x="755" y="837"/>
                  </a:lnTo>
                  <a:lnTo>
                    <a:pt x="810" y="837"/>
                  </a:lnTo>
                  <a:lnTo>
                    <a:pt x="810" y="811"/>
                  </a:lnTo>
                  <a:cubicBezTo>
                    <a:pt x="810" y="811"/>
                    <a:pt x="797" y="811"/>
                    <a:pt x="797" y="798"/>
                  </a:cubicBezTo>
                  <a:cubicBezTo>
                    <a:pt x="784" y="785"/>
                    <a:pt x="784" y="769"/>
                    <a:pt x="797" y="756"/>
                  </a:cubicBezTo>
                  <a:cubicBezTo>
                    <a:pt x="810" y="756"/>
                    <a:pt x="823" y="756"/>
                    <a:pt x="836" y="743"/>
                  </a:cubicBezTo>
                  <a:cubicBezTo>
                    <a:pt x="836" y="730"/>
                    <a:pt x="836" y="730"/>
                    <a:pt x="823" y="717"/>
                  </a:cubicBezTo>
                  <a:cubicBezTo>
                    <a:pt x="823" y="704"/>
                    <a:pt x="810" y="688"/>
                    <a:pt x="810" y="688"/>
                  </a:cubicBezTo>
                  <a:lnTo>
                    <a:pt x="797" y="675"/>
                  </a:lnTo>
                  <a:lnTo>
                    <a:pt x="810" y="675"/>
                  </a:lnTo>
                  <a:cubicBezTo>
                    <a:pt x="810" y="662"/>
                    <a:pt x="823" y="649"/>
                    <a:pt x="823" y="636"/>
                  </a:cubicBezTo>
                  <a:cubicBezTo>
                    <a:pt x="836" y="623"/>
                    <a:pt x="836" y="607"/>
                    <a:pt x="849" y="607"/>
                  </a:cubicBezTo>
                  <a:cubicBezTo>
                    <a:pt x="865" y="636"/>
                    <a:pt x="865" y="675"/>
                    <a:pt x="865" y="704"/>
                  </a:cubicBezTo>
                  <a:lnTo>
                    <a:pt x="865" y="730"/>
                  </a:lnTo>
                  <a:cubicBezTo>
                    <a:pt x="865" y="730"/>
                    <a:pt x="865" y="743"/>
                    <a:pt x="878" y="743"/>
                  </a:cubicBezTo>
                  <a:cubicBezTo>
                    <a:pt x="878" y="743"/>
                    <a:pt x="891" y="743"/>
                    <a:pt x="891" y="756"/>
                  </a:cubicBezTo>
                  <a:cubicBezTo>
                    <a:pt x="891" y="769"/>
                    <a:pt x="904" y="769"/>
                    <a:pt x="917" y="769"/>
                  </a:cubicBezTo>
                  <a:lnTo>
                    <a:pt x="946" y="769"/>
                  </a:lnTo>
                  <a:cubicBezTo>
                    <a:pt x="946" y="743"/>
                    <a:pt x="930" y="730"/>
                    <a:pt x="917" y="717"/>
                  </a:cubicBezTo>
                  <a:lnTo>
                    <a:pt x="904" y="717"/>
                  </a:lnTo>
                  <a:lnTo>
                    <a:pt x="904" y="704"/>
                  </a:lnTo>
                  <a:cubicBezTo>
                    <a:pt x="904" y="675"/>
                    <a:pt x="904" y="649"/>
                    <a:pt x="917" y="636"/>
                  </a:cubicBezTo>
                  <a:cubicBezTo>
                    <a:pt x="917" y="623"/>
                    <a:pt x="930" y="607"/>
                    <a:pt x="917" y="607"/>
                  </a:cubicBezTo>
                  <a:lnTo>
                    <a:pt x="917" y="568"/>
                  </a:lnTo>
                  <a:cubicBezTo>
                    <a:pt x="930" y="581"/>
                    <a:pt x="946" y="594"/>
                    <a:pt x="959" y="594"/>
                  </a:cubicBezTo>
                  <a:lnTo>
                    <a:pt x="985" y="594"/>
                  </a:lnTo>
                  <a:lnTo>
                    <a:pt x="985" y="581"/>
                  </a:lnTo>
                  <a:lnTo>
                    <a:pt x="998" y="581"/>
                  </a:lnTo>
                  <a:cubicBezTo>
                    <a:pt x="1011" y="594"/>
                    <a:pt x="1027" y="594"/>
                    <a:pt x="1040" y="594"/>
                  </a:cubicBezTo>
                  <a:lnTo>
                    <a:pt x="1053" y="581"/>
                  </a:lnTo>
                  <a:lnTo>
                    <a:pt x="1066" y="594"/>
                  </a:lnTo>
                  <a:cubicBezTo>
                    <a:pt x="1079" y="594"/>
                    <a:pt x="1079" y="594"/>
                    <a:pt x="1079" y="607"/>
                  </a:cubicBezTo>
                  <a:cubicBezTo>
                    <a:pt x="1092" y="607"/>
                    <a:pt x="1092" y="623"/>
                    <a:pt x="1092" y="636"/>
                  </a:cubicBezTo>
                  <a:cubicBezTo>
                    <a:pt x="1092" y="636"/>
                    <a:pt x="1108" y="649"/>
                    <a:pt x="1108" y="662"/>
                  </a:cubicBezTo>
                  <a:cubicBezTo>
                    <a:pt x="1121" y="675"/>
                    <a:pt x="1108" y="704"/>
                    <a:pt x="1121" y="717"/>
                  </a:cubicBezTo>
                  <a:lnTo>
                    <a:pt x="1121" y="730"/>
                  </a:lnTo>
                  <a:cubicBezTo>
                    <a:pt x="1134" y="730"/>
                    <a:pt x="1134" y="743"/>
                    <a:pt x="1134" y="743"/>
                  </a:cubicBezTo>
                  <a:cubicBezTo>
                    <a:pt x="1134" y="769"/>
                    <a:pt x="1134" y="798"/>
                    <a:pt x="1121" y="811"/>
                  </a:cubicBezTo>
                  <a:cubicBezTo>
                    <a:pt x="1121" y="824"/>
                    <a:pt x="1121" y="824"/>
                    <a:pt x="1134" y="837"/>
                  </a:cubicBezTo>
                  <a:lnTo>
                    <a:pt x="1134" y="850"/>
                  </a:lnTo>
                  <a:lnTo>
                    <a:pt x="1147" y="850"/>
                  </a:lnTo>
                  <a:cubicBezTo>
                    <a:pt x="1160" y="850"/>
                    <a:pt x="1189" y="850"/>
                    <a:pt x="1189" y="837"/>
                  </a:cubicBezTo>
                  <a:cubicBezTo>
                    <a:pt x="1173" y="824"/>
                    <a:pt x="1173" y="811"/>
                    <a:pt x="1160" y="811"/>
                  </a:cubicBezTo>
                  <a:lnTo>
                    <a:pt x="1160" y="798"/>
                  </a:lnTo>
                  <a:cubicBezTo>
                    <a:pt x="1147" y="798"/>
                    <a:pt x="1147" y="785"/>
                    <a:pt x="1147" y="785"/>
                  </a:cubicBezTo>
                  <a:cubicBezTo>
                    <a:pt x="1147" y="756"/>
                    <a:pt x="1160" y="743"/>
                    <a:pt x="1160" y="717"/>
                  </a:cubicBezTo>
                  <a:lnTo>
                    <a:pt x="1160" y="688"/>
                  </a:lnTo>
                  <a:cubicBezTo>
                    <a:pt x="1173" y="688"/>
                    <a:pt x="1160" y="675"/>
                    <a:pt x="1160" y="662"/>
                  </a:cubicBezTo>
                  <a:lnTo>
                    <a:pt x="1160" y="649"/>
                  </a:lnTo>
                  <a:cubicBezTo>
                    <a:pt x="1160" y="636"/>
                    <a:pt x="1160" y="636"/>
                    <a:pt x="1173" y="623"/>
                  </a:cubicBezTo>
                  <a:lnTo>
                    <a:pt x="1173" y="607"/>
                  </a:lnTo>
                  <a:cubicBezTo>
                    <a:pt x="1189" y="607"/>
                    <a:pt x="1189" y="594"/>
                    <a:pt x="1202" y="594"/>
                  </a:cubicBezTo>
                  <a:cubicBezTo>
                    <a:pt x="1202" y="581"/>
                    <a:pt x="1215" y="581"/>
                    <a:pt x="1215" y="568"/>
                  </a:cubicBezTo>
                  <a:cubicBezTo>
                    <a:pt x="1241" y="568"/>
                    <a:pt x="1254" y="555"/>
                    <a:pt x="1254" y="542"/>
                  </a:cubicBezTo>
                  <a:cubicBezTo>
                    <a:pt x="1254" y="526"/>
                    <a:pt x="1254" y="513"/>
                    <a:pt x="1270" y="513"/>
                  </a:cubicBezTo>
                  <a:lnTo>
                    <a:pt x="1309" y="513"/>
                  </a:lnTo>
                  <a:cubicBezTo>
                    <a:pt x="1322" y="500"/>
                    <a:pt x="1322" y="487"/>
                    <a:pt x="1322" y="461"/>
                  </a:cubicBezTo>
                  <a:lnTo>
                    <a:pt x="1322" y="419"/>
                  </a:lnTo>
                  <a:lnTo>
                    <a:pt x="1335" y="419"/>
                  </a:lnTo>
                  <a:cubicBezTo>
                    <a:pt x="1364" y="419"/>
                    <a:pt x="1390" y="406"/>
                    <a:pt x="1403" y="393"/>
                  </a:cubicBezTo>
                  <a:lnTo>
                    <a:pt x="1403" y="380"/>
                  </a:lnTo>
                  <a:cubicBezTo>
                    <a:pt x="1403" y="380"/>
                    <a:pt x="1403" y="364"/>
                    <a:pt x="1390" y="364"/>
                  </a:cubicBezTo>
                  <a:lnTo>
                    <a:pt x="1364" y="364"/>
                  </a:lnTo>
                  <a:cubicBezTo>
                    <a:pt x="1351" y="364"/>
                    <a:pt x="1335" y="380"/>
                    <a:pt x="1322" y="380"/>
                  </a:cubicBezTo>
                  <a:cubicBezTo>
                    <a:pt x="1313" y="368"/>
                    <a:pt x="1297" y="358"/>
                    <a:pt x="1284" y="358"/>
                  </a:cubicBezTo>
                  <a:cubicBezTo>
                    <a:pt x="1279" y="358"/>
                    <a:pt x="1274" y="360"/>
                    <a:pt x="1270" y="364"/>
                  </a:cubicBezTo>
                  <a:lnTo>
                    <a:pt x="1241" y="364"/>
                  </a:lnTo>
                  <a:cubicBezTo>
                    <a:pt x="1241" y="380"/>
                    <a:pt x="1228" y="380"/>
                    <a:pt x="1228" y="380"/>
                  </a:cubicBezTo>
                  <a:cubicBezTo>
                    <a:pt x="1215" y="380"/>
                    <a:pt x="1215" y="364"/>
                    <a:pt x="1202" y="364"/>
                  </a:cubicBezTo>
                  <a:cubicBezTo>
                    <a:pt x="1189" y="364"/>
                    <a:pt x="1173" y="380"/>
                    <a:pt x="1160" y="380"/>
                  </a:cubicBezTo>
                  <a:lnTo>
                    <a:pt x="1092" y="380"/>
                  </a:lnTo>
                  <a:cubicBezTo>
                    <a:pt x="1092" y="364"/>
                    <a:pt x="1092" y="351"/>
                    <a:pt x="1108" y="338"/>
                  </a:cubicBezTo>
                  <a:cubicBezTo>
                    <a:pt x="1108" y="325"/>
                    <a:pt x="1121" y="325"/>
                    <a:pt x="1134" y="325"/>
                  </a:cubicBezTo>
                  <a:cubicBezTo>
                    <a:pt x="1147" y="325"/>
                    <a:pt x="1147" y="338"/>
                    <a:pt x="1160" y="338"/>
                  </a:cubicBezTo>
                  <a:lnTo>
                    <a:pt x="1215" y="338"/>
                  </a:lnTo>
                  <a:cubicBezTo>
                    <a:pt x="1228" y="325"/>
                    <a:pt x="1228" y="325"/>
                    <a:pt x="1241" y="312"/>
                  </a:cubicBezTo>
                  <a:cubicBezTo>
                    <a:pt x="1241" y="299"/>
                    <a:pt x="1228" y="283"/>
                    <a:pt x="1228" y="270"/>
                  </a:cubicBezTo>
                  <a:lnTo>
                    <a:pt x="1228" y="257"/>
                  </a:lnTo>
                  <a:lnTo>
                    <a:pt x="1228" y="244"/>
                  </a:lnTo>
                  <a:cubicBezTo>
                    <a:pt x="1228" y="218"/>
                    <a:pt x="1241" y="176"/>
                    <a:pt x="1254" y="137"/>
                  </a:cubicBezTo>
                  <a:lnTo>
                    <a:pt x="1270" y="137"/>
                  </a:lnTo>
                  <a:cubicBezTo>
                    <a:pt x="1309" y="137"/>
                    <a:pt x="1335" y="121"/>
                    <a:pt x="1351" y="82"/>
                  </a:cubicBezTo>
                  <a:lnTo>
                    <a:pt x="1364" y="82"/>
                  </a:lnTo>
                  <a:lnTo>
                    <a:pt x="1351" y="69"/>
                  </a:lnTo>
                  <a:lnTo>
                    <a:pt x="1283" y="69"/>
                  </a:lnTo>
                  <a:cubicBezTo>
                    <a:pt x="1283" y="69"/>
                    <a:pt x="1277" y="75"/>
                    <a:pt x="1269" y="75"/>
                  </a:cubicBezTo>
                  <a:cubicBezTo>
                    <a:pt x="1264" y="75"/>
                    <a:pt x="1259" y="73"/>
                    <a:pt x="1254" y="69"/>
                  </a:cubicBezTo>
                  <a:cubicBezTo>
                    <a:pt x="1241" y="69"/>
                    <a:pt x="1241" y="56"/>
                    <a:pt x="1228" y="40"/>
                  </a:cubicBezTo>
                  <a:lnTo>
                    <a:pt x="1215" y="40"/>
                  </a:lnTo>
                  <a:cubicBezTo>
                    <a:pt x="1202" y="40"/>
                    <a:pt x="1202" y="27"/>
                    <a:pt x="1202" y="27"/>
                  </a:cubicBezTo>
                  <a:cubicBezTo>
                    <a:pt x="1194" y="12"/>
                    <a:pt x="1181" y="5"/>
                    <a:pt x="1167" y="5"/>
                  </a:cubicBezTo>
                  <a:cubicBezTo>
                    <a:pt x="1156" y="5"/>
                    <a:pt x="1145" y="8"/>
                    <a:pt x="1134" y="14"/>
                  </a:cubicBezTo>
                  <a:cubicBezTo>
                    <a:pt x="1121" y="27"/>
                    <a:pt x="1108" y="56"/>
                    <a:pt x="1066" y="56"/>
                  </a:cubicBezTo>
                  <a:cubicBezTo>
                    <a:pt x="1053" y="56"/>
                    <a:pt x="1040" y="40"/>
                    <a:pt x="1027" y="40"/>
                  </a:cubicBezTo>
                  <a:cubicBezTo>
                    <a:pt x="1011" y="40"/>
                    <a:pt x="985" y="56"/>
                    <a:pt x="972" y="56"/>
                  </a:cubicBezTo>
                  <a:cubicBezTo>
                    <a:pt x="946" y="56"/>
                    <a:pt x="904" y="40"/>
                    <a:pt x="878" y="40"/>
                  </a:cubicBezTo>
                  <a:cubicBezTo>
                    <a:pt x="865" y="40"/>
                    <a:pt x="836" y="56"/>
                    <a:pt x="810" y="56"/>
                  </a:cubicBezTo>
                  <a:cubicBezTo>
                    <a:pt x="784" y="56"/>
                    <a:pt x="755" y="56"/>
                    <a:pt x="742" y="69"/>
                  </a:cubicBezTo>
                  <a:cubicBezTo>
                    <a:pt x="687" y="69"/>
                    <a:pt x="635" y="56"/>
                    <a:pt x="580" y="56"/>
                  </a:cubicBezTo>
                  <a:cubicBezTo>
                    <a:pt x="512" y="40"/>
                    <a:pt x="444" y="27"/>
                    <a:pt x="379" y="14"/>
                  </a:cubicBezTo>
                  <a:cubicBezTo>
                    <a:pt x="350" y="14"/>
                    <a:pt x="311" y="1"/>
                    <a:pt x="282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9" name="Google Shape;219;p2"/>
          <p:cNvGrpSpPr/>
          <p:nvPr/>
        </p:nvGrpSpPr>
        <p:grpSpPr>
          <a:xfrm>
            <a:off x="3327847" y="5251605"/>
            <a:ext cx="6440259" cy="1606399"/>
            <a:chOff x="1578025" y="3447725"/>
            <a:chExt cx="680750" cy="169800"/>
          </a:xfrm>
        </p:grpSpPr>
        <p:sp>
          <p:nvSpPr>
            <p:cNvPr id="220" name="Google Shape;220;p2"/>
            <p:cNvSpPr/>
            <p:nvPr/>
          </p:nvSpPr>
          <p:spPr>
            <a:xfrm>
              <a:off x="1597975" y="3447725"/>
              <a:ext cx="13875" cy="73575"/>
            </a:xfrm>
            <a:custGeom>
              <a:avLst/>
              <a:gdLst/>
              <a:ahLst/>
              <a:cxnLst/>
              <a:rect l="l" t="t" r="r" b="b"/>
              <a:pathLst>
                <a:path w="555" h="2943" extrusionOk="0">
                  <a:moveTo>
                    <a:pt x="0" y="1"/>
                  </a:moveTo>
                  <a:lnTo>
                    <a:pt x="282" y="2862"/>
                  </a:lnTo>
                  <a:lnTo>
                    <a:pt x="554" y="2943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597975" y="3447725"/>
              <a:ext cx="8425" cy="30725"/>
            </a:xfrm>
            <a:custGeom>
              <a:avLst/>
              <a:gdLst/>
              <a:ahLst/>
              <a:cxnLst/>
              <a:rect l="l" t="t" r="r" b="b"/>
              <a:pathLst>
                <a:path w="337" h="1229" extrusionOk="0">
                  <a:moveTo>
                    <a:pt x="0" y="1"/>
                  </a:moveTo>
                  <a:lnTo>
                    <a:pt x="120" y="1229"/>
                  </a:lnTo>
                  <a:lnTo>
                    <a:pt x="81" y="56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606375" y="3447725"/>
              <a:ext cx="5475" cy="73575"/>
            </a:xfrm>
            <a:custGeom>
              <a:avLst/>
              <a:gdLst/>
              <a:ahLst/>
              <a:cxnLst/>
              <a:rect l="l" t="t" r="r" b="b"/>
              <a:pathLst>
                <a:path w="219" h="2943" extrusionOk="0">
                  <a:moveTo>
                    <a:pt x="1" y="1"/>
                  </a:moveTo>
                  <a:lnTo>
                    <a:pt x="40" y="2891"/>
                  </a:lnTo>
                  <a:lnTo>
                    <a:pt x="218" y="2943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14025" y="3459875"/>
              <a:ext cx="12500" cy="92850"/>
            </a:xfrm>
            <a:custGeom>
              <a:avLst/>
              <a:gdLst/>
              <a:ahLst/>
              <a:cxnLst/>
              <a:rect l="l" t="t" r="r" b="b"/>
              <a:pathLst>
                <a:path w="500" h="3714" extrusionOk="0">
                  <a:moveTo>
                    <a:pt x="1" y="1"/>
                  </a:moveTo>
                  <a:lnTo>
                    <a:pt x="231" y="3646"/>
                  </a:lnTo>
                  <a:lnTo>
                    <a:pt x="500" y="3714"/>
                  </a:lnTo>
                  <a:lnTo>
                    <a:pt x="500" y="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14025" y="3459875"/>
              <a:ext cx="8125" cy="57375"/>
            </a:xfrm>
            <a:custGeom>
              <a:avLst/>
              <a:gdLst/>
              <a:ahLst/>
              <a:cxnLst/>
              <a:rect l="l" t="t" r="r" b="b"/>
              <a:pathLst>
                <a:path w="325" h="2295" extrusionOk="0">
                  <a:moveTo>
                    <a:pt x="1" y="1"/>
                  </a:moveTo>
                  <a:lnTo>
                    <a:pt x="150" y="2294"/>
                  </a:lnTo>
                  <a:lnTo>
                    <a:pt x="150" y="2294"/>
                  </a:lnTo>
                  <a:cubicBezTo>
                    <a:pt x="148" y="2251"/>
                    <a:pt x="82" y="69"/>
                    <a:pt x="82" y="69"/>
                  </a:cubicBezTo>
                  <a:lnTo>
                    <a:pt x="325" y="43"/>
                  </a:lnTo>
                  <a:lnTo>
                    <a:pt x="1" y="1"/>
                  </a:lnTo>
                  <a:close/>
                  <a:moveTo>
                    <a:pt x="150" y="2294"/>
                  </a:moveTo>
                  <a:cubicBezTo>
                    <a:pt x="150" y="2295"/>
                    <a:pt x="150" y="2295"/>
                    <a:pt x="150" y="2295"/>
                  </a:cubicBezTo>
                  <a:cubicBezTo>
                    <a:pt x="150" y="2295"/>
                    <a:pt x="150" y="2295"/>
                    <a:pt x="150" y="2295"/>
                  </a:cubicBezTo>
                  <a:lnTo>
                    <a:pt x="150" y="2294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22125" y="3460925"/>
              <a:ext cx="4400" cy="91800"/>
            </a:xfrm>
            <a:custGeom>
              <a:avLst/>
              <a:gdLst/>
              <a:ahLst/>
              <a:cxnLst/>
              <a:rect l="l" t="t" r="r" b="b"/>
              <a:pathLst>
                <a:path w="176" h="3672" extrusionOk="0">
                  <a:moveTo>
                    <a:pt x="1" y="1"/>
                  </a:moveTo>
                  <a:lnTo>
                    <a:pt x="56" y="3630"/>
                  </a:lnTo>
                  <a:lnTo>
                    <a:pt x="176" y="3672"/>
                  </a:lnTo>
                  <a:lnTo>
                    <a:pt x="176" y="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38625" y="3482800"/>
              <a:ext cx="14200" cy="114475"/>
            </a:xfrm>
            <a:custGeom>
              <a:avLst/>
              <a:gdLst/>
              <a:ahLst/>
              <a:cxnLst/>
              <a:rect l="l" t="t" r="r" b="b"/>
              <a:pathLst>
                <a:path w="568" h="4579" extrusionOk="0">
                  <a:moveTo>
                    <a:pt x="0" y="1"/>
                  </a:moveTo>
                  <a:lnTo>
                    <a:pt x="282" y="4485"/>
                  </a:lnTo>
                  <a:lnTo>
                    <a:pt x="567" y="4579"/>
                  </a:lnTo>
                  <a:lnTo>
                    <a:pt x="567" y="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38625" y="3482800"/>
              <a:ext cx="10150" cy="71300"/>
            </a:xfrm>
            <a:custGeom>
              <a:avLst/>
              <a:gdLst/>
              <a:ahLst/>
              <a:cxnLst/>
              <a:rect l="l" t="t" r="r" b="b"/>
              <a:pathLst>
                <a:path w="406" h="2852" extrusionOk="0">
                  <a:moveTo>
                    <a:pt x="0" y="1"/>
                  </a:moveTo>
                  <a:lnTo>
                    <a:pt x="175" y="2852"/>
                  </a:lnTo>
                  <a:lnTo>
                    <a:pt x="81" y="82"/>
                  </a:lnTo>
                  <a:lnTo>
                    <a:pt x="405" y="5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48750" y="3484175"/>
              <a:ext cx="4075" cy="113100"/>
            </a:xfrm>
            <a:custGeom>
              <a:avLst/>
              <a:gdLst/>
              <a:ahLst/>
              <a:cxnLst/>
              <a:rect l="l" t="t" r="r" b="b"/>
              <a:pathLst>
                <a:path w="163" h="4524" extrusionOk="0">
                  <a:moveTo>
                    <a:pt x="0" y="1"/>
                  </a:moveTo>
                  <a:lnTo>
                    <a:pt x="26" y="4482"/>
                  </a:lnTo>
                  <a:lnTo>
                    <a:pt x="162" y="4524"/>
                  </a:lnTo>
                  <a:lnTo>
                    <a:pt x="162" y="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974300" y="3511550"/>
              <a:ext cx="17825" cy="105975"/>
            </a:xfrm>
            <a:custGeom>
              <a:avLst/>
              <a:gdLst/>
              <a:ahLst/>
              <a:cxnLst/>
              <a:rect l="l" t="t" r="r" b="b"/>
              <a:pathLst>
                <a:path w="713" h="4239" extrusionOk="0">
                  <a:moveTo>
                    <a:pt x="0" y="1"/>
                  </a:moveTo>
                  <a:lnTo>
                    <a:pt x="282" y="4239"/>
                  </a:lnTo>
                  <a:lnTo>
                    <a:pt x="713" y="4239"/>
                  </a:lnTo>
                  <a:lnTo>
                    <a:pt x="713" y="14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974300" y="3511550"/>
              <a:ext cx="11750" cy="84350"/>
            </a:xfrm>
            <a:custGeom>
              <a:avLst/>
              <a:gdLst/>
              <a:ahLst/>
              <a:cxnLst/>
              <a:rect l="l" t="t" r="r" b="b"/>
              <a:pathLst>
                <a:path w="470" h="3374" extrusionOk="0">
                  <a:moveTo>
                    <a:pt x="0" y="1"/>
                  </a:moveTo>
                  <a:lnTo>
                    <a:pt x="227" y="3374"/>
                  </a:lnTo>
                  <a:lnTo>
                    <a:pt x="94" y="95"/>
                  </a:lnTo>
                  <a:lnTo>
                    <a:pt x="470" y="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986025" y="3513900"/>
              <a:ext cx="6100" cy="103625"/>
            </a:xfrm>
            <a:custGeom>
              <a:avLst/>
              <a:gdLst/>
              <a:ahLst/>
              <a:cxnLst/>
              <a:rect l="l" t="t" r="r" b="b"/>
              <a:pathLst>
                <a:path w="244" h="4145" extrusionOk="0">
                  <a:moveTo>
                    <a:pt x="1" y="1"/>
                  </a:moveTo>
                  <a:lnTo>
                    <a:pt x="30" y="4145"/>
                  </a:lnTo>
                  <a:lnTo>
                    <a:pt x="244" y="4145"/>
                  </a:lnTo>
                  <a:lnTo>
                    <a:pt x="244" y="5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2118375" y="3544925"/>
              <a:ext cx="17925" cy="72600"/>
            </a:xfrm>
            <a:custGeom>
              <a:avLst/>
              <a:gdLst/>
              <a:ahLst/>
              <a:cxnLst/>
              <a:rect l="l" t="t" r="r" b="b"/>
              <a:pathLst>
                <a:path w="717" h="2904" extrusionOk="0">
                  <a:moveTo>
                    <a:pt x="1" y="1"/>
                  </a:moveTo>
                  <a:lnTo>
                    <a:pt x="69" y="2904"/>
                  </a:lnTo>
                  <a:lnTo>
                    <a:pt x="581" y="2904"/>
                  </a:lnTo>
                  <a:lnTo>
                    <a:pt x="717" y="13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2118375" y="3544925"/>
              <a:ext cx="10475" cy="70575"/>
            </a:xfrm>
            <a:custGeom>
              <a:avLst/>
              <a:gdLst/>
              <a:ahLst/>
              <a:cxnLst/>
              <a:rect l="l" t="t" r="r" b="b"/>
              <a:pathLst>
                <a:path w="419" h="2823" extrusionOk="0">
                  <a:moveTo>
                    <a:pt x="1" y="1"/>
                  </a:moveTo>
                  <a:lnTo>
                    <a:pt x="69" y="2823"/>
                  </a:lnTo>
                  <a:lnTo>
                    <a:pt x="95" y="95"/>
                  </a:lnTo>
                  <a:lnTo>
                    <a:pt x="419" y="8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2128825" y="3546950"/>
              <a:ext cx="7475" cy="70575"/>
            </a:xfrm>
            <a:custGeom>
              <a:avLst/>
              <a:gdLst/>
              <a:ahLst/>
              <a:cxnLst/>
              <a:rect l="l" t="t" r="r" b="b"/>
              <a:pathLst>
                <a:path w="299" h="2823" extrusionOk="0">
                  <a:moveTo>
                    <a:pt x="1" y="1"/>
                  </a:moveTo>
                  <a:lnTo>
                    <a:pt x="1" y="2823"/>
                  </a:lnTo>
                  <a:lnTo>
                    <a:pt x="163" y="2823"/>
                  </a:lnTo>
                  <a:lnTo>
                    <a:pt x="299" y="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578025" y="3457850"/>
              <a:ext cx="680750" cy="159675"/>
            </a:xfrm>
            <a:custGeom>
              <a:avLst/>
              <a:gdLst/>
              <a:ahLst/>
              <a:cxnLst/>
              <a:rect l="l" t="t" r="r" b="b"/>
              <a:pathLst>
                <a:path w="27230" h="6387" extrusionOk="0">
                  <a:moveTo>
                    <a:pt x="445" y="1"/>
                  </a:moveTo>
                  <a:lnTo>
                    <a:pt x="1" y="95"/>
                  </a:lnTo>
                  <a:lnTo>
                    <a:pt x="406" y="270"/>
                  </a:lnTo>
                  <a:cubicBezTo>
                    <a:pt x="5969" y="772"/>
                    <a:pt x="18158" y="3834"/>
                    <a:pt x="26015" y="6387"/>
                  </a:cubicBezTo>
                  <a:lnTo>
                    <a:pt x="27230" y="6387"/>
                  </a:lnTo>
                  <a:cubicBezTo>
                    <a:pt x="20290" y="3769"/>
                    <a:pt x="6468" y="461"/>
                    <a:pt x="44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578025" y="3460200"/>
              <a:ext cx="663575" cy="157325"/>
            </a:xfrm>
            <a:custGeom>
              <a:avLst/>
              <a:gdLst/>
              <a:ahLst/>
              <a:cxnLst/>
              <a:rect l="l" t="t" r="r" b="b"/>
              <a:pathLst>
                <a:path w="26543" h="6293" extrusionOk="0">
                  <a:moveTo>
                    <a:pt x="1" y="1"/>
                  </a:moveTo>
                  <a:lnTo>
                    <a:pt x="69" y="218"/>
                  </a:lnTo>
                  <a:cubicBezTo>
                    <a:pt x="5629" y="717"/>
                    <a:pt x="17267" y="3390"/>
                    <a:pt x="25678" y="6293"/>
                  </a:cubicBezTo>
                  <a:lnTo>
                    <a:pt x="26543" y="6293"/>
                  </a:lnTo>
                  <a:cubicBezTo>
                    <a:pt x="19603" y="3675"/>
                    <a:pt x="6021" y="448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578025" y="3460200"/>
              <a:ext cx="663575" cy="157325"/>
            </a:xfrm>
            <a:custGeom>
              <a:avLst/>
              <a:gdLst/>
              <a:ahLst/>
              <a:cxnLst/>
              <a:rect l="l" t="t" r="r" b="b"/>
              <a:pathLst>
                <a:path w="26543" h="6293" extrusionOk="0">
                  <a:moveTo>
                    <a:pt x="1" y="1"/>
                  </a:moveTo>
                  <a:lnTo>
                    <a:pt x="27" y="82"/>
                  </a:lnTo>
                  <a:cubicBezTo>
                    <a:pt x="5995" y="529"/>
                    <a:pt x="19360" y="3688"/>
                    <a:pt x="26339" y="6293"/>
                  </a:cubicBezTo>
                  <a:lnTo>
                    <a:pt x="26543" y="6293"/>
                  </a:lnTo>
                  <a:cubicBezTo>
                    <a:pt x="19603" y="3675"/>
                    <a:pt x="6021" y="448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578025" y="3479475"/>
              <a:ext cx="527925" cy="138050"/>
            </a:xfrm>
            <a:custGeom>
              <a:avLst/>
              <a:gdLst/>
              <a:ahLst/>
              <a:cxnLst/>
              <a:rect l="l" t="t" r="r" b="b"/>
              <a:pathLst>
                <a:path w="21117" h="5522" extrusionOk="0">
                  <a:moveTo>
                    <a:pt x="445" y="1"/>
                  </a:moveTo>
                  <a:lnTo>
                    <a:pt x="1" y="82"/>
                  </a:lnTo>
                  <a:lnTo>
                    <a:pt x="393" y="270"/>
                  </a:lnTo>
                  <a:cubicBezTo>
                    <a:pt x="5091" y="688"/>
                    <a:pt x="12556" y="3212"/>
                    <a:pt x="19496" y="5522"/>
                  </a:cubicBezTo>
                  <a:lnTo>
                    <a:pt x="21116" y="5522"/>
                  </a:lnTo>
                  <a:cubicBezTo>
                    <a:pt x="14892" y="3280"/>
                    <a:pt x="7777" y="1067"/>
                    <a:pt x="44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578025" y="3481500"/>
              <a:ext cx="510975" cy="136025"/>
            </a:xfrm>
            <a:custGeom>
              <a:avLst/>
              <a:gdLst/>
              <a:ahLst/>
              <a:cxnLst/>
              <a:rect l="l" t="t" r="r" b="b"/>
              <a:pathLst>
                <a:path w="20439" h="5441" extrusionOk="0">
                  <a:moveTo>
                    <a:pt x="1" y="1"/>
                  </a:moveTo>
                  <a:lnTo>
                    <a:pt x="56" y="215"/>
                  </a:lnTo>
                  <a:cubicBezTo>
                    <a:pt x="7372" y="1310"/>
                    <a:pt x="12718" y="3131"/>
                    <a:pt x="19347" y="5441"/>
                  </a:cubicBezTo>
                  <a:lnTo>
                    <a:pt x="20439" y="5441"/>
                  </a:lnTo>
                  <a:cubicBezTo>
                    <a:pt x="14377" y="3228"/>
                    <a:pt x="7670" y="1106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578025" y="3481500"/>
              <a:ext cx="510975" cy="136025"/>
            </a:xfrm>
            <a:custGeom>
              <a:avLst/>
              <a:gdLst/>
              <a:ahLst/>
              <a:cxnLst/>
              <a:rect l="l" t="t" r="r" b="b"/>
              <a:pathLst>
                <a:path w="20439" h="5441" extrusionOk="0">
                  <a:moveTo>
                    <a:pt x="1" y="1"/>
                  </a:moveTo>
                  <a:lnTo>
                    <a:pt x="14" y="53"/>
                  </a:lnTo>
                  <a:cubicBezTo>
                    <a:pt x="7628" y="1161"/>
                    <a:pt x="14270" y="3254"/>
                    <a:pt x="20290" y="5441"/>
                  </a:cubicBezTo>
                  <a:lnTo>
                    <a:pt x="20439" y="5441"/>
                  </a:lnTo>
                  <a:cubicBezTo>
                    <a:pt x="14377" y="3228"/>
                    <a:pt x="7670" y="1106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1" name="Google Shape;241;p2"/>
          <p:cNvSpPr txBox="1">
            <a:spLocks noGrp="1"/>
          </p:cNvSpPr>
          <p:nvPr>
            <p:ph type="ctrTitle"/>
          </p:nvPr>
        </p:nvSpPr>
        <p:spPr>
          <a:xfrm>
            <a:off x="1572433" y="955967"/>
            <a:ext cx="9047200" cy="163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42" name="Google Shape;242;p2"/>
          <p:cNvSpPr txBox="1">
            <a:spLocks noGrp="1"/>
          </p:cNvSpPr>
          <p:nvPr>
            <p:ph type="subTitle" idx="1"/>
          </p:nvPr>
        </p:nvSpPr>
        <p:spPr>
          <a:xfrm>
            <a:off x="3248600" y="2543368"/>
            <a:ext cx="5694800" cy="7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430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"/>
          <p:cNvSpPr txBox="1">
            <a:spLocks noGrp="1"/>
          </p:cNvSpPr>
          <p:nvPr>
            <p:ph type="title"/>
          </p:nvPr>
        </p:nvSpPr>
        <p:spPr>
          <a:xfrm>
            <a:off x="960000" y="5588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Livvic"/>
              <a:buAutoNum type="arabicPeriod"/>
              <a:defRPr sz="1467"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alphaLcPeriod"/>
              <a:defRPr/>
            </a:lvl2pPr>
            <a:lvl3pPr marL="1828754" lvl="2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romanLcPeriod"/>
              <a:defRPr/>
            </a:lvl3pPr>
            <a:lvl4pPr marL="2438339" lvl="3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arabicPeriod"/>
              <a:defRPr/>
            </a:lvl4pPr>
            <a:lvl5pPr marL="3047924" lvl="4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alphaLcPeriod"/>
              <a:defRPr/>
            </a:lvl5pPr>
            <a:lvl6pPr marL="3657509" lvl="5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romanLcPeriod"/>
              <a:defRPr/>
            </a:lvl6pPr>
            <a:lvl7pPr marL="4267093" lvl="6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arabicPeriod"/>
              <a:defRPr/>
            </a:lvl7pPr>
            <a:lvl8pPr marL="4876678" lvl="7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alphaLcPeriod"/>
              <a:defRPr/>
            </a:lvl8pPr>
            <a:lvl9pPr marL="5486263" lvl="8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57" name="Google Shape;257;p4"/>
          <p:cNvSpPr/>
          <p:nvPr/>
        </p:nvSpPr>
        <p:spPr>
          <a:xfrm>
            <a:off x="4812697" y="6068285"/>
            <a:ext cx="7379247" cy="718689"/>
          </a:xfrm>
          <a:custGeom>
            <a:avLst/>
            <a:gdLst/>
            <a:ahLst/>
            <a:cxnLst/>
            <a:rect l="l" t="t" r="r" b="b"/>
            <a:pathLst>
              <a:path w="32291" h="10923" extrusionOk="0">
                <a:moveTo>
                  <a:pt x="32291" y="1"/>
                </a:moveTo>
                <a:cubicBezTo>
                  <a:pt x="31915" y="189"/>
                  <a:pt x="31293" y="432"/>
                  <a:pt x="30509" y="542"/>
                </a:cubicBezTo>
                <a:cubicBezTo>
                  <a:pt x="29229" y="704"/>
                  <a:pt x="28795" y="1109"/>
                  <a:pt x="27797" y="1352"/>
                </a:cubicBezTo>
                <a:cubicBezTo>
                  <a:pt x="27649" y="1387"/>
                  <a:pt x="27508" y="1402"/>
                  <a:pt x="27371" y="1402"/>
                </a:cubicBezTo>
                <a:cubicBezTo>
                  <a:pt x="26657" y="1402"/>
                  <a:pt x="26030" y="1004"/>
                  <a:pt x="25053" y="1004"/>
                </a:cubicBezTo>
                <a:cubicBezTo>
                  <a:pt x="24922" y="1004"/>
                  <a:pt x="24783" y="1012"/>
                  <a:pt x="24638" y="1028"/>
                </a:cubicBezTo>
                <a:cubicBezTo>
                  <a:pt x="23206" y="1190"/>
                  <a:pt x="23491" y="1676"/>
                  <a:pt x="21492" y="1757"/>
                </a:cubicBezTo>
                <a:cubicBezTo>
                  <a:pt x="19480" y="1838"/>
                  <a:pt x="20345" y="2405"/>
                  <a:pt x="18197" y="2742"/>
                </a:cubicBezTo>
                <a:cubicBezTo>
                  <a:pt x="16039" y="3066"/>
                  <a:pt x="17186" y="3309"/>
                  <a:pt x="15903" y="3552"/>
                </a:cubicBezTo>
                <a:cubicBezTo>
                  <a:pt x="14607" y="3795"/>
                  <a:pt x="14607" y="4038"/>
                  <a:pt x="14040" y="4362"/>
                </a:cubicBezTo>
                <a:cubicBezTo>
                  <a:pt x="13909" y="4435"/>
                  <a:pt x="13771" y="4463"/>
                  <a:pt x="13611" y="4463"/>
                </a:cubicBezTo>
                <a:cubicBezTo>
                  <a:pt x="13111" y="4463"/>
                  <a:pt x="12398" y="4192"/>
                  <a:pt x="11017" y="4192"/>
                </a:cubicBezTo>
                <a:cubicBezTo>
                  <a:pt x="10884" y="4192"/>
                  <a:pt x="10745" y="4194"/>
                  <a:pt x="10599" y="4200"/>
                </a:cubicBezTo>
                <a:cubicBezTo>
                  <a:pt x="8451" y="4281"/>
                  <a:pt x="8020" y="5023"/>
                  <a:pt x="8020" y="5023"/>
                </a:cubicBezTo>
                <a:lnTo>
                  <a:pt x="7019" y="4767"/>
                </a:lnTo>
                <a:cubicBezTo>
                  <a:pt x="6852" y="4751"/>
                  <a:pt x="6696" y="4744"/>
                  <a:pt x="6550" y="4744"/>
                </a:cubicBezTo>
                <a:cubicBezTo>
                  <a:pt x="5178" y="4744"/>
                  <a:pt x="4628" y="5378"/>
                  <a:pt x="3727" y="5671"/>
                </a:cubicBezTo>
                <a:cubicBezTo>
                  <a:pt x="2713" y="5995"/>
                  <a:pt x="1" y="5995"/>
                  <a:pt x="1" y="5995"/>
                </a:cubicBezTo>
                <a:cubicBezTo>
                  <a:pt x="1" y="5995"/>
                  <a:pt x="1851" y="9073"/>
                  <a:pt x="3092" y="10923"/>
                </a:cubicBezTo>
                <a:lnTo>
                  <a:pt x="32291" y="10923"/>
                </a:lnTo>
                <a:lnTo>
                  <a:pt x="3229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4"/>
          <p:cNvSpPr/>
          <p:nvPr/>
        </p:nvSpPr>
        <p:spPr>
          <a:xfrm>
            <a:off x="17" y="6188361"/>
            <a:ext cx="4195460" cy="717571"/>
          </a:xfrm>
          <a:custGeom>
            <a:avLst/>
            <a:gdLst/>
            <a:ahLst/>
            <a:cxnLst/>
            <a:rect l="l" t="t" r="r" b="b"/>
            <a:pathLst>
              <a:path w="18359" h="10906" extrusionOk="0">
                <a:moveTo>
                  <a:pt x="1" y="0"/>
                </a:moveTo>
                <a:lnTo>
                  <a:pt x="1" y="10906"/>
                </a:lnTo>
                <a:lnTo>
                  <a:pt x="16606" y="10906"/>
                </a:lnTo>
                <a:cubicBezTo>
                  <a:pt x="17306" y="9072"/>
                  <a:pt x="18359" y="5994"/>
                  <a:pt x="18359" y="5994"/>
                </a:cubicBezTo>
                <a:cubicBezTo>
                  <a:pt x="18359" y="5994"/>
                  <a:pt x="16820" y="5994"/>
                  <a:pt x="16240" y="5670"/>
                </a:cubicBezTo>
                <a:cubicBezTo>
                  <a:pt x="15727" y="5377"/>
                  <a:pt x="15413" y="4740"/>
                  <a:pt x="14640" y="4740"/>
                </a:cubicBezTo>
                <a:cubicBezTo>
                  <a:pt x="14557" y="4740"/>
                  <a:pt x="14470" y="4747"/>
                  <a:pt x="14377" y="4763"/>
                </a:cubicBezTo>
                <a:lnTo>
                  <a:pt x="13797" y="5006"/>
                </a:lnTo>
                <a:cubicBezTo>
                  <a:pt x="13797" y="5006"/>
                  <a:pt x="13554" y="4277"/>
                  <a:pt x="12339" y="4196"/>
                </a:cubicBezTo>
                <a:cubicBezTo>
                  <a:pt x="12272" y="4192"/>
                  <a:pt x="12208" y="4191"/>
                  <a:pt x="12146" y="4191"/>
                </a:cubicBezTo>
                <a:cubicBezTo>
                  <a:pt x="11730" y="4191"/>
                  <a:pt x="11411" y="4261"/>
                  <a:pt x="11166" y="4332"/>
                </a:cubicBezTo>
                <a:cubicBezTo>
                  <a:pt x="10937" y="4396"/>
                  <a:pt x="10767" y="4462"/>
                  <a:pt x="10627" y="4462"/>
                </a:cubicBezTo>
                <a:cubicBezTo>
                  <a:pt x="10535" y="4462"/>
                  <a:pt x="10456" y="4434"/>
                  <a:pt x="10382" y="4358"/>
                </a:cubicBezTo>
                <a:cubicBezTo>
                  <a:pt x="10058" y="4034"/>
                  <a:pt x="10058" y="3791"/>
                  <a:pt x="9316" y="3548"/>
                </a:cubicBezTo>
                <a:cubicBezTo>
                  <a:pt x="8587" y="3305"/>
                  <a:pt x="9235" y="3062"/>
                  <a:pt x="8020" y="2725"/>
                </a:cubicBezTo>
                <a:cubicBezTo>
                  <a:pt x="6792" y="2401"/>
                  <a:pt x="7278" y="1834"/>
                  <a:pt x="6144" y="1753"/>
                </a:cubicBezTo>
                <a:cubicBezTo>
                  <a:pt x="4994" y="1672"/>
                  <a:pt x="5156" y="1186"/>
                  <a:pt x="4346" y="1024"/>
                </a:cubicBezTo>
                <a:cubicBezTo>
                  <a:pt x="4259" y="1006"/>
                  <a:pt x="4178" y="998"/>
                  <a:pt x="4100" y="998"/>
                </a:cubicBezTo>
                <a:cubicBezTo>
                  <a:pt x="3826" y="998"/>
                  <a:pt x="3599" y="1095"/>
                  <a:pt x="3390" y="1199"/>
                </a:cubicBezTo>
                <a:cubicBezTo>
                  <a:pt x="3183" y="1297"/>
                  <a:pt x="2992" y="1396"/>
                  <a:pt x="2789" y="1396"/>
                </a:cubicBezTo>
                <a:cubicBezTo>
                  <a:pt x="2712" y="1396"/>
                  <a:pt x="2633" y="1382"/>
                  <a:pt x="2551" y="1348"/>
                </a:cubicBezTo>
                <a:cubicBezTo>
                  <a:pt x="1984" y="1105"/>
                  <a:pt x="1741" y="687"/>
                  <a:pt x="999" y="525"/>
                </a:cubicBezTo>
                <a:cubicBezTo>
                  <a:pt x="568" y="431"/>
                  <a:pt x="202" y="188"/>
                  <a:pt x="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9" name="Google Shape;259;p4"/>
          <p:cNvSpPr/>
          <p:nvPr/>
        </p:nvSpPr>
        <p:spPr>
          <a:xfrm>
            <a:off x="17" y="6420221"/>
            <a:ext cx="12191948" cy="450191"/>
          </a:xfrm>
          <a:custGeom>
            <a:avLst/>
            <a:gdLst/>
            <a:ahLst/>
            <a:cxnLst/>
            <a:rect l="l" t="t" r="r" b="b"/>
            <a:pathLst>
              <a:path w="53351" h="10705" extrusionOk="0">
                <a:moveTo>
                  <a:pt x="1" y="0"/>
                </a:moveTo>
                <a:lnTo>
                  <a:pt x="1" y="10705"/>
                </a:lnTo>
                <a:lnTo>
                  <a:pt x="53351" y="6075"/>
                </a:lnTo>
                <a:lnTo>
                  <a:pt x="53351" y="431"/>
                </a:lnTo>
                <a:cubicBezTo>
                  <a:pt x="50211" y="280"/>
                  <a:pt x="46158" y="14"/>
                  <a:pt x="42519" y="14"/>
                </a:cubicBezTo>
                <a:cubicBezTo>
                  <a:pt x="40918" y="14"/>
                  <a:pt x="39398" y="65"/>
                  <a:pt x="38071" y="201"/>
                </a:cubicBezTo>
                <a:cubicBezTo>
                  <a:pt x="36591" y="351"/>
                  <a:pt x="33181" y="406"/>
                  <a:pt x="28961" y="406"/>
                </a:cubicBezTo>
                <a:cubicBezTo>
                  <a:pt x="18777" y="406"/>
                  <a:pt x="3875" y="85"/>
                  <a:pt x="1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4"/>
          <p:cNvSpPr/>
          <p:nvPr/>
        </p:nvSpPr>
        <p:spPr>
          <a:xfrm>
            <a:off x="17" y="6415552"/>
            <a:ext cx="9464980" cy="429248"/>
          </a:xfrm>
          <a:custGeom>
            <a:avLst/>
            <a:gdLst/>
            <a:ahLst/>
            <a:cxnLst/>
            <a:rect l="l" t="t" r="r" b="b"/>
            <a:pathLst>
              <a:path w="41418" h="10207" extrusionOk="0">
                <a:moveTo>
                  <a:pt x="1" y="1"/>
                </a:moveTo>
                <a:lnTo>
                  <a:pt x="1" y="10207"/>
                </a:lnTo>
                <a:lnTo>
                  <a:pt x="22383" y="10207"/>
                </a:lnTo>
                <a:cubicBezTo>
                  <a:pt x="22383" y="10207"/>
                  <a:pt x="36882" y="5658"/>
                  <a:pt x="41418" y="2703"/>
                </a:cubicBezTo>
                <a:cubicBezTo>
                  <a:pt x="30227" y="691"/>
                  <a:pt x="7006" y="124"/>
                  <a:pt x="1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4"/>
          <p:cNvSpPr/>
          <p:nvPr/>
        </p:nvSpPr>
        <p:spPr>
          <a:xfrm>
            <a:off x="16" y="6415553"/>
            <a:ext cx="4168037" cy="349807"/>
          </a:xfrm>
          <a:custGeom>
            <a:avLst/>
            <a:gdLst/>
            <a:ahLst/>
            <a:cxnLst/>
            <a:rect l="l" t="t" r="r" b="b"/>
            <a:pathLst>
              <a:path w="18239" h="8318" extrusionOk="0">
                <a:moveTo>
                  <a:pt x="1" y="1"/>
                </a:moveTo>
                <a:lnTo>
                  <a:pt x="1" y="8318"/>
                </a:lnTo>
                <a:lnTo>
                  <a:pt x="13690" y="5279"/>
                </a:lnTo>
                <a:lnTo>
                  <a:pt x="4469" y="2917"/>
                </a:lnTo>
                <a:cubicBezTo>
                  <a:pt x="4469" y="2917"/>
                  <a:pt x="9883" y="2823"/>
                  <a:pt x="13959" y="2823"/>
                </a:cubicBezTo>
                <a:cubicBezTo>
                  <a:pt x="15997" y="2823"/>
                  <a:pt x="17711" y="2849"/>
                  <a:pt x="18239" y="2917"/>
                </a:cubicBezTo>
                <a:cubicBezTo>
                  <a:pt x="17131" y="2243"/>
                  <a:pt x="14594" y="1582"/>
                  <a:pt x="11704" y="1015"/>
                </a:cubicBezTo>
                <a:cubicBezTo>
                  <a:pt x="6737" y="380"/>
                  <a:pt x="2175" y="11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4"/>
          <p:cNvSpPr/>
          <p:nvPr/>
        </p:nvSpPr>
        <p:spPr>
          <a:xfrm>
            <a:off x="16" y="6496464"/>
            <a:ext cx="8835627" cy="348336"/>
          </a:xfrm>
          <a:custGeom>
            <a:avLst/>
            <a:gdLst/>
            <a:ahLst/>
            <a:cxnLst/>
            <a:rect l="l" t="t" r="r" b="b"/>
            <a:pathLst>
              <a:path w="38664" h="8283" extrusionOk="0">
                <a:moveTo>
                  <a:pt x="12036" y="1"/>
                </a:moveTo>
                <a:cubicBezTo>
                  <a:pt x="7298" y="1"/>
                  <a:pt x="3031" y="77"/>
                  <a:pt x="1" y="157"/>
                </a:cubicBezTo>
                <a:lnTo>
                  <a:pt x="1" y="8283"/>
                </a:lnTo>
                <a:lnTo>
                  <a:pt x="1715" y="8283"/>
                </a:lnTo>
                <a:cubicBezTo>
                  <a:pt x="11678" y="6177"/>
                  <a:pt x="26974" y="3141"/>
                  <a:pt x="36963" y="2208"/>
                </a:cubicBezTo>
                <a:cubicBezTo>
                  <a:pt x="37585" y="1897"/>
                  <a:pt x="38165" y="1589"/>
                  <a:pt x="38664" y="1291"/>
                </a:cubicBezTo>
                <a:cubicBezTo>
                  <a:pt x="31493" y="270"/>
                  <a:pt x="20933" y="1"/>
                  <a:pt x="12036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4"/>
          <p:cNvSpPr/>
          <p:nvPr/>
        </p:nvSpPr>
        <p:spPr>
          <a:xfrm>
            <a:off x="4398846" y="6454284"/>
            <a:ext cx="7793103" cy="507595"/>
          </a:xfrm>
          <a:custGeom>
            <a:avLst/>
            <a:gdLst/>
            <a:ahLst/>
            <a:cxnLst/>
            <a:rect l="l" t="t" r="r" b="b"/>
            <a:pathLst>
              <a:path w="34102" h="12070" extrusionOk="0">
                <a:moveTo>
                  <a:pt x="34102" y="0"/>
                </a:moveTo>
                <a:cubicBezTo>
                  <a:pt x="29744" y="107"/>
                  <a:pt x="22224" y="862"/>
                  <a:pt x="15216" y="1889"/>
                </a:cubicBezTo>
                <a:cubicBezTo>
                  <a:pt x="5104" y="3373"/>
                  <a:pt x="1" y="4063"/>
                  <a:pt x="1" y="4063"/>
                </a:cubicBezTo>
                <a:lnTo>
                  <a:pt x="27152" y="12069"/>
                </a:lnTo>
                <a:lnTo>
                  <a:pt x="34102" y="12069"/>
                </a:lnTo>
                <a:lnTo>
                  <a:pt x="3410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4" name="Google Shape;264;p4"/>
          <p:cNvSpPr/>
          <p:nvPr/>
        </p:nvSpPr>
        <p:spPr>
          <a:xfrm>
            <a:off x="6444969" y="6596634"/>
            <a:ext cx="5746977" cy="365233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5" name="Google Shape;265;p4"/>
          <p:cNvSpPr/>
          <p:nvPr/>
        </p:nvSpPr>
        <p:spPr>
          <a:xfrm>
            <a:off x="17" y="6519510"/>
            <a:ext cx="12191948" cy="442369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9882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3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Title and text 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5"/>
          <p:cNvSpPr txBox="1">
            <a:spLocks noGrp="1"/>
          </p:cNvSpPr>
          <p:nvPr>
            <p:ph type="title"/>
          </p:nvPr>
        </p:nvSpPr>
        <p:spPr>
          <a:xfrm>
            <a:off x="960145" y="720000"/>
            <a:ext cx="5136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81" name="Google Shape;481;p15"/>
          <p:cNvSpPr txBox="1">
            <a:spLocks noGrp="1"/>
          </p:cNvSpPr>
          <p:nvPr>
            <p:ph type="subTitle" idx="1"/>
          </p:nvPr>
        </p:nvSpPr>
        <p:spPr>
          <a:xfrm>
            <a:off x="960000" y="2795033"/>
            <a:ext cx="5136000" cy="32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78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">
  <p:cSld name="Title and six columns 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5" name="Google Shape;495;p17"/>
          <p:cNvGrpSpPr/>
          <p:nvPr/>
        </p:nvGrpSpPr>
        <p:grpSpPr>
          <a:xfrm>
            <a:off x="367" y="5717157"/>
            <a:ext cx="12223208" cy="1464784"/>
            <a:chOff x="271" y="2964551"/>
            <a:chExt cx="9167406" cy="2193229"/>
          </a:xfrm>
        </p:grpSpPr>
        <p:sp>
          <p:nvSpPr>
            <p:cNvPr id="496" name="Google Shape;496;p17"/>
            <p:cNvSpPr/>
            <p:nvPr/>
          </p:nvSpPr>
          <p:spPr>
            <a:xfrm>
              <a:off x="275" y="3538374"/>
              <a:ext cx="9167398" cy="1619406"/>
            </a:xfrm>
            <a:custGeom>
              <a:avLst/>
              <a:gdLst/>
              <a:ahLst/>
              <a:cxnLst/>
              <a:rect l="l" t="t" r="r" b="b"/>
              <a:pathLst>
                <a:path w="43860" h="10974" extrusionOk="0">
                  <a:moveTo>
                    <a:pt x="0" y="0"/>
                  </a:moveTo>
                  <a:lnTo>
                    <a:pt x="0" y="10974"/>
                  </a:lnTo>
                  <a:lnTo>
                    <a:pt x="43860" y="10974"/>
                  </a:lnTo>
                  <a:lnTo>
                    <a:pt x="43860" y="0"/>
                  </a:ln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17"/>
            <p:cNvSpPr/>
            <p:nvPr/>
          </p:nvSpPr>
          <p:spPr>
            <a:xfrm>
              <a:off x="1413430" y="2964551"/>
              <a:ext cx="7754247" cy="680775"/>
            </a:xfrm>
            <a:custGeom>
              <a:avLst/>
              <a:gdLst/>
              <a:ahLst/>
              <a:cxnLst/>
              <a:rect l="l" t="t" r="r" b="b"/>
              <a:pathLst>
                <a:path w="37099" h="4687" extrusionOk="0">
                  <a:moveTo>
                    <a:pt x="29289" y="0"/>
                  </a:moveTo>
                  <a:cubicBezTo>
                    <a:pt x="28606" y="0"/>
                    <a:pt x="27911" y="10"/>
                    <a:pt x="27217" y="28"/>
                  </a:cubicBezTo>
                  <a:cubicBezTo>
                    <a:pt x="18981" y="245"/>
                    <a:pt x="8493" y="2688"/>
                    <a:pt x="1" y="4687"/>
                  </a:cubicBezTo>
                  <a:lnTo>
                    <a:pt x="37099" y="4687"/>
                  </a:lnTo>
                  <a:lnTo>
                    <a:pt x="37099" y="731"/>
                  </a:lnTo>
                  <a:cubicBezTo>
                    <a:pt x="35742" y="225"/>
                    <a:pt x="32651" y="0"/>
                    <a:pt x="292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17"/>
            <p:cNvSpPr/>
            <p:nvPr/>
          </p:nvSpPr>
          <p:spPr>
            <a:xfrm>
              <a:off x="271" y="3209866"/>
              <a:ext cx="4762825" cy="666541"/>
            </a:xfrm>
            <a:custGeom>
              <a:avLst/>
              <a:gdLst/>
              <a:ahLst/>
              <a:cxnLst/>
              <a:rect l="l" t="t" r="r" b="b"/>
              <a:pathLst>
                <a:path w="22787" h="4589" extrusionOk="0">
                  <a:moveTo>
                    <a:pt x="3161" y="1"/>
                  </a:moveTo>
                  <a:cubicBezTo>
                    <a:pt x="1090" y="1"/>
                    <a:pt x="0" y="199"/>
                    <a:pt x="0" y="199"/>
                  </a:cubicBezTo>
                  <a:lnTo>
                    <a:pt x="0" y="4589"/>
                  </a:lnTo>
                  <a:lnTo>
                    <a:pt x="22787" y="4589"/>
                  </a:lnTo>
                  <a:cubicBezTo>
                    <a:pt x="22787" y="4589"/>
                    <a:pt x="18128" y="2036"/>
                    <a:pt x="11029" y="766"/>
                  </a:cubicBezTo>
                  <a:cubicBezTo>
                    <a:pt x="7669" y="160"/>
                    <a:pt x="5020" y="1"/>
                    <a:pt x="316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17"/>
            <p:cNvSpPr/>
            <p:nvPr/>
          </p:nvSpPr>
          <p:spPr>
            <a:xfrm>
              <a:off x="271" y="3612551"/>
              <a:ext cx="9167398" cy="362393"/>
            </a:xfrm>
            <a:custGeom>
              <a:avLst/>
              <a:gdLst/>
              <a:ahLst/>
              <a:cxnLst/>
              <a:rect l="l" t="t" r="r" b="b"/>
              <a:pathLst>
                <a:path w="43860" h="2495" extrusionOk="0">
                  <a:moveTo>
                    <a:pt x="0" y="0"/>
                  </a:moveTo>
                  <a:lnTo>
                    <a:pt x="0" y="512"/>
                  </a:lnTo>
                  <a:cubicBezTo>
                    <a:pt x="18857" y="538"/>
                    <a:pt x="31655" y="810"/>
                    <a:pt x="43860" y="2495"/>
                  </a:cubicBezTo>
                  <a:lnTo>
                    <a:pt x="438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00" name="Google Shape;500;p17"/>
          <p:cNvSpPr/>
          <p:nvPr/>
        </p:nvSpPr>
        <p:spPr>
          <a:xfrm>
            <a:off x="8684265" y="-846866"/>
            <a:ext cx="4603027" cy="2921689"/>
          </a:xfrm>
          <a:custGeom>
            <a:avLst/>
            <a:gdLst/>
            <a:ahLst/>
            <a:cxnLst/>
            <a:rect l="l" t="t" r="r" b="b"/>
            <a:pathLst>
              <a:path w="19522" h="11895" extrusionOk="0">
                <a:moveTo>
                  <a:pt x="10693" y="1"/>
                </a:moveTo>
                <a:cubicBezTo>
                  <a:pt x="8668" y="1"/>
                  <a:pt x="6967" y="1310"/>
                  <a:pt x="6361" y="3121"/>
                </a:cubicBezTo>
                <a:cubicBezTo>
                  <a:pt x="6251" y="3079"/>
                  <a:pt x="6144" y="3053"/>
                  <a:pt x="6024" y="3053"/>
                </a:cubicBezTo>
                <a:cubicBezTo>
                  <a:pt x="5807" y="3053"/>
                  <a:pt x="5619" y="3134"/>
                  <a:pt x="5470" y="3283"/>
                </a:cubicBezTo>
                <a:cubicBezTo>
                  <a:pt x="5321" y="3254"/>
                  <a:pt x="5159" y="3241"/>
                  <a:pt x="4984" y="3241"/>
                </a:cubicBezTo>
                <a:cubicBezTo>
                  <a:pt x="3646" y="3241"/>
                  <a:pt x="2567" y="4323"/>
                  <a:pt x="2567" y="5658"/>
                </a:cubicBezTo>
                <a:cubicBezTo>
                  <a:pt x="2567" y="5713"/>
                  <a:pt x="2567" y="5765"/>
                  <a:pt x="2580" y="5807"/>
                </a:cubicBezTo>
                <a:cubicBezTo>
                  <a:pt x="2298" y="5590"/>
                  <a:pt x="1958" y="5457"/>
                  <a:pt x="1569" y="5457"/>
                </a:cubicBezTo>
                <a:cubicBezTo>
                  <a:pt x="704" y="5457"/>
                  <a:pt x="1" y="6157"/>
                  <a:pt x="1" y="7022"/>
                </a:cubicBezTo>
                <a:cubicBezTo>
                  <a:pt x="1" y="7900"/>
                  <a:pt x="704" y="8600"/>
                  <a:pt x="1569" y="8600"/>
                </a:cubicBezTo>
                <a:cubicBezTo>
                  <a:pt x="2068" y="8600"/>
                  <a:pt x="2512" y="8373"/>
                  <a:pt x="2810" y="8007"/>
                </a:cubicBezTo>
                <a:cubicBezTo>
                  <a:pt x="2917" y="8049"/>
                  <a:pt x="3053" y="8075"/>
                  <a:pt x="3189" y="8075"/>
                </a:cubicBezTo>
                <a:cubicBezTo>
                  <a:pt x="3458" y="8075"/>
                  <a:pt x="3701" y="7968"/>
                  <a:pt x="3889" y="7806"/>
                </a:cubicBezTo>
                <a:cubicBezTo>
                  <a:pt x="4226" y="7981"/>
                  <a:pt x="4592" y="8075"/>
                  <a:pt x="4984" y="8075"/>
                </a:cubicBezTo>
                <a:cubicBezTo>
                  <a:pt x="5091" y="8075"/>
                  <a:pt x="5185" y="8062"/>
                  <a:pt x="5279" y="8049"/>
                </a:cubicBezTo>
                <a:lnTo>
                  <a:pt x="5279" y="8049"/>
                </a:lnTo>
                <a:cubicBezTo>
                  <a:pt x="5052" y="8357"/>
                  <a:pt x="4903" y="8736"/>
                  <a:pt x="4903" y="9141"/>
                </a:cubicBezTo>
                <a:cubicBezTo>
                  <a:pt x="4903" y="10113"/>
                  <a:pt x="5684" y="10910"/>
                  <a:pt x="6672" y="10910"/>
                </a:cubicBezTo>
                <a:cubicBezTo>
                  <a:pt x="7644" y="10910"/>
                  <a:pt x="8425" y="10113"/>
                  <a:pt x="8425" y="9141"/>
                </a:cubicBezTo>
                <a:lnTo>
                  <a:pt x="8425" y="9115"/>
                </a:lnTo>
                <a:cubicBezTo>
                  <a:pt x="8600" y="9034"/>
                  <a:pt x="8762" y="8924"/>
                  <a:pt x="8911" y="8791"/>
                </a:cubicBezTo>
                <a:cubicBezTo>
                  <a:pt x="9465" y="9021"/>
                  <a:pt x="10058" y="9141"/>
                  <a:pt x="10693" y="9141"/>
                </a:cubicBezTo>
                <a:cubicBezTo>
                  <a:pt x="10868" y="9141"/>
                  <a:pt x="11046" y="9128"/>
                  <a:pt x="11221" y="9115"/>
                </a:cubicBezTo>
                <a:lnTo>
                  <a:pt x="11221" y="9264"/>
                </a:lnTo>
                <a:cubicBezTo>
                  <a:pt x="11221" y="10722"/>
                  <a:pt x="12394" y="11895"/>
                  <a:pt x="13839" y="11895"/>
                </a:cubicBezTo>
                <a:cubicBezTo>
                  <a:pt x="14542" y="11895"/>
                  <a:pt x="15161" y="11613"/>
                  <a:pt x="15634" y="11179"/>
                </a:cubicBezTo>
                <a:lnTo>
                  <a:pt x="15744" y="11179"/>
                </a:lnTo>
                <a:cubicBezTo>
                  <a:pt x="16363" y="11179"/>
                  <a:pt x="16878" y="10667"/>
                  <a:pt x="16878" y="10032"/>
                </a:cubicBezTo>
                <a:cubicBezTo>
                  <a:pt x="16878" y="9815"/>
                  <a:pt x="16823" y="9614"/>
                  <a:pt x="16716" y="9452"/>
                </a:cubicBezTo>
                <a:cubicBezTo>
                  <a:pt x="18294" y="9290"/>
                  <a:pt x="19522" y="7968"/>
                  <a:pt x="19522" y="6348"/>
                </a:cubicBezTo>
                <a:cubicBezTo>
                  <a:pt x="19522" y="4631"/>
                  <a:pt x="18132" y="3241"/>
                  <a:pt x="16418" y="3241"/>
                </a:cubicBezTo>
                <a:cubicBezTo>
                  <a:pt x="16175" y="3241"/>
                  <a:pt x="15945" y="3270"/>
                  <a:pt x="15728" y="3309"/>
                </a:cubicBezTo>
                <a:cubicBezTo>
                  <a:pt x="15728" y="3254"/>
                  <a:pt x="15744" y="3189"/>
                  <a:pt x="15744" y="3121"/>
                </a:cubicBezTo>
                <a:cubicBezTo>
                  <a:pt x="15744" y="2175"/>
                  <a:pt x="14973" y="1407"/>
                  <a:pt x="14027" y="1407"/>
                </a:cubicBezTo>
                <a:lnTo>
                  <a:pt x="13988" y="1407"/>
                </a:lnTo>
                <a:cubicBezTo>
                  <a:pt x="13165" y="542"/>
                  <a:pt x="11989" y="1"/>
                  <a:pt x="10693" y="1"/>
                </a:cubicBezTo>
                <a:close/>
              </a:path>
            </a:pathLst>
          </a:custGeom>
          <a:solidFill>
            <a:srgbClr val="FFFFFF">
              <a:alpha val="758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1" name="Google Shape;501;p17"/>
          <p:cNvSpPr/>
          <p:nvPr/>
        </p:nvSpPr>
        <p:spPr>
          <a:xfrm>
            <a:off x="-503734" y="258867"/>
            <a:ext cx="4479511" cy="1661797"/>
          </a:xfrm>
          <a:custGeom>
            <a:avLst/>
            <a:gdLst/>
            <a:ahLst/>
            <a:cxnLst/>
            <a:rect l="l" t="t" r="r" b="b"/>
            <a:pathLst>
              <a:path w="14823" h="5499" extrusionOk="0">
                <a:moveTo>
                  <a:pt x="4461" y="1"/>
                </a:moveTo>
                <a:cubicBezTo>
                  <a:pt x="4182" y="1"/>
                  <a:pt x="3903" y="52"/>
                  <a:pt x="3645" y="152"/>
                </a:cubicBezTo>
                <a:cubicBezTo>
                  <a:pt x="3253" y="301"/>
                  <a:pt x="2874" y="612"/>
                  <a:pt x="2835" y="1030"/>
                </a:cubicBezTo>
                <a:cubicBezTo>
                  <a:pt x="2602" y="909"/>
                  <a:pt x="2348" y="802"/>
                  <a:pt x="2087" y="802"/>
                </a:cubicBezTo>
                <a:cubicBezTo>
                  <a:pt x="1999" y="802"/>
                  <a:pt x="1910" y="814"/>
                  <a:pt x="1821" y="842"/>
                </a:cubicBezTo>
                <a:cubicBezTo>
                  <a:pt x="1458" y="949"/>
                  <a:pt x="1134" y="1328"/>
                  <a:pt x="1202" y="1704"/>
                </a:cubicBezTo>
                <a:cubicBezTo>
                  <a:pt x="1072" y="1585"/>
                  <a:pt x="895" y="1525"/>
                  <a:pt x="716" y="1525"/>
                </a:cubicBezTo>
                <a:cubicBezTo>
                  <a:pt x="614" y="1525"/>
                  <a:pt x="511" y="1545"/>
                  <a:pt x="418" y="1584"/>
                </a:cubicBezTo>
                <a:cubicBezTo>
                  <a:pt x="201" y="1678"/>
                  <a:pt x="39" y="1895"/>
                  <a:pt x="0" y="2109"/>
                </a:cubicBezTo>
                <a:lnTo>
                  <a:pt x="0" y="5255"/>
                </a:lnTo>
                <a:cubicBezTo>
                  <a:pt x="162" y="5365"/>
                  <a:pt x="350" y="5417"/>
                  <a:pt x="541" y="5417"/>
                </a:cubicBezTo>
                <a:cubicBezTo>
                  <a:pt x="946" y="5417"/>
                  <a:pt x="1322" y="5135"/>
                  <a:pt x="1445" y="4756"/>
                </a:cubicBezTo>
                <a:cubicBezTo>
                  <a:pt x="1615" y="4991"/>
                  <a:pt x="1908" y="5114"/>
                  <a:pt x="2201" y="5114"/>
                </a:cubicBezTo>
                <a:cubicBezTo>
                  <a:pt x="2446" y="5114"/>
                  <a:pt x="2690" y="5028"/>
                  <a:pt x="2861" y="4850"/>
                </a:cubicBezTo>
                <a:cubicBezTo>
                  <a:pt x="2974" y="4936"/>
                  <a:pt x="3114" y="4977"/>
                  <a:pt x="3255" y="4977"/>
                </a:cubicBezTo>
                <a:cubicBezTo>
                  <a:pt x="3470" y="4977"/>
                  <a:pt x="3689" y="4881"/>
                  <a:pt x="3820" y="4701"/>
                </a:cubicBezTo>
                <a:cubicBezTo>
                  <a:pt x="4008" y="5041"/>
                  <a:pt x="4400" y="5268"/>
                  <a:pt x="4792" y="5284"/>
                </a:cubicBezTo>
                <a:cubicBezTo>
                  <a:pt x="4803" y="5284"/>
                  <a:pt x="4814" y="5285"/>
                  <a:pt x="4825" y="5285"/>
                </a:cubicBezTo>
                <a:cubicBezTo>
                  <a:pt x="5207" y="5285"/>
                  <a:pt x="5595" y="5071"/>
                  <a:pt x="5806" y="4756"/>
                </a:cubicBezTo>
                <a:cubicBezTo>
                  <a:pt x="6093" y="5129"/>
                  <a:pt x="6566" y="5319"/>
                  <a:pt x="7036" y="5319"/>
                </a:cubicBezTo>
                <a:cubicBezTo>
                  <a:pt x="7468" y="5319"/>
                  <a:pt x="7897" y="5159"/>
                  <a:pt x="8181" y="4837"/>
                </a:cubicBezTo>
                <a:cubicBezTo>
                  <a:pt x="8256" y="5037"/>
                  <a:pt x="8457" y="5190"/>
                  <a:pt x="8668" y="5190"/>
                </a:cubicBezTo>
                <a:cubicBezTo>
                  <a:pt x="8686" y="5190"/>
                  <a:pt x="8704" y="5189"/>
                  <a:pt x="8722" y="5187"/>
                </a:cubicBezTo>
                <a:cubicBezTo>
                  <a:pt x="8949" y="5161"/>
                  <a:pt x="9153" y="4960"/>
                  <a:pt x="9179" y="4730"/>
                </a:cubicBezTo>
                <a:cubicBezTo>
                  <a:pt x="9311" y="4887"/>
                  <a:pt x="9512" y="4965"/>
                  <a:pt x="9711" y="4965"/>
                </a:cubicBezTo>
                <a:cubicBezTo>
                  <a:pt x="9924" y="4965"/>
                  <a:pt x="10136" y="4876"/>
                  <a:pt x="10261" y="4701"/>
                </a:cubicBezTo>
                <a:cubicBezTo>
                  <a:pt x="10411" y="5147"/>
                  <a:pt x="10883" y="5416"/>
                  <a:pt x="11343" y="5416"/>
                </a:cubicBezTo>
                <a:cubicBezTo>
                  <a:pt x="11582" y="5416"/>
                  <a:pt x="11816" y="5344"/>
                  <a:pt x="12001" y="5187"/>
                </a:cubicBezTo>
                <a:cubicBezTo>
                  <a:pt x="12074" y="5388"/>
                  <a:pt x="12283" y="5499"/>
                  <a:pt x="12490" y="5499"/>
                </a:cubicBezTo>
                <a:cubicBezTo>
                  <a:pt x="12632" y="5499"/>
                  <a:pt x="12772" y="5447"/>
                  <a:pt x="12866" y="5336"/>
                </a:cubicBezTo>
                <a:cubicBezTo>
                  <a:pt x="12937" y="5426"/>
                  <a:pt x="13052" y="5470"/>
                  <a:pt x="13169" y="5470"/>
                </a:cubicBezTo>
                <a:cubicBezTo>
                  <a:pt x="13298" y="5470"/>
                  <a:pt x="13429" y="5416"/>
                  <a:pt x="13501" y="5310"/>
                </a:cubicBezTo>
                <a:cubicBezTo>
                  <a:pt x="13684" y="5355"/>
                  <a:pt x="13874" y="5379"/>
                  <a:pt x="14065" y="5379"/>
                </a:cubicBezTo>
                <a:cubicBezTo>
                  <a:pt x="14323" y="5379"/>
                  <a:pt x="14582" y="5335"/>
                  <a:pt x="14823" y="5242"/>
                </a:cubicBezTo>
                <a:cubicBezTo>
                  <a:pt x="14682" y="5186"/>
                  <a:pt x="14529" y="5156"/>
                  <a:pt x="14377" y="5156"/>
                </a:cubicBezTo>
                <a:cubicBezTo>
                  <a:pt x="14309" y="5156"/>
                  <a:pt x="14242" y="5162"/>
                  <a:pt x="14175" y="5174"/>
                </a:cubicBezTo>
                <a:cubicBezTo>
                  <a:pt x="14091" y="4958"/>
                  <a:pt x="13855" y="4835"/>
                  <a:pt x="13625" y="4835"/>
                </a:cubicBezTo>
                <a:cubicBezTo>
                  <a:pt x="13482" y="4835"/>
                  <a:pt x="13341" y="4883"/>
                  <a:pt x="13242" y="4986"/>
                </a:cubicBezTo>
                <a:cubicBezTo>
                  <a:pt x="13265" y="4789"/>
                  <a:pt x="13075" y="4618"/>
                  <a:pt x="12895" y="4618"/>
                </a:cubicBezTo>
                <a:cubicBezTo>
                  <a:pt x="12852" y="4618"/>
                  <a:pt x="12811" y="4628"/>
                  <a:pt x="12772" y="4649"/>
                </a:cubicBezTo>
                <a:cubicBezTo>
                  <a:pt x="12837" y="4432"/>
                  <a:pt x="12636" y="4202"/>
                  <a:pt x="12419" y="4150"/>
                </a:cubicBezTo>
                <a:cubicBezTo>
                  <a:pt x="12353" y="4134"/>
                  <a:pt x="12287" y="4127"/>
                  <a:pt x="12221" y="4127"/>
                </a:cubicBezTo>
                <a:cubicBezTo>
                  <a:pt x="12059" y="4127"/>
                  <a:pt x="11900" y="4169"/>
                  <a:pt x="11745" y="4215"/>
                </a:cubicBezTo>
                <a:cubicBezTo>
                  <a:pt x="11865" y="4121"/>
                  <a:pt x="11894" y="3920"/>
                  <a:pt x="11784" y="3797"/>
                </a:cubicBezTo>
                <a:cubicBezTo>
                  <a:pt x="11734" y="3733"/>
                  <a:pt x="11654" y="3703"/>
                  <a:pt x="11572" y="3703"/>
                </a:cubicBezTo>
                <a:cubicBezTo>
                  <a:pt x="11499" y="3703"/>
                  <a:pt x="11424" y="3727"/>
                  <a:pt x="11366" y="3771"/>
                </a:cubicBezTo>
                <a:cubicBezTo>
                  <a:pt x="11353" y="3379"/>
                  <a:pt x="11204" y="2974"/>
                  <a:pt x="10867" y="2757"/>
                </a:cubicBezTo>
                <a:cubicBezTo>
                  <a:pt x="10762" y="2691"/>
                  <a:pt x="10633" y="2660"/>
                  <a:pt x="10504" y="2660"/>
                </a:cubicBezTo>
                <a:cubicBezTo>
                  <a:pt x="10237" y="2660"/>
                  <a:pt x="9967" y="2795"/>
                  <a:pt x="9895" y="3042"/>
                </a:cubicBezTo>
                <a:cubicBezTo>
                  <a:pt x="9895" y="2935"/>
                  <a:pt x="9776" y="2850"/>
                  <a:pt x="9670" y="2850"/>
                </a:cubicBezTo>
                <a:cubicBezTo>
                  <a:pt x="9628" y="2850"/>
                  <a:pt x="9588" y="2863"/>
                  <a:pt x="9558" y="2893"/>
                </a:cubicBezTo>
                <a:cubicBezTo>
                  <a:pt x="9626" y="2731"/>
                  <a:pt x="9626" y="2514"/>
                  <a:pt x="9503" y="2381"/>
                </a:cubicBezTo>
                <a:cubicBezTo>
                  <a:pt x="9444" y="2314"/>
                  <a:pt x="9353" y="2280"/>
                  <a:pt x="9264" y="2280"/>
                </a:cubicBezTo>
                <a:cubicBezTo>
                  <a:pt x="9171" y="2280"/>
                  <a:pt x="9080" y="2318"/>
                  <a:pt x="9030" y="2394"/>
                </a:cubicBezTo>
                <a:cubicBezTo>
                  <a:pt x="9017" y="2015"/>
                  <a:pt x="8693" y="1678"/>
                  <a:pt x="8317" y="1652"/>
                </a:cubicBezTo>
                <a:cubicBezTo>
                  <a:pt x="8301" y="1651"/>
                  <a:pt x="8284" y="1650"/>
                  <a:pt x="8267" y="1650"/>
                </a:cubicBezTo>
                <a:cubicBezTo>
                  <a:pt x="7906" y="1650"/>
                  <a:pt x="7557" y="1950"/>
                  <a:pt x="7507" y="2300"/>
                </a:cubicBezTo>
                <a:cubicBezTo>
                  <a:pt x="7406" y="1976"/>
                  <a:pt x="7065" y="1759"/>
                  <a:pt x="6725" y="1759"/>
                </a:cubicBezTo>
                <a:cubicBezTo>
                  <a:pt x="6609" y="1759"/>
                  <a:pt x="6493" y="1785"/>
                  <a:pt x="6386" y="1840"/>
                </a:cubicBezTo>
                <a:cubicBezTo>
                  <a:pt x="6425" y="1205"/>
                  <a:pt x="6049" y="586"/>
                  <a:pt x="5495" y="262"/>
                </a:cubicBezTo>
                <a:cubicBezTo>
                  <a:pt x="5182" y="86"/>
                  <a:pt x="4822" y="1"/>
                  <a:pt x="4461" y="1"/>
                </a:cubicBezTo>
                <a:close/>
              </a:path>
            </a:pathLst>
          </a:custGeom>
          <a:solidFill>
            <a:srgbClr val="FFFFFF">
              <a:alpha val="553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02" name="Google Shape;502;p17"/>
          <p:cNvGrpSpPr/>
          <p:nvPr/>
        </p:nvGrpSpPr>
        <p:grpSpPr>
          <a:xfrm>
            <a:off x="240723" y="4640041"/>
            <a:ext cx="1756639" cy="1570331"/>
            <a:chOff x="3198025" y="2914625"/>
            <a:chExt cx="318925" cy="285100"/>
          </a:xfrm>
        </p:grpSpPr>
        <p:sp>
          <p:nvSpPr>
            <p:cNvPr id="503" name="Google Shape;503;p17"/>
            <p:cNvSpPr/>
            <p:nvPr/>
          </p:nvSpPr>
          <p:spPr>
            <a:xfrm>
              <a:off x="3294050" y="3126200"/>
              <a:ext cx="18050" cy="34000"/>
            </a:xfrm>
            <a:custGeom>
              <a:avLst/>
              <a:gdLst/>
              <a:ahLst/>
              <a:cxnLst/>
              <a:rect l="l" t="t" r="r" b="b"/>
              <a:pathLst>
                <a:path w="722" h="1360" extrusionOk="0">
                  <a:moveTo>
                    <a:pt x="407" y="0"/>
                  </a:moveTo>
                  <a:cubicBezTo>
                    <a:pt x="205" y="0"/>
                    <a:pt x="0" y="141"/>
                    <a:pt x="103" y="281"/>
                  </a:cubicBezTo>
                  <a:cubicBezTo>
                    <a:pt x="346" y="605"/>
                    <a:pt x="265" y="1360"/>
                    <a:pt x="265" y="1360"/>
                  </a:cubicBezTo>
                  <a:lnTo>
                    <a:pt x="573" y="1360"/>
                  </a:lnTo>
                  <a:cubicBezTo>
                    <a:pt x="508" y="563"/>
                    <a:pt x="722" y="281"/>
                    <a:pt x="722" y="281"/>
                  </a:cubicBezTo>
                  <a:cubicBezTo>
                    <a:pt x="700" y="76"/>
                    <a:pt x="554" y="0"/>
                    <a:pt x="407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3272300" y="2915825"/>
              <a:ext cx="63625" cy="229725"/>
            </a:xfrm>
            <a:custGeom>
              <a:avLst/>
              <a:gdLst/>
              <a:ahLst/>
              <a:cxnLst/>
              <a:rect l="l" t="t" r="r" b="b"/>
              <a:pathLst>
                <a:path w="2545" h="9189" extrusionOk="0">
                  <a:moveTo>
                    <a:pt x="1285" y="1"/>
                  </a:moveTo>
                  <a:cubicBezTo>
                    <a:pt x="1151" y="1"/>
                    <a:pt x="1017" y="277"/>
                    <a:pt x="892" y="933"/>
                  </a:cubicBezTo>
                  <a:cubicBezTo>
                    <a:pt x="892" y="933"/>
                    <a:pt x="1" y="8359"/>
                    <a:pt x="620" y="8910"/>
                  </a:cubicBezTo>
                  <a:cubicBezTo>
                    <a:pt x="804" y="9070"/>
                    <a:pt x="1072" y="9188"/>
                    <a:pt x="1347" y="9188"/>
                  </a:cubicBezTo>
                  <a:cubicBezTo>
                    <a:pt x="1860" y="9188"/>
                    <a:pt x="2396" y="8780"/>
                    <a:pt x="2457" y="7481"/>
                  </a:cubicBezTo>
                  <a:cubicBezTo>
                    <a:pt x="2545" y="5839"/>
                    <a:pt x="1905" y="1"/>
                    <a:pt x="1285" y="1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3269225" y="2914625"/>
              <a:ext cx="39150" cy="227675"/>
            </a:xfrm>
            <a:custGeom>
              <a:avLst/>
              <a:gdLst/>
              <a:ahLst/>
              <a:cxnLst/>
              <a:rect l="l" t="t" r="r" b="b"/>
              <a:pathLst>
                <a:path w="1566" h="9107" extrusionOk="0">
                  <a:moveTo>
                    <a:pt x="1387" y="1"/>
                  </a:moveTo>
                  <a:cubicBezTo>
                    <a:pt x="1238" y="1"/>
                    <a:pt x="1082" y="309"/>
                    <a:pt x="986" y="968"/>
                  </a:cubicBezTo>
                  <a:cubicBezTo>
                    <a:pt x="986" y="968"/>
                    <a:pt x="1" y="7934"/>
                    <a:pt x="743" y="8958"/>
                  </a:cubicBezTo>
                  <a:cubicBezTo>
                    <a:pt x="798" y="9026"/>
                    <a:pt x="892" y="9068"/>
                    <a:pt x="973" y="9107"/>
                  </a:cubicBezTo>
                  <a:cubicBezTo>
                    <a:pt x="594" y="7636"/>
                    <a:pt x="1216" y="955"/>
                    <a:pt x="1216" y="955"/>
                  </a:cubicBezTo>
                  <a:cubicBezTo>
                    <a:pt x="1283" y="257"/>
                    <a:pt x="1407" y="149"/>
                    <a:pt x="1508" y="149"/>
                  </a:cubicBezTo>
                  <a:cubicBezTo>
                    <a:pt x="1528" y="149"/>
                    <a:pt x="1548" y="153"/>
                    <a:pt x="1566" y="158"/>
                  </a:cubicBezTo>
                  <a:cubicBezTo>
                    <a:pt x="1510" y="54"/>
                    <a:pt x="1449" y="1"/>
                    <a:pt x="1387" y="1"/>
                  </a:cubicBezTo>
                  <a:close/>
                </a:path>
              </a:pathLst>
            </a:custGeom>
            <a:solidFill>
              <a:srgbClr val="9694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3222800" y="3126200"/>
              <a:ext cx="18100" cy="34000"/>
            </a:xfrm>
            <a:custGeom>
              <a:avLst/>
              <a:gdLst/>
              <a:ahLst/>
              <a:cxnLst/>
              <a:rect l="l" t="t" r="r" b="b"/>
              <a:pathLst>
                <a:path w="724" h="1360" extrusionOk="0">
                  <a:moveTo>
                    <a:pt x="407" y="0"/>
                  </a:moveTo>
                  <a:cubicBezTo>
                    <a:pt x="205" y="0"/>
                    <a:pt x="1" y="141"/>
                    <a:pt x="102" y="281"/>
                  </a:cubicBezTo>
                  <a:cubicBezTo>
                    <a:pt x="345" y="605"/>
                    <a:pt x="280" y="1360"/>
                    <a:pt x="280" y="1360"/>
                  </a:cubicBezTo>
                  <a:lnTo>
                    <a:pt x="575" y="1360"/>
                  </a:lnTo>
                  <a:cubicBezTo>
                    <a:pt x="507" y="563"/>
                    <a:pt x="724" y="281"/>
                    <a:pt x="724" y="281"/>
                  </a:cubicBezTo>
                  <a:cubicBezTo>
                    <a:pt x="701" y="76"/>
                    <a:pt x="555" y="0"/>
                    <a:pt x="407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3201025" y="2915825"/>
              <a:ext cx="63775" cy="229725"/>
            </a:xfrm>
            <a:custGeom>
              <a:avLst/>
              <a:gdLst/>
              <a:ahLst/>
              <a:cxnLst/>
              <a:rect l="l" t="t" r="r" b="b"/>
              <a:pathLst>
                <a:path w="2551" h="9189" extrusionOk="0">
                  <a:moveTo>
                    <a:pt x="1300" y="1"/>
                  </a:moveTo>
                  <a:cubicBezTo>
                    <a:pt x="1166" y="1"/>
                    <a:pt x="1033" y="277"/>
                    <a:pt x="908" y="933"/>
                  </a:cubicBezTo>
                  <a:cubicBezTo>
                    <a:pt x="908" y="933"/>
                    <a:pt x="1" y="8359"/>
                    <a:pt x="636" y="8910"/>
                  </a:cubicBezTo>
                  <a:cubicBezTo>
                    <a:pt x="816" y="9070"/>
                    <a:pt x="1081" y="9188"/>
                    <a:pt x="1355" y="9188"/>
                  </a:cubicBezTo>
                  <a:cubicBezTo>
                    <a:pt x="1864" y="9188"/>
                    <a:pt x="2403" y="8780"/>
                    <a:pt x="2473" y="7481"/>
                  </a:cubicBezTo>
                  <a:cubicBezTo>
                    <a:pt x="2550" y="5839"/>
                    <a:pt x="1917" y="1"/>
                    <a:pt x="1300" y="1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3198025" y="2915125"/>
              <a:ext cx="39150" cy="227175"/>
            </a:xfrm>
            <a:custGeom>
              <a:avLst/>
              <a:gdLst/>
              <a:ahLst/>
              <a:cxnLst/>
              <a:rect l="l" t="t" r="r" b="b"/>
              <a:pathLst>
                <a:path w="1566" h="9087" extrusionOk="0">
                  <a:moveTo>
                    <a:pt x="1401" y="0"/>
                  </a:moveTo>
                  <a:cubicBezTo>
                    <a:pt x="1242" y="0"/>
                    <a:pt x="1064" y="326"/>
                    <a:pt x="986" y="974"/>
                  </a:cubicBezTo>
                  <a:cubicBezTo>
                    <a:pt x="986" y="974"/>
                    <a:pt x="1" y="7914"/>
                    <a:pt x="756" y="8938"/>
                  </a:cubicBezTo>
                  <a:cubicBezTo>
                    <a:pt x="811" y="9006"/>
                    <a:pt x="892" y="9048"/>
                    <a:pt x="986" y="9087"/>
                  </a:cubicBezTo>
                  <a:cubicBezTo>
                    <a:pt x="594" y="7616"/>
                    <a:pt x="1216" y="935"/>
                    <a:pt x="1216" y="935"/>
                  </a:cubicBezTo>
                  <a:cubicBezTo>
                    <a:pt x="1297" y="96"/>
                    <a:pt x="1485" y="164"/>
                    <a:pt x="1566" y="138"/>
                  </a:cubicBezTo>
                  <a:cubicBezTo>
                    <a:pt x="1518" y="46"/>
                    <a:pt x="1461" y="0"/>
                    <a:pt x="1401" y="0"/>
                  </a:cubicBezTo>
                  <a:close/>
                </a:path>
              </a:pathLst>
            </a:custGeom>
            <a:solidFill>
              <a:srgbClr val="9694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3303325" y="3160175"/>
              <a:ext cx="213625" cy="37125"/>
            </a:xfrm>
            <a:custGeom>
              <a:avLst/>
              <a:gdLst/>
              <a:ahLst/>
              <a:cxnLst/>
              <a:rect l="l" t="t" r="r" b="b"/>
              <a:pathLst>
                <a:path w="8545" h="1485" extrusionOk="0">
                  <a:moveTo>
                    <a:pt x="1" y="1"/>
                  </a:moveTo>
                  <a:cubicBezTo>
                    <a:pt x="1054" y="973"/>
                    <a:pt x="5888" y="1485"/>
                    <a:pt x="7764" y="1485"/>
                  </a:cubicBezTo>
                  <a:cubicBezTo>
                    <a:pt x="8263" y="1485"/>
                    <a:pt x="8545" y="1446"/>
                    <a:pt x="8519" y="1378"/>
                  </a:cubicBezTo>
                  <a:cubicBezTo>
                    <a:pt x="8357" y="1041"/>
                    <a:pt x="299" y="1"/>
                    <a:pt x="299" y="1"/>
                  </a:cubicBezTo>
                  <a:close/>
                </a:path>
              </a:pathLst>
            </a:custGeom>
            <a:solidFill>
              <a:srgbClr val="3D7D40">
                <a:alpha val="566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17"/>
            <p:cNvSpPr/>
            <p:nvPr/>
          </p:nvSpPr>
          <p:spPr>
            <a:xfrm>
              <a:off x="3227350" y="3160175"/>
              <a:ext cx="169475" cy="39550"/>
            </a:xfrm>
            <a:custGeom>
              <a:avLst/>
              <a:gdLst/>
              <a:ahLst/>
              <a:cxnLst/>
              <a:rect l="l" t="t" r="r" b="b"/>
              <a:pathLst>
                <a:path w="6779" h="1582" extrusionOk="0">
                  <a:moveTo>
                    <a:pt x="1" y="1"/>
                  </a:moveTo>
                  <a:cubicBezTo>
                    <a:pt x="1083" y="999"/>
                    <a:pt x="4971" y="1582"/>
                    <a:pt x="6306" y="1582"/>
                  </a:cubicBezTo>
                  <a:cubicBezTo>
                    <a:pt x="6604" y="1582"/>
                    <a:pt x="6779" y="1553"/>
                    <a:pt x="6753" y="1485"/>
                  </a:cubicBezTo>
                  <a:cubicBezTo>
                    <a:pt x="6591" y="1148"/>
                    <a:pt x="312" y="1"/>
                    <a:pt x="312" y="1"/>
                  </a:cubicBezTo>
                  <a:close/>
                </a:path>
              </a:pathLst>
            </a:custGeom>
            <a:solidFill>
              <a:srgbClr val="3D7D40">
                <a:alpha val="566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11" name="Google Shape;511;p17"/>
          <p:cNvSpPr txBox="1">
            <a:spLocks noGrp="1"/>
          </p:cNvSpPr>
          <p:nvPr>
            <p:ph type="title"/>
          </p:nvPr>
        </p:nvSpPr>
        <p:spPr>
          <a:xfrm>
            <a:off x="960000" y="5588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12" name="Google Shape;512;p17"/>
          <p:cNvSpPr txBox="1">
            <a:spLocks noGrp="1"/>
          </p:cNvSpPr>
          <p:nvPr>
            <p:ph type="subTitle" idx="1"/>
          </p:nvPr>
        </p:nvSpPr>
        <p:spPr>
          <a:xfrm>
            <a:off x="965567" y="2595909"/>
            <a:ext cx="32448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3" name="Google Shape;513;p17"/>
          <p:cNvSpPr txBox="1">
            <a:spLocks noGrp="1"/>
          </p:cNvSpPr>
          <p:nvPr>
            <p:ph type="title" idx="2"/>
          </p:nvPr>
        </p:nvSpPr>
        <p:spPr>
          <a:xfrm>
            <a:off x="965567" y="1973233"/>
            <a:ext cx="3244800" cy="4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14" name="Google Shape;514;p17"/>
          <p:cNvSpPr txBox="1">
            <a:spLocks noGrp="1"/>
          </p:cNvSpPr>
          <p:nvPr>
            <p:ph type="subTitle" idx="3"/>
          </p:nvPr>
        </p:nvSpPr>
        <p:spPr>
          <a:xfrm>
            <a:off x="4473600" y="2595909"/>
            <a:ext cx="32448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5" name="Google Shape;515;p17"/>
          <p:cNvSpPr txBox="1">
            <a:spLocks noGrp="1"/>
          </p:cNvSpPr>
          <p:nvPr>
            <p:ph type="title" idx="4"/>
          </p:nvPr>
        </p:nvSpPr>
        <p:spPr>
          <a:xfrm>
            <a:off x="4473605" y="1973233"/>
            <a:ext cx="3244800" cy="4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16" name="Google Shape;516;p17"/>
          <p:cNvSpPr txBox="1">
            <a:spLocks noGrp="1"/>
          </p:cNvSpPr>
          <p:nvPr>
            <p:ph type="subTitle" idx="5"/>
          </p:nvPr>
        </p:nvSpPr>
        <p:spPr>
          <a:xfrm>
            <a:off x="7981633" y="2595909"/>
            <a:ext cx="32448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7" name="Google Shape;517;p17"/>
          <p:cNvSpPr txBox="1">
            <a:spLocks noGrp="1"/>
          </p:cNvSpPr>
          <p:nvPr>
            <p:ph type="title" idx="6"/>
          </p:nvPr>
        </p:nvSpPr>
        <p:spPr>
          <a:xfrm>
            <a:off x="7981644" y="1973233"/>
            <a:ext cx="3244800" cy="4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18" name="Google Shape;518;p17"/>
          <p:cNvSpPr txBox="1">
            <a:spLocks noGrp="1"/>
          </p:cNvSpPr>
          <p:nvPr>
            <p:ph type="subTitle" idx="7"/>
          </p:nvPr>
        </p:nvSpPr>
        <p:spPr>
          <a:xfrm>
            <a:off x="965567" y="4677693"/>
            <a:ext cx="32448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9" name="Google Shape;519;p17"/>
          <p:cNvSpPr txBox="1">
            <a:spLocks noGrp="1"/>
          </p:cNvSpPr>
          <p:nvPr>
            <p:ph type="title" idx="8"/>
          </p:nvPr>
        </p:nvSpPr>
        <p:spPr>
          <a:xfrm>
            <a:off x="965567" y="4054985"/>
            <a:ext cx="3244800" cy="4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20" name="Google Shape;520;p17"/>
          <p:cNvSpPr txBox="1">
            <a:spLocks noGrp="1"/>
          </p:cNvSpPr>
          <p:nvPr>
            <p:ph type="subTitle" idx="9"/>
          </p:nvPr>
        </p:nvSpPr>
        <p:spPr>
          <a:xfrm>
            <a:off x="4473600" y="4677693"/>
            <a:ext cx="32448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21" name="Google Shape;521;p17"/>
          <p:cNvSpPr txBox="1">
            <a:spLocks noGrp="1"/>
          </p:cNvSpPr>
          <p:nvPr>
            <p:ph type="title" idx="13"/>
          </p:nvPr>
        </p:nvSpPr>
        <p:spPr>
          <a:xfrm>
            <a:off x="4473605" y="4054985"/>
            <a:ext cx="3244800" cy="4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22" name="Google Shape;522;p17"/>
          <p:cNvSpPr txBox="1">
            <a:spLocks noGrp="1"/>
          </p:cNvSpPr>
          <p:nvPr>
            <p:ph type="subTitle" idx="14"/>
          </p:nvPr>
        </p:nvSpPr>
        <p:spPr>
          <a:xfrm>
            <a:off x="7981633" y="4677693"/>
            <a:ext cx="32448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23" name="Google Shape;523;p17"/>
          <p:cNvSpPr txBox="1">
            <a:spLocks noGrp="1"/>
          </p:cNvSpPr>
          <p:nvPr>
            <p:ph type="title" idx="15"/>
          </p:nvPr>
        </p:nvSpPr>
        <p:spPr>
          <a:xfrm>
            <a:off x="7981644" y="4054985"/>
            <a:ext cx="3244800" cy="4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273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27"/>
          <p:cNvSpPr/>
          <p:nvPr/>
        </p:nvSpPr>
        <p:spPr>
          <a:xfrm>
            <a:off x="7982025" y="4005630"/>
            <a:ext cx="5996052" cy="2921689"/>
          </a:xfrm>
          <a:custGeom>
            <a:avLst/>
            <a:gdLst/>
            <a:ahLst/>
            <a:cxnLst/>
            <a:rect l="l" t="t" r="r" b="b"/>
            <a:pathLst>
              <a:path w="19522" h="11895" extrusionOk="0">
                <a:moveTo>
                  <a:pt x="10693" y="1"/>
                </a:moveTo>
                <a:cubicBezTo>
                  <a:pt x="8668" y="1"/>
                  <a:pt x="6967" y="1310"/>
                  <a:pt x="6361" y="3121"/>
                </a:cubicBezTo>
                <a:cubicBezTo>
                  <a:pt x="6251" y="3079"/>
                  <a:pt x="6144" y="3053"/>
                  <a:pt x="6024" y="3053"/>
                </a:cubicBezTo>
                <a:cubicBezTo>
                  <a:pt x="5807" y="3053"/>
                  <a:pt x="5619" y="3134"/>
                  <a:pt x="5470" y="3283"/>
                </a:cubicBezTo>
                <a:cubicBezTo>
                  <a:pt x="5321" y="3254"/>
                  <a:pt x="5159" y="3241"/>
                  <a:pt x="4984" y="3241"/>
                </a:cubicBezTo>
                <a:cubicBezTo>
                  <a:pt x="3646" y="3241"/>
                  <a:pt x="2567" y="4323"/>
                  <a:pt x="2567" y="5658"/>
                </a:cubicBezTo>
                <a:cubicBezTo>
                  <a:pt x="2567" y="5713"/>
                  <a:pt x="2567" y="5765"/>
                  <a:pt x="2580" y="5807"/>
                </a:cubicBezTo>
                <a:cubicBezTo>
                  <a:pt x="2298" y="5590"/>
                  <a:pt x="1958" y="5457"/>
                  <a:pt x="1569" y="5457"/>
                </a:cubicBezTo>
                <a:cubicBezTo>
                  <a:pt x="704" y="5457"/>
                  <a:pt x="1" y="6157"/>
                  <a:pt x="1" y="7022"/>
                </a:cubicBezTo>
                <a:cubicBezTo>
                  <a:pt x="1" y="7900"/>
                  <a:pt x="704" y="8600"/>
                  <a:pt x="1569" y="8600"/>
                </a:cubicBezTo>
                <a:cubicBezTo>
                  <a:pt x="2068" y="8600"/>
                  <a:pt x="2512" y="8373"/>
                  <a:pt x="2810" y="8007"/>
                </a:cubicBezTo>
                <a:cubicBezTo>
                  <a:pt x="2917" y="8049"/>
                  <a:pt x="3053" y="8075"/>
                  <a:pt x="3189" y="8075"/>
                </a:cubicBezTo>
                <a:cubicBezTo>
                  <a:pt x="3458" y="8075"/>
                  <a:pt x="3701" y="7968"/>
                  <a:pt x="3889" y="7806"/>
                </a:cubicBezTo>
                <a:cubicBezTo>
                  <a:pt x="4226" y="7981"/>
                  <a:pt x="4592" y="8075"/>
                  <a:pt x="4984" y="8075"/>
                </a:cubicBezTo>
                <a:cubicBezTo>
                  <a:pt x="5091" y="8075"/>
                  <a:pt x="5185" y="8062"/>
                  <a:pt x="5279" y="8049"/>
                </a:cubicBezTo>
                <a:lnTo>
                  <a:pt x="5279" y="8049"/>
                </a:lnTo>
                <a:cubicBezTo>
                  <a:pt x="5052" y="8357"/>
                  <a:pt x="4903" y="8736"/>
                  <a:pt x="4903" y="9141"/>
                </a:cubicBezTo>
                <a:cubicBezTo>
                  <a:pt x="4903" y="10113"/>
                  <a:pt x="5684" y="10910"/>
                  <a:pt x="6672" y="10910"/>
                </a:cubicBezTo>
                <a:cubicBezTo>
                  <a:pt x="7644" y="10910"/>
                  <a:pt x="8425" y="10113"/>
                  <a:pt x="8425" y="9141"/>
                </a:cubicBezTo>
                <a:lnTo>
                  <a:pt x="8425" y="9115"/>
                </a:lnTo>
                <a:cubicBezTo>
                  <a:pt x="8600" y="9034"/>
                  <a:pt x="8762" y="8924"/>
                  <a:pt x="8911" y="8791"/>
                </a:cubicBezTo>
                <a:cubicBezTo>
                  <a:pt x="9465" y="9021"/>
                  <a:pt x="10058" y="9141"/>
                  <a:pt x="10693" y="9141"/>
                </a:cubicBezTo>
                <a:cubicBezTo>
                  <a:pt x="10868" y="9141"/>
                  <a:pt x="11046" y="9128"/>
                  <a:pt x="11221" y="9115"/>
                </a:cubicBezTo>
                <a:lnTo>
                  <a:pt x="11221" y="9264"/>
                </a:lnTo>
                <a:cubicBezTo>
                  <a:pt x="11221" y="10722"/>
                  <a:pt x="12394" y="11895"/>
                  <a:pt x="13839" y="11895"/>
                </a:cubicBezTo>
                <a:cubicBezTo>
                  <a:pt x="14542" y="11895"/>
                  <a:pt x="15161" y="11613"/>
                  <a:pt x="15634" y="11179"/>
                </a:cubicBezTo>
                <a:lnTo>
                  <a:pt x="15744" y="11179"/>
                </a:lnTo>
                <a:cubicBezTo>
                  <a:pt x="16363" y="11179"/>
                  <a:pt x="16878" y="10667"/>
                  <a:pt x="16878" y="10032"/>
                </a:cubicBezTo>
                <a:cubicBezTo>
                  <a:pt x="16878" y="9815"/>
                  <a:pt x="16823" y="9614"/>
                  <a:pt x="16716" y="9452"/>
                </a:cubicBezTo>
                <a:cubicBezTo>
                  <a:pt x="18294" y="9290"/>
                  <a:pt x="19522" y="7968"/>
                  <a:pt x="19522" y="6348"/>
                </a:cubicBezTo>
                <a:cubicBezTo>
                  <a:pt x="19522" y="4631"/>
                  <a:pt x="18132" y="3241"/>
                  <a:pt x="16418" y="3241"/>
                </a:cubicBezTo>
                <a:cubicBezTo>
                  <a:pt x="16175" y="3241"/>
                  <a:pt x="15945" y="3270"/>
                  <a:pt x="15728" y="3309"/>
                </a:cubicBezTo>
                <a:cubicBezTo>
                  <a:pt x="15728" y="3254"/>
                  <a:pt x="15744" y="3189"/>
                  <a:pt x="15744" y="3121"/>
                </a:cubicBezTo>
                <a:cubicBezTo>
                  <a:pt x="15744" y="2175"/>
                  <a:pt x="14973" y="1407"/>
                  <a:pt x="14027" y="1407"/>
                </a:cubicBezTo>
                <a:lnTo>
                  <a:pt x="13988" y="1407"/>
                </a:lnTo>
                <a:cubicBezTo>
                  <a:pt x="13165" y="542"/>
                  <a:pt x="11989" y="1"/>
                  <a:pt x="10693" y="1"/>
                </a:cubicBezTo>
                <a:close/>
              </a:path>
            </a:pathLst>
          </a:custGeom>
          <a:solidFill>
            <a:srgbClr val="FFFFFF">
              <a:alpha val="758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" name="Google Shape;670;p27"/>
          <p:cNvSpPr/>
          <p:nvPr/>
        </p:nvSpPr>
        <p:spPr>
          <a:xfrm>
            <a:off x="-454909" y="4005630"/>
            <a:ext cx="5996052" cy="2921689"/>
          </a:xfrm>
          <a:custGeom>
            <a:avLst/>
            <a:gdLst/>
            <a:ahLst/>
            <a:cxnLst/>
            <a:rect l="l" t="t" r="r" b="b"/>
            <a:pathLst>
              <a:path w="19522" h="11895" extrusionOk="0">
                <a:moveTo>
                  <a:pt x="10693" y="1"/>
                </a:moveTo>
                <a:cubicBezTo>
                  <a:pt x="8668" y="1"/>
                  <a:pt x="6967" y="1310"/>
                  <a:pt x="6361" y="3121"/>
                </a:cubicBezTo>
                <a:cubicBezTo>
                  <a:pt x="6251" y="3079"/>
                  <a:pt x="6144" y="3053"/>
                  <a:pt x="6024" y="3053"/>
                </a:cubicBezTo>
                <a:cubicBezTo>
                  <a:pt x="5807" y="3053"/>
                  <a:pt x="5619" y="3134"/>
                  <a:pt x="5470" y="3283"/>
                </a:cubicBezTo>
                <a:cubicBezTo>
                  <a:pt x="5321" y="3254"/>
                  <a:pt x="5159" y="3241"/>
                  <a:pt x="4984" y="3241"/>
                </a:cubicBezTo>
                <a:cubicBezTo>
                  <a:pt x="3646" y="3241"/>
                  <a:pt x="2567" y="4323"/>
                  <a:pt x="2567" y="5658"/>
                </a:cubicBezTo>
                <a:cubicBezTo>
                  <a:pt x="2567" y="5713"/>
                  <a:pt x="2567" y="5765"/>
                  <a:pt x="2580" y="5807"/>
                </a:cubicBezTo>
                <a:cubicBezTo>
                  <a:pt x="2298" y="5590"/>
                  <a:pt x="1958" y="5457"/>
                  <a:pt x="1569" y="5457"/>
                </a:cubicBezTo>
                <a:cubicBezTo>
                  <a:pt x="704" y="5457"/>
                  <a:pt x="1" y="6157"/>
                  <a:pt x="1" y="7022"/>
                </a:cubicBezTo>
                <a:cubicBezTo>
                  <a:pt x="1" y="7900"/>
                  <a:pt x="704" y="8600"/>
                  <a:pt x="1569" y="8600"/>
                </a:cubicBezTo>
                <a:cubicBezTo>
                  <a:pt x="2068" y="8600"/>
                  <a:pt x="2512" y="8373"/>
                  <a:pt x="2810" y="8007"/>
                </a:cubicBezTo>
                <a:cubicBezTo>
                  <a:pt x="2917" y="8049"/>
                  <a:pt x="3053" y="8075"/>
                  <a:pt x="3189" y="8075"/>
                </a:cubicBezTo>
                <a:cubicBezTo>
                  <a:pt x="3458" y="8075"/>
                  <a:pt x="3701" y="7968"/>
                  <a:pt x="3889" y="7806"/>
                </a:cubicBezTo>
                <a:cubicBezTo>
                  <a:pt x="4226" y="7981"/>
                  <a:pt x="4592" y="8075"/>
                  <a:pt x="4984" y="8075"/>
                </a:cubicBezTo>
                <a:cubicBezTo>
                  <a:pt x="5091" y="8075"/>
                  <a:pt x="5185" y="8062"/>
                  <a:pt x="5279" y="8049"/>
                </a:cubicBezTo>
                <a:lnTo>
                  <a:pt x="5279" y="8049"/>
                </a:lnTo>
                <a:cubicBezTo>
                  <a:pt x="5052" y="8357"/>
                  <a:pt x="4903" y="8736"/>
                  <a:pt x="4903" y="9141"/>
                </a:cubicBezTo>
                <a:cubicBezTo>
                  <a:pt x="4903" y="10113"/>
                  <a:pt x="5684" y="10910"/>
                  <a:pt x="6672" y="10910"/>
                </a:cubicBezTo>
                <a:cubicBezTo>
                  <a:pt x="7644" y="10910"/>
                  <a:pt x="8425" y="10113"/>
                  <a:pt x="8425" y="9141"/>
                </a:cubicBezTo>
                <a:lnTo>
                  <a:pt x="8425" y="9115"/>
                </a:lnTo>
                <a:cubicBezTo>
                  <a:pt x="8600" y="9034"/>
                  <a:pt x="8762" y="8924"/>
                  <a:pt x="8911" y="8791"/>
                </a:cubicBezTo>
                <a:cubicBezTo>
                  <a:pt x="9465" y="9021"/>
                  <a:pt x="10058" y="9141"/>
                  <a:pt x="10693" y="9141"/>
                </a:cubicBezTo>
                <a:cubicBezTo>
                  <a:pt x="10868" y="9141"/>
                  <a:pt x="11046" y="9128"/>
                  <a:pt x="11221" y="9115"/>
                </a:cubicBezTo>
                <a:lnTo>
                  <a:pt x="11221" y="9264"/>
                </a:lnTo>
                <a:cubicBezTo>
                  <a:pt x="11221" y="10722"/>
                  <a:pt x="12394" y="11895"/>
                  <a:pt x="13839" y="11895"/>
                </a:cubicBezTo>
                <a:cubicBezTo>
                  <a:pt x="14542" y="11895"/>
                  <a:pt x="15161" y="11613"/>
                  <a:pt x="15634" y="11179"/>
                </a:cubicBezTo>
                <a:lnTo>
                  <a:pt x="15744" y="11179"/>
                </a:lnTo>
                <a:cubicBezTo>
                  <a:pt x="16363" y="11179"/>
                  <a:pt x="16878" y="10667"/>
                  <a:pt x="16878" y="10032"/>
                </a:cubicBezTo>
                <a:cubicBezTo>
                  <a:pt x="16878" y="9815"/>
                  <a:pt x="16823" y="9614"/>
                  <a:pt x="16716" y="9452"/>
                </a:cubicBezTo>
                <a:cubicBezTo>
                  <a:pt x="18294" y="9290"/>
                  <a:pt x="19522" y="7968"/>
                  <a:pt x="19522" y="6348"/>
                </a:cubicBezTo>
                <a:cubicBezTo>
                  <a:pt x="19522" y="4631"/>
                  <a:pt x="18132" y="3241"/>
                  <a:pt x="16418" y="3241"/>
                </a:cubicBezTo>
                <a:cubicBezTo>
                  <a:pt x="16175" y="3241"/>
                  <a:pt x="15945" y="3270"/>
                  <a:pt x="15728" y="3309"/>
                </a:cubicBezTo>
                <a:cubicBezTo>
                  <a:pt x="15728" y="3254"/>
                  <a:pt x="15744" y="3189"/>
                  <a:pt x="15744" y="3121"/>
                </a:cubicBezTo>
                <a:cubicBezTo>
                  <a:pt x="15744" y="2175"/>
                  <a:pt x="14973" y="1407"/>
                  <a:pt x="14027" y="1407"/>
                </a:cubicBezTo>
                <a:lnTo>
                  <a:pt x="13988" y="1407"/>
                </a:lnTo>
                <a:cubicBezTo>
                  <a:pt x="13165" y="542"/>
                  <a:pt x="11989" y="1"/>
                  <a:pt x="10693" y="1"/>
                </a:cubicBezTo>
                <a:close/>
              </a:path>
            </a:pathLst>
          </a:custGeom>
          <a:solidFill>
            <a:srgbClr val="FFFFFF">
              <a:alpha val="758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" name="Google Shape;671;p27"/>
          <p:cNvSpPr/>
          <p:nvPr/>
        </p:nvSpPr>
        <p:spPr>
          <a:xfrm>
            <a:off x="4976902" y="62492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" name="Google Shape;672;p27"/>
          <p:cNvSpPr/>
          <p:nvPr/>
        </p:nvSpPr>
        <p:spPr>
          <a:xfrm>
            <a:off x="9604340" y="59611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3" name="Google Shape;673;p27"/>
          <p:cNvSpPr/>
          <p:nvPr/>
        </p:nvSpPr>
        <p:spPr>
          <a:xfrm>
            <a:off x="33" y="5041234"/>
            <a:ext cx="12192016" cy="1106837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4" name="Google Shape;674;p27"/>
          <p:cNvSpPr/>
          <p:nvPr/>
        </p:nvSpPr>
        <p:spPr>
          <a:xfrm>
            <a:off x="-16" y="5669032"/>
            <a:ext cx="12192016" cy="826673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5" name="Google Shape;675;p27"/>
          <p:cNvSpPr/>
          <p:nvPr/>
        </p:nvSpPr>
        <p:spPr>
          <a:xfrm>
            <a:off x="4853785" y="5500935"/>
            <a:ext cx="7338209" cy="1648471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6" name="Google Shape;676;p27"/>
          <p:cNvSpPr/>
          <p:nvPr/>
        </p:nvSpPr>
        <p:spPr>
          <a:xfrm>
            <a:off x="-15" y="6092424"/>
            <a:ext cx="11949201" cy="756421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7" name="Google Shape;677;p27"/>
          <p:cNvSpPr/>
          <p:nvPr/>
        </p:nvSpPr>
        <p:spPr>
          <a:xfrm>
            <a:off x="-16" y="6392956"/>
            <a:ext cx="12192016" cy="756440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78" name="Google Shape;678;p27"/>
          <p:cNvGrpSpPr/>
          <p:nvPr/>
        </p:nvGrpSpPr>
        <p:grpSpPr>
          <a:xfrm>
            <a:off x="7173214" y="5123540"/>
            <a:ext cx="3442029" cy="1169041"/>
            <a:chOff x="5379910" y="3842654"/>
            <a:chExt cx="2581522" cy="876781"/>
          </a:xfrm>
        </p:grpSpPr>
        <p:sp>
          <p:nvSpPr>
            <p:cNvPr id="679" name="Google Shape;679;p27"/>
            <p:cNvSpPr/>
            <p:nvPr/>
          </p:nvSpPr>
          <p:spPr>
            <a:xfrm>
              <a:off x="7639533" y="3968202"/>
              <a:ext cx="196495" cy="712964"/>
            </a:xfrm>
            <a:custGeom>
              <a:avLst/>
              <a:gdLst/>
              <a:ahLst/>
              <a:cxnLst/>
              <a:rect l="l" t="t" r="r" b="b"/>
              <a:pathLst>
                <a:path w="1335" h="4844" extrusionOk="0">
                  <a:moveTo>
                    <a:pt x="0" y="0"/>
                  </a:moveTo>
                  <a:lnTo>
                    <a:pt x="0" y="4698"/>
                  </a:lnTo>
                  <a:lnTo>
                    <a:pt x="1335" y="4844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27"/>
            <p:cNvSpPr/>
            <p:nvPr/>
          </p:nvSpPr>
          <p:spPr>
            <a:xfrm>
              <a:off x="7631290" y="3842654"/>
              <a:ext cx="210920" cy="125696"/>
            </a:xfrm>
            <a:custGeom>
              <a:avLst/>
              <a:gdLst/>
              <a:ahLst/>
              <a:cxnLst/>
              <a:rect l="l" t="t" r="r" b="b"/>
              <a:pathLst>
                <a:path w="1433" h="854" extrusionOk="0">
                  <a:moveTo>
                    <a:pt x="717" y="1"/>
                  </a:moveTo>
                  <a:cubicBezTo>
                    <a:pt x="1" y="1"/>
                    <a:pt x="56" y="853"/>
                    <a:pt x="56" y="853"/>
                  </a:cubicBezTo>
                  <a:lnTo>
                    <a:pt x="1391" y="853"/>
                  </a:lnTo>
                  <a:cubicBezTo>
                    <a:pt x="1391" y="853"/>
                    <a:pt x="1433" y="1"/>
                    <a:pt x="717" y="1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27"/>
            <p:cNvSpPr/>
            <p:nvPr/>
          </p:nvSpPr>
          <p:spPr>
            <a:xfrm>
              <a:off x="7748598" y="4331455"/>
              <a:ext cx="37827" cy="18398"/>
            </a:xfrm>
            <a:custGeom>
              <a:avLst/>
              <a:gdLst/>
              <a:ahLst/>
              <a:cxnLst/>
              <a:rect l="l" t="t" r="r" b="b"/>
              <a:pathLst>
                <a:path w="257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57" y="124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27"/>
            <p:cNvSpPr/>
            <p:nvPr/>
          </p:nvSpPr>
          <p:spPr>
            <a:xfrm>
              <a:off x="7794521" y="4331455"/>
              <a:ext cx="37680" cy="18398"/>
            </a:xfrm>
            <a:custGeom>
              <a:avLst/>
              <a:gdLst/>
              <a:ahLst/>
              <a:cxnLst/>
              <a:rect l="l" t="t" r="r" b="b"/>
              <a:pathLst>
                <a:path w="256" h="125" extrusionOk="0">
                  <a:moveTo>
                    <a:pt x="0" y="1"/>
                  </a:moveTo>
                  <a:lnTo>
                    <a:pt x="0" y="124"/>
                  </a:lnTo>
                  <a:lnTo>
                    <a:pt x="256" y="124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27"/>
            <p:cNvSpPr/>
            <p:nvPr/>
          </p:nvSpPr>
          <p:spPr>
            <a:xfrm>
              <a:off x="7770677" y="4357212"/>
              <a:ext cx="39593" cy="20164"/>
            </a:xfrm>
            <a:custGeom>
              <a:avLst/>
              <a:gdLst/>
              <a:ahLst/>
              <a:cxnLst/>
              <a:rect l="l" t="t" r="r" b="b"/>
              <a:pathLst>
                <a:path w="269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69" y="137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27"/>
            <p:cNvSpPr/>
            <p:nvPr/>
          </p:nvSpPr>
          <p:spPr>
            <a:xfrm>
              <a:off x="7661463" y="4003968"/>
              <a:ext cx="37680" cy="17662"/>
            </a:xfrm>
            <a:custGeom>
              <a:avLst/>
              <a:gdLst/>
              <a:ahLst/>
              <a:cxnLst/>
              <a:rect l="l" t="t" r="r" b="b"/>
              <a:pathLst>
                <a:path w="256" h="120" extrusionOk="0">
                  <a:moveTo>
                    <a:pt x="0" y="0"/>
                  </a:moveTo>
                  <a:lnTo>
                    <a:pt x="0" y="120"/>
                  </a:lnTo>
                  <a:lnTo>
                    <a:pt x="256" y="12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27"/>
            <p:cNvSpPr/>
            <p:nvPr/>
          </p:nvSpPr>
          <p:spPr>
            <a:xfrm>
              <a:off x="7706650" y="4003968"/>
              <a:ext cx="38416" cy="17662"/>
            </a:xfrm>
            <a:custGeom>
              <a:avLst/>
              <a:gdLst/>
              <a:ahLst/>
              <a:cxnLst/>
              <a:rect l="l" t="t" r="r" b="b"/>
              <a:pathLst>
                <a:path w="261" h="120" extrusionOk="0">
                  <a:moveTo>
                    <a:pt x="1" y="0"/>
                  </a:moveTo>
                  <a:lnTo>
                    <a:pt x="1" y="120"/>
                  </a:lnTo>
                  <a:lnTo>
                    <a:pt x="260" y="120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" name="Google Shape;686;p27"/>
            <p:cNvSpPr/>
            <p:nvPr/>
          </p:nvSpPr>
          <p:spPr>
            <a:xfrm>
              <a:off x="7682806" y="4029726"/>
              <a:ext cx="38416" cy="19576"/>
            </a:xfrm>
            <a:custGeom>
              <a:avLst/>
              <a:gdLst/>
              <a:ahLst/>
              <a:cxnLst/>
              <a:rect l="l" t="t" r="r" b="b"/>
              <a:pathLst>
                <a:path w="261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60" y="133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" name="Google Shape;687;p27"/>
            <p:cNvSpPr/>
            <p:nvPr/>
          </p:nvSpPr>
          <p:spPr>
            <a:xfrm>
              <a:off x="7774356" y="4130695"/>
              <a:ext cx="37827" cy="20164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" name="Google Shape;688;p27"/>
            <p:cNvSpPr/>
            <p:nvPr/>
          </p:nvSpPr>
          <p:spPr>
            <a:xfrm>
              <a:off x="7728581" y="4130695"/>
              <a:ext cx="37827" cy="20164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27"/>
            <p:cNvSpPr/>
            <p:nvPr/>
          </p:nvSpPr>
          <p:spPr>
            <a:xfrm>
              <a:off x="7750512" y="4104937"/>
              <a:ext cx="39741" cy="18398"/>
            </a:xfrm>
            <a:custGeom>
              <a:avLst/>
              <a:gdLst/>
              <a:ahLst/>
              <a:cxnLst/>
              <a:rect l="l" t="t" r="r" b="b"/>
              <a:pathLst>
                <a:path w="270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70" y="12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27"/>
            <p:cNvSpPr/>
            <p:nvPr/>
          </p:nvSpPr>
          <p:spPr>
            <a:xfrm>
              <a:off x="7748598" y="4382970"/>
              <a:ext cx="37827" cy="20164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27"/>
            <p:cNvSpPr/>
            <p:nvPr/>
          </p:nvSpPr>
          <p:spPr>
            <a:xfrm>
              <a:off x="7702823" y="4382970"/>
              <a:ext cx="37827" cy="20164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27"/>
            <p:cNvSpPr/>
            <p:nvPr/>
          </p:nvSpPr>
          <p:spPr>
            <a:xfrm>
              <a:off x="7726668" y="4357212"/>
              <a:ext cx="37827" cy="20164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27"/>
            <p:cNvSpPr/>
            <p:nvPr/>
          </p:nvSpPr>
          <p:spPr>
            <a:xfrm>
              <a:off x="7665143" y="4239906"/>
              <a:ext cx="37827" cy="20164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27"/>
            <p:cNvSpPr/>
            <p:nvPr/>
          </p:nvSpPr>
          <p:spPr>
            <a:xfrm>
              <a:off x="7711066" y="4239906"/>
              <a:ext cx="37680" cy="20164"/>
            </a:xfrm>
            <a:custGeom>
              <a:avLst/>
              <a:gdLst/>
              <a:ahLst/>
              <a:cxnLst/>
              <a:rect l="l" t="t" r="r" b="b"/>
              <a:pathLst>
                <a:path w="256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56" y="137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27"/>
            <p:cNvSpPr/>
            <p:nvPr/>
          </p:nvSpPr>
          <p:spPr>
            <a:xfrm>
              <a:off x="7754339" y="4239906"/>
              <a:ext cx="38416" cy="20164"/>
            </a:xfrm>
            <a:custGeom>
              <a:avLst/>
              <a:gdLst/>
              <a:ahLst/>
              <a:cxnLst/>
              <a:rect l="l" t="t" r="r" b="b"/>
              <a:pathLst>
                <a:path w="261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60" y="13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27"/>
            <p:cNvSpPr/>
            <p:nvPr/>
          </p:nvSpPr>
          <p:spPr>
            <a:xfrm>
              <a:off x="7687221" y="4266252"/>
              <a:ext cx="37680" cy="19576"/>
            </a:xfrm>
            <a:custGeom>
              <a:avLst/>
              <a:gdLst/>
              <a:ahLst/>
              <a:cxnLst/>
              <a:rect l="l" t="t" r="r" b="b"/>
              <a:pathLst>
                <a:path w="256" h="133" extrusionOk="0">
                  <a:moveTo>
                    <a:pt x="0" y="0"/>
                  </a:moveTo>
                  <a:lnTo>
                    <a:pt x="0" y="133"/>
                  </a:lnTo>
                  <a:lnTo>
                    <a:pt x="256" y="133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27"/>
            <p:cNvSpPr/>
            <p:nvPr/>
          </p:nvSpPr>
          <p:spPr>
            <a:xfrm>
              <a:off x="7730494" y="4266252"/>
              <a:ext cx="40182" cy="19576"/>
            </a:xfrm>
            <a:custGeom>
              <a:avLst/>
              <a:gdLst/>
              <a:ahLst/>
              <a:cxnLst/>
              <a:rect l="l" t="t" r="r" b="b"/>
              <a:pathLst>
                <a:path w="273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73" y="133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27"/>
            <p:cNvSpPr/>
            <p:nvPr/>
          </p:nvSpPr>
          <p:spPr>
            <a:xfrm>
              <a:off x="7196498" y="4061076"/>
              <a:ext cx="202824" cy="602428"/>
            </a:xfrm>
            <a:custGeom>
              <a:avLst/>
              <a:gdLst/>
              <a:ahLst/>
              <a:cxnLst/>
              <a:rect l="l" t="t" r="r" b="b"/>
              <a:pathLst>
                <a:path w="1378" h="4093" extrusionOk="0">
                  <a:moveTo>
                    <a:pt x="606" y="367"/>
                  </a:moveTo>
                  <a:lnTo>
                    <a:pt x="606" y="1002"/>
                  </a:lnTo>
                  <a:lnTo>
                    <a:pt x="512" y="1002"/>
                  </a:lnTo>
                  <a:lnTo>
                    <a:pt x="606" y="367"/>
                  </a:lnTo>
                  <a:close/>
                  <a:moveTo>
                    <a:pt x="661" y="312"/>
                  </a:moveTo>
                  <a:lnTo>
                    <a:pt x="794" y="1002"/>
                  </a:lnTo>
                  <a:lnTo>
                    <a:pt x="661" y="1002"/>
                  </a:lnTo>
                  <a:lnTo>
                    <a:pt x="661" y="312"/>
                  </a:lnTo>
                  <a:close/>
                  <a:moveTo>
                    <a:pt x="606" y="1054"/>
                  </a:moveTo>
                  <a:lnTo>
                    <a:pt x="606" y="1663"/>
                  </a:lnTo>
                  <a:lnTo>
                    <a:pt x="418" y="1663"/>
                  </a:lnTo>
                  <a:lnTo>
                    <a:pt x="512" y="1054"/>
                  </a:lnTo>
                  <a:close/>
                  <a:moveTo>
                    <a:pt x="794" y="1054"/>
                  </a:moveTo>
                  <a:lnTo>
                    <a:pt x="904" y="1663"/>
                  </a:lnTo>
                  <a:lnTo>
                    <a:pt x="661" y="1663"/>
                  </a:lnTo>
                  <a:lnTo>
                    <a:pt x="661" y="1054"/>
                  </a:lnTo>
                  <a:close/>
                  <a:moveTo>
                    <a:pt x="606" y="1718"/>
                  </a:moveTo>
                  <a:lnTo>
                    <a:pt x="606" y="2499"/>
                  </a:lnTo>
                  <a:lnTo>
                    <a:pt x="282" y="2499"/>
                  </a:lnTo>
                  <a:lnTo>
                    <a:pt x="405" y="1718"/>
                  </a:lnTo>
                  <a:close/>
                  <a:moveTo>
                    <a:pt x="917" y="1718"/>
                  </a:moveTo>
                  <a:lnTo>
                    <a:pt x="1066" y="2499"/>
                  </a:lnTo>
                  <a:lnTo>
                    <a:pt x="661" y="2499"/>
                  </a:lnTo>
                  <a:lnTo>
                    <a:pt x="661" y="1718"/>
                  </a:lnTo>
                  <a:close/>
                  <a:moveTo>
                    <a:pt x="606" y="2554"/>
                  </a:moveTo>
                  <a:lnTo>
                    <a:pt x="606" y="4038"/>
                  </a:lnTo>
                  <a:lnTo>
                    <a:pt x="52" y="4038"/>
                  </a:lnTo>
                  <a:lnTo>
                    <a:pt x="282" y="2554"/>
                  </a:lnTo>
                  <a:close/>
                  <a:moveTo>
                    <a:pt x="606" y="1"/>
                  </a:moveTo>
                  <a:lnTo>
                    <a:pt x="0" y="4093"/>
                  </a:lnTo>
                  <a:lnTo>
                    <a:pt x="661" y="4093"/>
                  </a:lnTo>
                  <a:lnTo>
                    <a:pt x="661" y="2554"/>
                  </a:lnTo>
                  <a:lnTo>
                    <a:pt x="1066" y="2554"/>
                  </a:lnTo>
                  <a:lnTo>
                    <a:pt x="1322" y="3931"/>
                  </a:lnTo>
                  <a:lnTo>
                    <a:pt x="1377" y="3918"/>
                  </a:lnTo>
                  <a:lnTo>
                    <a:pt x="661" y="1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27"/>
            <p:cNvSpPr/>
            <p:nvPr/>
          </p:nvSpPr>
          <p:spPr>
            <a:xfrm>
              <a:off x="7224022" y="4071085"/>
              <a:ext cx="61672" cy="61671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364" y="1"/>
                  </a:moveTo>
                  <a:lnTo>
                    <a:pt x="1" y="205"/>
                  </a:lnTo>
                  <a:lnTo>
                    <a:pt x="69" y="312"/>
                  </a:lnTo>
                  <a:lnTo>
                    <a:pt x="299" y="124"/>
                  </a:lnTo>
                  <a:lnTo>
                    <a:pt x="95" y="338"/>
                  </a:lnTo>
                  <a:lnTo>
                    <a:pt x="202" y="419"/>
                  </a:lnTo>
                  <a:lnTo>
                    <a:pt x="419" y="56"/>
                  </a:lnTo>
                  <a:cubicBezTo>
                    <a:pt x="393" y="43"/>
                    <a:pt x="380" y="30"/>
                    <a:pt x="364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27"/>
            <p:cNvSpPr/>
            <p:nvPr/>
          </p:nvSpPr>
          <p:spPr>
            <a:xfrm>
              <a:off x="7214013" y="3989544"/>
              <a:ext cx="155136" cy="145713"/>
            </a:xfrm>
            <a:custGeom>
              <a:avLst/>
              <a:gdLst/>
              <a:ahLst/>
              <a:cxnLst/>
              <a:rect l="l" t="t" r="r" b="b"/>
              <a:pathLst>
                <a:path w="1054" h="990" extrusionOk="0">
                  <a:moveTo>
                    <a:pt x="529" y="419"/>
                  </a:moveTo>
                  <a:lnTo>
                    <a:pt x="529" y="422"/>
                  </a:lnTo>
                  <a:lnTo>
                    <a:pt x="529" y="419"/>
                  </a:lnTo>
                  <a:lnTo>
                    <a:pt x="529" y="419"/>
                  </a:lnTo>
                  <a:cubicBezTo>
                    <a:pt x="529" y="419"/>
                    <a:pt x="529" y="419"/>
                    <a:pt x="529" y="419"/>
                  </a:cubicBezTo>
                  <a:close/>
                  <a:moveTo>
                    <a:pt x="487" y="1"/>
                  </a:moveTo>
                  <a:lnTo>
                    <a:pt x="380" y="17"/>
                  </a:lnTo>
                  <a:lnTo>
                    <a:pt x="474" y="380"/>
                  </a:lnTo>
                  <a:lnTo>
                    <a:pt x="286" y="56"/>
                  </a:lnTo>
                  <a:lnTo>
                    <a:pt x="189" y="124"/>
                  </a:lnTo>
                  <a:lnTo>
                    <a:pt x="432" y="422"/>
                  </a:lnTo>
                  <a:lnTo>
                    <a:pt x="137" y="163"/>
                  </a:lnTo>
                  <a:lnTo>
                    <a:pt x="69" y="260"/>
                  </a:lnTo>
                  <a:lnTo>
                    <a:pt x="419" y="474"/>
                  </a:lnTo>
                  <a:lnTo>
                    <a:pt x="419" y="474"/>
                  </a:lnTo>
                  <a:lnTo>
                    <a:pt x="27" y="367"/>
                  </a:lnTo>
                  <a:lnTo>
                    <a:pt x="14" y="474"/>
                  </a:lnTo>
                  <a:lnTo>
                    <a:pt x="338" y="516"/>
                  </a:lnTo>
                  <a:lnTo>
                    <a:pt x="1" y="542"/>
                  </a:lnTo>
                  <a:lnTo>
                    <a:pt x="14" y="665"/>
                  </a:lnTo>
                  <a:lnTo>
                    <a:pt x="432" y="555"/>
                  </a:lnTo>
                  <a:cubicBezTo>
                    <a:pt x="432" y="542"/>
                    <a:pt x="419" y="542"/>
                    <a:pt x="419" y="529"/>
                  </a:cubicBezTo>
                  <a:cubicBezTo>
                    <a:pt x="419" y="474"/>
                    <a:pt x="448" y="422"/>
                    <a:pt x="500" y="422"/>
                  </a:cubicBezTo>
                  <a:cubicBezTo>
                    <a:pt x="508" y="420"/>
                    <a:pt x="516" y="419"/>
                    <a:pt x="524" y="419"/>
                  </a:cubicBezTo>
                  <a:cubicBezTo>
                    <a:pt x="526" y="419"/>
                    <a:pt x="527" y="419"/>
                    <a:pt x="529" y="419"/>
                  </a:cubicBezTo>
                  <a:lnTo>
                    <a:pt x="529" y="419"/>
                  </a:lnTo>
                  <a:lnTo>
                    <a:pt x="487" y="1"/>
                  </a:lnTo>
                  <a:close/>
                  <a:moveTo>
                    <a:pt x="568" y="1"/>
                  </a:moveTo>
                  <a:lnTo>
                    <a:pt x="529" y="419"/>
                  </a:lnTo>
                  <a:lnTo>
                    <a:pt x="529" y="419"/>
                  </a:lnTo>
                  <a:cubicBezTo>
                    <a:pt x="573" y="421"/>
                    <a:pt x="610" y="458"/>
                    <a:pt x="610" y="503"/>
                  </a:cubicBezTo>
                  <a:cubicBezTo>
                    <a:pt x="623" y="542"/>
                    <a:pt x="594" y="584"/>
                    <a:pt x="555" y="610"/>
                  </a:cubicBezTo>
                  <a:lnTo>
                    <a:pt x="772" y="989"/>
                  </a:lnTo>
                  <a:lnTo>
                    <a:pt x="866" y="921"/>
                  </a:lnTo>
                  <a:lnTo>
                    <a:pt x="649" y="649"/>
                  </a:lnTo>
                  <a:lnTo>
                    <a:pt x="905" y="866"/>
                  </a:lnTo>
                  <a:lnTo>
                    <a:pt x="973" y="772"/>
                  </a:lnTo>
                  <a:lnTo>
                    <a:pt x="636" y="568"/>
                  </a:lnTo>
                  <a:lnTo>
                    <a:pt x="1028" y="678"/>
                  </a:lnTo>
                  <a:lnTo>
                    <a:pt x="1054" y="555"/>
                  </a:lnTo>
                  <a:lnTo>
                    <a:pt x="649" y="516"/>
                  </a:lnTo>
                  <a:lnTo>
                    <a:pt x="1041" y="487"/>
                  </a:lnTo>
                  <a:lnTo>
                    <a:pt x="1015" y="367"/>
                  </a:lnTo>
                  <a:lnTo>
                    <a:pt x="662" y="461"/>
                  </a:lnTo>
                  <a:lnTo>
                    <a:pt x="662" y="461"/>
                  </a:lnTo>
                  <a:lnTo>
                    <a:pt x="986" y="286"/>
                  </a:lnTo>
                  <a:lnTo>
                    <a:pt x="918" y="179"/>
                  </a:lnTo>
                  <a:lnTo>
                    <a:pt x="594" y="448"/>
                  </a:lnTo>
                  <a:lnTo>
                    <a:pt x="866" y="137"/>
                  </a:lnTo>
                  <a:lnTo>
                    <a:pt x="772" y="56"/>
                  </a:lnTo>
                  <a:lnTo>
                    <a:pt x="581" y="367"/>
                  </a:lnTo>
                  <a:lnTo>
                    <a:pt x="691" y="30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27"/>
            <p:cNvSpPr/>
            <p:nvPr/>
          </p:nvSpPr>
          <p:spPr>
            <a:xfrm>
              <a:off x="7269945" y="4079180"/>
              <a:ext cx="41507" cy="63584"/>
            </a:xfrm>
            <a:custGeom>
              <a:avLst/>
              <a:gdLst/>
              <a:ahLst/>
              <a:cxnLst/>
              <a:rect l="l" t="t" r="r" b="b"/>
              <a:pathLst>
                <a:path w="282" h="432" extrusionOk="0">
                  <a:moveTo>
                    <a:pt x="107" y="1"/>
                  </a:moveTo>
                  <a:lnTo>
                    <a:pt x="0" y="406"/>
                  </a:lnTo>
                  <a:lnTo>
                    <a:pt x="107" y="432"/>
                  </a:lnTo>
                  <a:lnTo>
                    <a:pt x="133" y="121"/>
                  </a:lnTo>
                  <a:lnTo>
                    <a:pt x="162" y="419"/>
                  </a:lnTo>
                  <a:lnTo>
                    <a:pt x="282" y="406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27"/>
            <p:cNvSpPr/>
            <p:nvPr/>
          </p:nvSpPr>
          <p:spPr>
            <a:xfrm>
              <a:off x="7295555" y="4077414"/>
              <a:ext cx="147" cy="1913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lnTo>
                    <a:pt x="1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27"/>
            <p:cNvSpPr/>
            <p:nvPr/>
          </p:nvSpPr>
          <p:spPr>
            <a:xfrm>
              <a:off x="7494553" y="4331455"/>
              <a:ext cx="1913" cy="8390"/>
            </a:xfrm>
            <a:custGeom>
              <a:avLst/>
              <a:gdLst/>
              <a:ahLst/>
              <a:cxnLst/>
              <a:rect l="l" t="t" r="r" b="b"/>
              <a:pathLst>
                <a:path w="13" h="57" extrusionOk="0">
                  <a:moveTo>
                    <a:pt x="0" y="56"/>
                  </a:moveTo>
                  <a:cubicBezTo>
                    <a:pt x="0" y="56"/>
                    <a:pt x="0" y="27"/>
                    <a:pt x="13" y="1"/>
                  </a:cubicBezTo>
                  <a:cubicBezTo>
                    <a:pt x="0" y="27"/>
                    <a:pt x="0" y="56"/>
                    <a:pt x="0" y="56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27"/>
            <p:cNvSpPr/>
            <p:nvPr/>
          </p:nvSpPr>
          <p:spPr>
            <a:xfrm>
              <a:off x="7429202" y="4290096"/>
              <a:ext cx="136296" cy="103471"/>
            </a:xfrm>
            <a:custGeom>
              <a:avLst/>
              <a:gdLst/>
              <a:ahLst/>
              <a:cxnLst/>
              <a:rect l="l" t="t" r="r" b="b"/>
              <a:pathLst>
                <a:path w="926" h="703" extrusionOk="0">
                  <a:moveTo>
                    <a:pt x="347" y="175"/>
                  </a:moveTo>
                  <a:cubicBezTo>
                    <a:pt x="336" y="186"/>
                    <a:pt x="325" y="197"/>
                    <a:pt x="313" y="200"/>
                  </a:cubicBezTo>
                  <a:lnTo>
                    <a:pt x="313" y="200"/>
                  </a:lnTo>
                  <a:cubicBezTo>
                    <a:pt x="323" y="192"/>
                    <a:pt x="333" y="182"/>
                    <a:pt x="347" y="175"/>
                  </a:cubicBezTo>
                  <a:close/>
                  <a:moveTo>
                    <a:pt x="509" y="146"/>
                  </a:moveTo>
                  <a:cubicBezTo>
                    <a:pt x="537" y="186"/>
                    <a:pt x="586" y="251"/>
                    <a:pt x="615" y="279"/>
                  </a:cubicBezTo>
                  <a:lnTo>
                    <a:pt x="615" y="279"/>
                  </a:lnTo>
                  <a:cubicBezTo>
                    <a:pt x="573" y="240"/>
                    <a:pt x="508" y="188"/>
                    <a:pt x="483" y="175"/>
                  </a:cubicBezTo>
                  <a:lnTo>
                    <a:pt x="483" y="162"/>
                  </a:lnTo>
                  <a:cubicBezTo>
                    <a:pt x="496" y="175"/>
                    <a:pt x="525" y="175"/>
                    <a:pt x="525" y="188"/>
                  </a:cubicBezTo>
                  <a:cubicBezTo>
                    <a:pt x="527" y="190"/>
                    <a:pt x="529" y="191"/>
                    <a:pt x="530" y="191"/>
                  </a:cubicBezTo>
                  <a:cubicBezTo>
                    <a:pt x="533" y="191"/>
                    <a:pt x="522" y="170"/>
                    <a:pt x="509" y="146"/>
                  </a:cubicBezTo>
                  <a:close/>
                  <a:moveTo>
                    <a:pt x="428" y="162"/>
                  </a:moveTo>
                  <a:lnTo>
                    <a:pt x="428" y="162"/>
                  </a:lnTo>
                  <a:cubicBezTo>
                    <a:pt x="407" y="183"/>
                    <a:pt x="394" y="204"/>
                    <a:pt x="397" y="204"/>
                  </a:cubicBezTo>
                  <a:cubicBezTo>
                    <a:pt x="398" y="204"/>
                    <a:pt x="400" y="203"/>
                    <a:pt x="402" y="201"/>
                  </a:cubicBezTo>
                  <a:cubicBezTo>
                    <a:pt x="415" y="188"/>
                    <a:pt x="428" y="188"/>
                    <a:pt x="444" y="175"/>
                  </a:cubicBezTo>
                  <a:lnTo>
                    <a:pt x="444" y="188"/>
                  </a:lnTo>
                  <a:cubicBezTo>
                    <a:pt x="415" y="201"/>
                    <a:pt x="347" y="256"/>
                    <a:pt x="321" y="295"/>
                  </a:cubicBezTo>
                  <a:cubicBezTo>
                    <a:pt x="347" y="256"/>
                    <a:pt x="389" y="201"/>
                    <a:pt x="428" y="162"/>
                  </a:cubicBezTo>
                  <a:close/>
                  <a:moveTo>
                    <a:pt x="496" y="0"/>
                  </a:moveTo>
                  <a:cubicBezTo>
                    <a:pt x="496" y="0"/>
                    <a:pt x="201" y="146"/>
                    <a:pt x="240" y="146"/>
                  </a:cubicBezTo>
                  <a:cubicBezTo>
                    <a:pt x="244" y="146"/>
                    <a:pt x="247" y="146"/>
                    <a:pt x="249" y="145"/>
                  </a:cubicBezTo>
                  <a:lnTo>
                    <a:pt x="249" y="145"/>
                  </a:lnTo>
                  <a:cubicBezTo>
                    <a:pt x="194" y="185"/>
                    <a:pt x="107" y="227"/>
                    <a:pt x="133" y="227"/>
                  </a:cubicBezTo>
                  <a:cubicBezTo>
                    <a:pt x="185" y="214"/>
                    <a:pt x="214" y="201"/>
                    <a:pt x="214" y="201"/>
                  </a:cubicBezTo>
                  <a:lnTo>
                    <a:pt x="214" y="201"/>
                  </a:lnTo>
                  <a:cubicBezTo>
                    <a:pt x="214" y="201"/>
                    <a:pt x="52" y="308"/>
                    <a:pt x="78" y="308"/>
                  </a:cubicBezTo>
                  <a:cubicBezTo>
                    <a:pt x="104" y="295"/>
                    <a:pt x="308" y="146"/>
                    <a:pt x="308" y="146"/>
                  </a:cubicBezTo>
                  <a:lnTo>
                    <a:pt x="308" y="146"/>
                  </a:lnTo>
                  <a:cubicBezTo>
                    <a:pt x="308" y="146"/>
                    <a:pt x="257" y="219"/>
                    <a:pt x="271" y="219"/>
                  </a:cubicBezTo>
                  <a:cubicBezTo>
                    <a:pt x="273" y="219"/>
                    <a:pt x="277" y="218"/>
                    <a:pt x="282" y="214"/>
                  </a:cubicBezTo>
                  <a:cubicBezTo>
                    <a:pt x="287" y="214"/>
                    <a:pt x="291" y="213"/>
                    <a:pt x="294" y="212"/>
                  </a:cubicBezTo>
                  <a:lnTo>
                    <a:pt x="294" y="212"/>
                  </a:lnTo>
                  <a:cubicBezTo>
                    <a:pt x="228" y="265"/>
                    <a:pt x="148" y="324"/>
                    <a:pt x="172" y="324"/>
                  </a:cubicBezTo>
                  <a:cubicBezTo>
                    <a:pt x="198" y="314"/>
                    <a:pt x="223" y="300"/>
                    <a:pt x="241" y="288"/>
                  </a:cubicBezTo>
                  <a:lnTo>
                    <a:pt x="241" y="288"/>
                  </a:lnTo>
                  <a:cubicBezTo>
                    <a:pt x="173" y="346"/>
                    <a:pt x="1" y="512"/>
                    <a:pt x="20" y="512"/>
                  </a:cubicBezTo>
                  <a:cubicBezTo>
                    <a:pt x="21" y="512"/>
                    <a:pt x="22" y="512"/>
                    <a:pt x="23" y="512"/>
                  </a:cubicBezTo>
                  <a:cubicBezTo>
                    <a:pt x="52" y="499"/>
                    <a:pt x="253" y="308"/>
                    <a:pt x="253" y="308"/>
                  </a:cubicBezTo>
                  <a:lnTo>
                    <a:pt x="253" y="308"/>
                  </a:lnTo>
                  <a:cubicBezTo>
                    <a:pt x="253" y="308"/>
                    <a:pt x="167" y="445"/>
                    <a:pt x="182" y="445"/>
                  </a:cubicBezTo>
                  <a:cubicBezTo>
                    <a:pt x="183" y="445"/>
                    <a:pt x="184" y="444"/>
                    <a:pt x="185" y="444"/>
                  </a:cubicBezTo>
                  <a:cubicBezTo>
                    <a:pt x="201" y="418"/>
                    <a:pt x="266" y="337"/>
                    <a:pt x="295" y="295"/>
                  </a:cubicBezTo>
                  <a:lnTo>
                    <a:pt x="295" y="295"/>
                  </a:lnTo>
                  <a:cubicBezTo>
                    <a:pt x="295" y="308"/>
                    <a:pt x="282" y="324"/>
                    <a:pt x="282" y="324"/>
                  </a:cubicBezTo>
                  <a:lnTo>
                    <a:pt x="295" y="324"/>
                  </a:lnTo>
                  <a:cubicBezTo>
                    <a:pt x="308" y="324"/>
                    <a:pt x="363" y="269"/>
                    <a:pt x="363" y="269"/>
                  </a:cubicBezTo>
                  <a:lnTo>
                    <a:pt x="363" y="269"/>
                  </a:lnTo>
                  <a:cubicBezTo>
                    <a:pt x="363" y="269"/>
                    <a:pt x="208" y="538"/>
                    <a:pt x="238" y="538"/>
                  </a:cubicBezTo>
                  <a:cubicBezTo>
                    <a:pt x="238" y="538"/>
                    <a:pt x="239" y="538"/>
                    <a:pt x="240" y="538"/>
                  </a:cubicBezTo>
                  <a:cubicBezTo>
                    <a:pt x="253" y="512"/>
                    <a:pt x="295" y="457"/>
                    <a:pt x="321" y="418"/>
                  </a:cubicBezTo>
                  <a:lnTo>
                    <a:pt x="321" y="418"/>
                  </a:lnTo>
                  <a:cubicBezTo>
                    <a:pt x="269" y="506"/>
                    <a:pt x="161" y="703"/>
                    <a:pt x="169" y="703"/>
                  </a:cubicBezTo>
                  <a:cubicBezTo>
                    <a:pt x="169" y="703"/>
                    <a:pt x="170" y="702"/>
                    <a:pt x="172" y="700"/>
                  </a:cubicBezTo>
                  <a:cubicBezTo>
                    <a:pt x="214" y="661"/>
                    <a:pt x="402" y="308"/>
                    <a:pt x="402" y="308"/>
                  </a:cubicBezTo>
                  <a:lnTo>
                    <a:pt x="402" y="308"/>
                  </a:lnTo>
                  <a:cubicBezTo>
                    <a:pt x="402" y="308"/>
                    <a:pt x="367" y="406"/>
                    <a:pt x="374" y="406"/>
                  </a:cubicBezTo>
                  <a:cubicBezTo>
                    <a:pt x="375" y="406"/>
                    <a:pt x="375" y="406"/>
                    <a:pt x="376" y="405"/>
                  </a:cubicBezTo>
                  <a:cubicBezTo>
                    <a:pt x="389" y="389"/>
                    <a:pt x="428" y="308"/>
                    <a:pt x="457" y="269"/>
                  </a:cubicBezTo>
                  <a:lnTo>
                    <a:pt x="457" y="243"/>
                  </a:lnTo>
                  <a:lnTo>
                    <a:pt x="470" y="243"/>
                  </a:lnTo>
                  <a:lnTo>
                    <a:pt x="457" y="227"/>
                  </a:lnTo>
                  <a:cubicBezTo>
                    <a:pt x="470" y="227"/>
                    <a:pt x="470" y="227"/>
                    <a:pt x="470" y="214"/>
                  </a:cubicBezTo>
                  <a:lnTo>
                    <a:pt x="470" y="243"/>
                  </a:lnTo>
                  <a:cubicBezTo>
                    <a:pt x="470" y="256"/>
                    <a:pt x="457" y="256"/>
                    <a:pt x="457" y="269"/>
                  </a:cubicBezTo>
                  <a:lnTo>
                    <a:pt x="457" y="282"/>
                  </a:lnTo>
                  <a:cubicBezTo>
                    <a:pt x="457" y="269"/>
                    <a:pt x="457" y="256"/>
                    <a:pt x="470" y="256"/>
                  </a:cubicBezTo>
                  <a:cubicBezTo>
                    <a:pt x="496" y="295"/>
                    <a:pt x="538" y="376"/>
                    <a:pt x="551" y="389"/>
                  </a:cubicBezTo>
                  <a:cubicBezTo>
                    <a:pt x="552" y="390"/>
                    <a:pt x="552" y="390"/>
                    <a:pt x="553" y="390"/>
                  </a:cubicBezTo>
                  <a:cubicBezTo>
                    <a:pt x="559" y="390"/>
                    <a:pt x="525" y="295"/>
                    <a:pt x="525" y="295"/>
                  </a:cubicBezTo>
                  <a:lnTo>
                    <a:pt x="525" y="295"/>
                  </a:lnTo>
                  <a:cubicBezTo>
                    <a:pt x="525" y="295"/>
                    <a:pt x="713" y="648"/>
                    <a:pt x="752" y="687"/>
                  </a:cubicBezTo>
                  <a:cubicBezTo>
                    <a:pt x="753" y="688"/>
                    <a:pt x="755" y="689"/>
                    <a:pt x="755" y="689"/>
                  </a:cubicBezTo>
                  <a:cubicBezTo>
                    <a:pt x="767" y="689"/>
                    <a:pt x="655" y="494"/>
                    <a:pt x="606" y="405"/>
                  </a:cubicBezTo>
                  <a:lnTo>
                    <a:pt x="606" y="405"/>
                  </a:lnTo>
                  <a:cubicBezTo>
                    <a:pt x="632" y="444"/>
                    <a:pt x="671" y="512"/>
                    <a:pt x="700" y="525"/>
                  </a:cubicBezTo>
                  <a:cubicBezTo>
                    <a:pt x="701" y="526"/>
                    <a:pt x="702" y="527"/>
                    <a:pt x="702" y="527"/>
                  </a:cubicBezTo>
                  <a:cubicBezTo>
                    <a:pt x="713" y="527"/>
                    <a:pt x="564" y="256"/>
                    <a:pt x="564" y="256"/>
                  </a:cubicBezTo>
                  <a:lnTo>
                    <a:pt x="564" y="256"/>
                  </a:lnTo>
                  <a:cubicBezTo>
                    <a:pt x="564" y="256"/>
                    <a:pt x="619" y="308"/>
                    <a:pt x="645" y="324"/>
                  </a:cubicBezTo>
                  <a:lnTo>
                    <a:pt x="645" y="308"/>
                  </a:lnTo>
                  <a:cubicBezTo>
                    <a:pt x="645" y="308"/>
                    <a:pt x="645" y="304"/>
                    <a:pt x="643" y="299"/>
                  </a:cubicBezTo>
                  <a:lnTo>
                    <a:pt x="643" y="299"/>
                  </a:lnTo>
                  <a:cubicBezTo>
                    <a:pt x="674" y="346"/>
                    <a:pt x="729" y="420"/>
                    <a:pt x="752" y="431"/>
                  </a:cubicBezTo>
                  <a:cubicBezTo>
                    <a:pt x="753" y="432"/>
                    <a:pt x="753" y="432"/>
                    <a:pt x="753" y="432"/>
                  </a:cubicBezTo>
                  <a:cubicBezTo>
                    <a:pt x="759" y="432"/>
                    <a:pt x="671" y="308"/>
                    <a:pt x="671" y="308"/>
                  </a:cubicBezTo>
                  <a:lnTo>
                    <a:pt x="671" y="308"/>
                  </a:lnTo>
                  <a:cubicBezTo>
                    <a:pt x="671" y="308"/>
                    <a:pt x="875" y="486"/>
                    <a:pt x="901" y="499"/>
                  </a:cubicBezTo>
                  <a:cubicBezTo>
                    <a:pt x="902" y="499"/>
                    <a:pt x="903" y="500"/>
                    <a:pt x="904" y="500"/>
                  </a:cubicBezTo>
                  <a:cubicBezTo>
                    <a:pt x="926" y="500"/>
                    <a:pt x="751" y="339"/>
                    <a:pt x="690" y="278"/>
                  </a:cubicBezTo>
                  <a:lnTo>
                    <a:pt x="690" y="278"/>
                  </a:lnTo>
                  <a:cubicBezTo>
                    <a:pt x="706" y="289"/>
                    <a:pt x="729" y="300"/>
                    <a:pt x="752" y="308"/>
                  </a:cubicBezTo>
                  <a:cubicBezTo>
                    <a:pt x="756" y="309"/>
                    <a:pt x="758" y="310"/>
                    <a:pt x="760" y="310"/>
                  </a:cubicBezTo>
                  <a:cubicBezTo>
                    <a:pt x="775" y="310"/>
                    <a:pt x="681" y="239"/>
                    <a:pt x="619" y="201"/>
                  </a:cubicBezTo>
                  <a:lnTo>
                    <a:pt x="619" y="188"/>
                  </a:lnTo>
                  <a:cubicBezTo>
                    <a:pt x="619" y="201"/>
                    <a:pt x="632" y="201"/>
                    <a:pt x="645" y="201"/>
                  </a:cubicBezTo>
                  <a:cubicBezTo>
                    <a:pt x="652" y="204"/>
                    <a:pt x="656" y="205"/>
                    <a:pt x="659" y="205"/>
                  </a:cubicBezTo>
                  <a:cubicBezTo>
                    <a:pt x="682" y="205"/>
                    <a:pt x="619" y="133"/>
                    <a:pt x="619" y="133"/>
                  </a:cubicBezTo>
                  <a:lnTo>
                    <a:pt x="619" y="133"/>
                  </a:lnTo>
                  <a:cubicBezTo>
                    <a:pt x="619" y="133"/>
                    <a:pt x="820" y="282"/>
                    <a:pt x="849" y="295"/>
                  </a:cubicBezTo>
                  <a:cubicBezTo>
                    <a:pt x="875" y="295"/>
                    <a:pt x="713" y="188"/>
                    <a:pt x="713" y="188"/>
                  </a:cubicBezTo>
                  <a:lnTo>
                    <a:pt x="713" y="188"/>
                  </a:lnTo>
                  <a:lnTo>
                    <a:pt x="794" y="214"/>
                  </a:lnTo>
                  <a:cubicBezTo>
                    <a:pt x="820" y="214"/>
                    <a:pt x="713" y="162"/>
                    <a:pt x="658" y="133"/>
                  </a:cubicBezTo>
                  <a:lnTo>
                    <a:pt x="687" y="133"/>
                  </a:lnTo>
                  <a:cubicBezTo>
                    <a:pt x="726" y="133"/>
                    <a:pt x="496" y="0"/>
                    <a:pt x="4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27"/>
            <p:cNvSpPr/>
            <p:nvPr/>
          </p:nvSpPr>
          <p:spPr>
            <a:xfrm>
              <a:off x="7498233" y="4331455"/>
              <a:ext cx="3974" cy="6476"/>
            </a:xfrm>
            <a:custGeom>
              <a:avLst/>
              <a:gdLst/>
              <a:ahLst/>
              <a:cxnLst/>
              <a:rect l="l" t="t" r="r" b="b"/>
              <a:pathLst>
                <a:path w="27" h="44" extrusionOk="0">
                  <a:moveTo>
                    <a:pt x="1" y="1"/>
                  </a:moveTo>
                  <a:lnTo>
                    <a:pt x="1" y="1"/>
                  </a:lnTo>
                  <a:cubicBezTo>
                    <a:pt x="14" y="27"/>
                    <a:pt x="14" y="43"/>
                    <a:pt x="14" y="43"/>
                  </a:cubicBezTo>
                  <a:cubicBezTo>
                    <a:pt x="27" y="43"/>
                    <a:pt x="14" y="14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27"/>
            <p:cNvSpPr/>
            <p:nvPr/>
          </p:nvSpPr>
          <p:spPr>
            <a:xfrm>
              <a:off x="7492051" y="4359126"/>
              <a:ext cx="4416" cy="8242"/>
            </a:xfrm>
            <a:custGeom>
              <a:avLst/>
              <a:gdLst/>
              <a:ahLst/>
              <a:cxnLst/>
              <a:rect l="l" t="t" r="r" b="b"/>
              <a:pathLst>
                <a:path w="30" h="56" extrusionOk="0">
                  <a:moveTo>
                    <a:pt x="30" y="1"/>
                  </a:moveTo>
                  <a:cubicBezTo>
                    <a:pt x="17" y="30"/>
                    <a:pt x="1" y="56"/>
                    <a:pt x="1" y="56"/>
                  </a:cubicBezTo>
                  <a:cubicBezTo>
                    <a:pt x="17" y="56"/>
                    <a:pt x="17" y="30"/>
                    <a:pt x="3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27"/>
            <p:cNvSpPr/>
            <p:nvPr/>
          </p:nvSpPr>
          <p:spPr>
            <a:xfrm>
              <a:off x="7410803" y="4305698"/>
              <a:ext cx="172504" cy="129964"/>
            </a:xfrm>
            <a:custGeom>
              <a:avLst/>
              <a:gdLst/>
              <a:ahLst/>
              <a:cxnLst/>
              <a:rect l="l" t="t" r="r" b="b"/>
              <a:pathLst>
                <a:path w="1172" h="883" extrusionOk="0">
                  <a:moveTo>
                    <a:pt x="406" y="250"/>
                  </a:moveTo>
                  <a:cubicBezTo>
                    <a:pt x="403" y="252"/>
                    <a:pt x="401" y="254"/>
                    <a:pt x="398" y="255"/>
                  </a:cubicBezTo>
                  <a:lnTo>
                    <a:pt x="398" y="255"/>
                  </a:lnTo>
                  <a:cubicBezTo>
                    <a:pt x="401" y="254"/>
                    <a:pt x="403" y="252"/>
                    <a:pt x="406" y="250"/>
                  </a:cubicBezTo>
                  <a:close/>
                  <a:moveTo>
                    <a:pt x="595" y="312"/>
                  </a:moveTo>
                  <a:cubicBezTo>
                    <a:pt x="595" y="325"/>
                    <a:pt x="595" y="338"/>
                    <a:pt x="608" y="351"/>
                  </a:cubicBezTo>
                  <a:cubicBezTo>
                    <a:pt x="608" y="338"/>
                    <a:pt x="595" y="325"/>
                    <a:pt x="595" y="312"/>
                  </a:cubicBezTo>
                  <a:close/>
                  <a:moveTo>
                    <a:pt x="634" y="189"/>
                  </a:moveTo>
                  <a:lnTo>
                    <a:pt x="634" y="189"/>
                  </a:lnTo>
                  <a:cubicBezTo>
                    <a:pt x="689" y="244"/>
                    <a:pt x="744" y="312"/>
                    <a:pt x="783" y="351"/>
                  </a:cubicBezTo>
                  <a:cubicBezTo>
                    <a:pt x="731" y="312"/>
                    <a:pt x="650" y="231"/>
                    <a:pt x="621" y="218"/>
                  </a:cubicBezTo>
                  <a:lnTo>
                    <a:pt x="621" y="202"/>
                  </a:lnTo>
                  <a:cubicBezTo>
                    <a:pt x="634" y="218"/>
                    <a:pt x="663" y="231"/>
                    <a:pt x="676" y="244"/>
                  </a:cubicBezTo>
                  <a:cubicBezTo>
                    <a:pt x="676" y="244"/>
                    <a:pt x="663" y="218"/>
                    <a:pt x="634" y="189"/>
                  </a:cubicBezTo>
                  <a:close/>
                  <a:moveTo>
                    <a:pt x="540" y="202"/>
                  </a:moveTo>
                  <a:cubicBezTo>
                    <a:pt x="514" y="244"/>
                    <a:pt x="501" y="257"/>
                    <a:pt x="514" y="257"/>
                  </a:cubicBezTo>
                  <a:cubicBezTo>
                    <a:pt x="527" y="244"/>
                    <a:pt x="540" y="231"/>
                    <a:pt x="553" y="231"/>
                  </a:cubicBezTo>
                  <a:cubicBezTo>
                    <a:pt x="527" y="257"/>
                    <a:pt x="446" y="325"/>
                    <a:pt x="407" y="364"/>
                  </a:cubicBezTo>
                  <a:cubicBezTo>
                    <a:pt x="433" y="325"/>
                    <a:pt x="501" y="257"/>
                    <a:pt x="540" y="202"/>
                  </a:cubicBezTo>
                  <a:close/>
                  <a:moveTo>
                    <a:pt x="595" y="312"/>
                  </a:moveTo>
                  <a:lnTo>
                    <a:pt x="582" y="325"/>
                  </a:lnTo>
                  <a:lnTo>
                    <a:pt x="582" y="364"/>
                  </a:lnTo>
                  <a:cubicBezTo>
                    <a:pt x="582" y="338"/>
                    <a:pt x="582" y="325"/>
                    <a:pt x="595" y="312"/>
                  </a:cubicBezTo>
                  <a:close/>
                  <a:moveTo>
                    <a:pt x="621" y="1"/>
                  </a:moveTo>
                  <a:cubicBezTo>
                    <a:pt x="621" y="1"/>
                    <a:pt x="282" y="177"/>
                    <a:pt x="306" y="177"/>
                  </a:cubicBezTo>
                  <a:cubicBezTo>
                    <a:pt x="307" y="177"/>
                    <a:pt x="308" y="176"/>
                    <a:pt x="310" y="176"/>
                  </a:cubicBezTo>
                  <a:lnTo>
                    <a:pt x="339" y="176"/>
                  </a:lnTo>
                  <a:cubicBezTo>
                    <a:pt x="271" y="218"/>
                    <a:pt x="135" y="283"/>
                    <a:pt x="177" y="283"/>
                  </a:cubicBezTo>
                  <a:cubicBezTo>
                    <a:pt x="229" y="270"/>
                    <a:pt x="271" y="257"/>
                    <a:pt x="271" y="257"/>
                  </a:cubicBezTo>
                  <a:lnTo>
                    <a:pt x="271" y="257"/>
                  </a:lnTo>
                  <a:cubicBezTo>
                    <a:pt x="271" y="257"/>
                    <a:pt x="85" y="381"/>
                    <a:pt x="105" y="381"/>
                  </a:cubicBezTo>
                  <a:cubicBezTo>
                    <a:pt x="106" y="381"/>
                    <a:pt x="107" y="381"/>
                    <a:pt x="109" y="380"/>
                  </a:cubicBezTo>
                  <a:cubicBezTo>
                    <a:pt x="135" y="380"/>
                    <a:pt x="391" y="189"/>
                    <a:pt x="391" y="189"/>
                  </a:cubicBezTo>
                  <a:lnTo>
                    <a:pt x="391" y="189"/>
                  </a:lnTo>
                  <a:cubicBezTo>
                    <a:pt x="391" y="189"/>
                    <a:pt x="322" y="279"/>
                    <a:pt x="345" y="279"/>
                  </a:cubicBezTo>
                  <a:cubicBezTo>
                    <a:pt x="349" y="279"/>
                    <a:pt x="355" y="276"/>
                    <a:pt x="365" y="270"/>
                  </a:cubicBezTo>
                  <a:cubicBezTo>
                    <a:pt x="369" y="270"/>
                    <a:pt x="375" y="268"/>
                    <a:pt x="382" y="264"/>
                  </a:cubicBezTo>
                  <a:lnTo>
                    <a:pt x="382" y="264"/>
                  </a:lnTo>
                  <a:cubicBezTo>
                    <a:pt x="306" y="327"/>
                    <a:pt x="194" y="407"/>
                    <a:pt x="211" y="407"/>
                  </a:cubicBezTo>
                  <a:cubicBezTo>
                    <a:pt x="212" y="407"/>
                    <a:pt x="213" y="407"/>
                    <a:pt x="216" y="406"/>
                  </a:cubicBezTo>
                  <a:cubicBezTo>
                    <a:pt x="264" y="395"/>
                    <a:pt x="312" y="362"/>
                    <a:pt x="332" y="344"/>
                  </a:cubicBezTo>
                  <a:lnTo>
                    <a:pt x="332" y="344"/>
                  </a:lnTo>
                  <a:cubicBezTo>
                    <a:pt x="277" y="394"/>
                    <a:pt x="1" y="649"/>
                    <a:pt x="26" y="649"/>
                  </a:cubicBezTo>
                  <a:cubicBezTo>
                    <a:pt x="26" y="649"/>
                    <a:pt x="27" y="649"/>
                    <a:pt x="28" y="649"/>
                  </a:cubicBezTo>
                  <a:cubicBezTo>
                    <a:pt x="67" y="623"/>
                    <a:pt x="326" y="393"/>
                    <a:pt x="326" y="393"/>
                  </a:cubicBezTo>
                  <a:lnTo>
                    <a:pt x="326" y="393"/>
                  </a:lnTo>
                  <a:cubicBezTo>
                    <a:pt x="326" y="393"/>
                    <a:pt x="218" y="557"/>
                    <a:pt x="226" y="557"/>
                  </a:cubicBezTo>
                  <a:cubicBezTo>
                    <a:pt x="226" y="557"/>
                    <a:pt x="227" y="557"/>
                    <a:pt x="229" y="555"/>
                  </a:cubicBezTo>
                  <a:cubicBezTo>
                    <a:pt x="257" y="527"/>
                    <a:pt x="335" y="424"/>
                    <a:pt x="375" y="368"/>
                  </a:cubicBezTo>
                  <a:lnTo>
                    <a:pt x="375" y="368"/>
                  </a:lnTo>
                  <a:cubicBezTo>
                    <a:pt x="365" y="384"/>
                    <a:pt x="365" y="406"/>
                    <a:pt x="365" y="406"/>
                  </a:cubicBezTo>
                  <a:lnTo>
                    <a:pt x="365" y="419"/>
                  </a:lnTo>
                  <a:cubicBezTo>
                    <a:pt x="391" y="406"/>
                    <a:pt x="459" y="338"/>
                    <a:pt x="459" y="338"/>
                  </a:cubicBezTo>
                  <a:lnTo>
                    <a:pt x="459" y="338"/>
                  </a:lnTo>
                  <a:cubicBezTo>
                    <a:pt x="459" y="338"/>
                    <a:pt x="273" y="677"/>
                    <a:pt x="293" y="677"/>
                  </a:cubicBezTo>
                  <a:cubicBezTo>
                    <a:pt x="294" y="677"/>
                    <a:pt x="295" y="676"/>
                    <a:pt x="297" y="675"/>
                  </a:cubicBezTo>
                  <a:cubicBezTo>
                    <a:pt x="318" y="656"/>
                    <a:pt x="352" y="614"/>
                    <a:pt x="380" y="571"/>
                  </a:cubicBezTo>
                  <a:lnTo>
                    <a:pt x="380" y="571"/>
                  </a:lnTo>
                  <a:cubicBezTo>
                    <a:pt x="312" y="689"/>
                    <a:pt x="211" y="883"/>
                    <a:pt x="224" y="883"/>
                  </a:cubicBezTo>
                  <a:cubicBezTo>
                    <a:pt x="225" y="883"/>
                    <a:pt x="226" y="882"/>
                    <a:pt x="229" y="879"/>
                  </a:cubicBezTo>
                  <a:cubicBezTo>
                    <a:pt x="284" y="824"/>
                    <a:pt x="514" y="380"/>
                    <a:pt x="514" y="380"/>
                  </a:cubicBezTo>
                  <a:lnTo>
                    <a:pt x="514" y="380"/>
                  </a:lnTo>
                  <a:cubicBezTo>
                    <a:pt x="514" y="380"/>
                    <a:pt x="464" y="501"/>
                    <a:pt x="470" y="501"/>
                  </a:cubicBezTo>
                  <a:cubicBezTo>
                    <a:pt x="471" y="501"/>
                    <a:pt x="471" y="501"/>
                    <a:pt x="472" y="500"/>
                  </a:cubicBezTo>
                  <a:cubicBezTo>
                    <a:pt x="501" y="487"/>
                    <a:pt x="553" y="393"/>
                    <a:pt x="582" y="325"/>
                  </a:cubicBezTo>
                  <a:lnTo>
                    <a:pt x="582" y="299"/>
                  </a:lnTo>
                  <a:cubicBezTo>
                    <a:pt x="595" y="283"/>
                    <a:pt x="595" y="283"/>
                    <a:pt x="595" y="270"/>
                  </a:cubicBezTo>
                  <a:lnTo>
                    <a:pt x="595" y="299"/>
                  </a:lnTo>
                  <a:lnTo>
                    <a:pt x="595" y="312"/>
                  </a:lnTo>
                  <a:cubicBezTo>
                    <a:pt x="621" y="380"/>
                    <a:pt x="689" y="474"/>
                    <a:pt x="702" y="487"/>
                  </a:cubicBezTo>
                  <a:cubicBezTo>
                    <a:pt x="703" y="488"/>
                    <a:pt x="704" y="488"/>
                    <a:pt x="705" y="488"/>
                  </a:cubicBezTo>
                  <a:cubicBezTo>
                    <a:pt x="725" y="488"/>
                    <a:pt x="663" y="364"/>
                    <a:pt x="663" y="364"/>
                  </a:cubicBezTo>
                  <a:lnTo>
                    <a:pt x="663" y="364"/>
                  </a:lnTo>
                  <a:cubicBezTo>
                    <a:pt x="663" y="364"/>
                    <a:pt x="906" y="811"/>
                    <a:pt x="958" y="866"/>
                  </a:cubicBezTo>
                  <a:cubicBezTo>
                    <a:pt x="961" y="869"/>
                    <a:pt x="962" y="870"/>
                    <a:pt x="963" y="870"/>
                  </a:cubicBezTo>
                  <a:cubicBezTo>
                    <a:pt x="977" y="870"/>
                    <a:pt x="882" y="701"/>
                    <a:pt x="812" y="583"/>
                  </a:cubicBezTo>
                  <a:lnTo>
                    <a:pt x="812" y="583"/>
                  </a:lnTo>
                  <a:cubicBezTo>
                    <a:pt x="836" y="616"/>
                    <a:pt x="861" y="647"/>
                    <a:pt x="877" y="662"/>
                  </a:cubicBezTo>
                  <a:cubicBezTo>
                    <a:pt x="878" y="663"/>
                    <a:pt x="879" y="663"/>
                    <a:pt x="880" y="663"/>
                  </a:cubicBezTo>
                  <a:cubicBezTo>
                    <a:pt x="905" y="663"/>
                    <a:pt x="715" y="325"/>
                    <a:pt x="715" y="325"/>
                  </a:cubicBezTo>
                  <a:lnTo>
                    <a:pt x="715" y="325"/>
                  </a:lnTo>
                  <a:cubicBezTo>
                    <a:pt x="715" y="325"/>
                    <a:pt x="783" y="393"/>
                    <a:pt x="812" y="406"/>
                  </a:cubicBezTo>
                  <a:lnTo>
                    <a:pt x="812" y="393"/>
                  </a:lnTo>
                  <a:cubicBezTo>
                    <a:pt x="825" y="393"/>
                    <a:pt x="812" y="364"/>
                    <a:pt x="812" y="351"/>
                  </a:cubicBezTo>
                  <a:lnTo>
                    <a:pt x="812" y="351"/>
                  </a:lnTo>
                  <a:cubicBezTo>
                    <a:pt x="838" y="406"/>
                    <a:pt x="932" y="513"/>
                    <a:pt x="945" y="542"/>
                  </a:cubicBezTo>
                  <a:cubicBezTo>
                    <a:pt x="947" y="544"/>
                    <a:pt x="948" y="545"/>
                    <a:pt x="949" y="545"/>
                  </a:cubicBezTo>
                  <a:cubicBezTo>
                    <a:pt x="959" y="545"/>
                    <a:pt x="851" y="380"/>
                    <a:pt x="851" y="380"/>
                  </a:cubicBezTo>
                  <a:lnTo>
                    <a:pt x="851" y="380"/>
                  </a:lnTo>
                  <a:cubicBezTo>
                    <a:pt x="851" y="380"/>
                    <a:pt x="1107" y="607"/>
                    <a:pt x="1149" y="636"/>
                  </a:cubicBezTo>
                  <a:cubicBezTo>
                    <a:pt x="1150" y="636"/>
                    <a:pt x="1150" y="636"/>
                    <a:pt x="1151" y="636"/>
                  </a:cubicBezTo>
                  <a:cubicBezTo>
                    <a:pt x="1172" y="636"/>
                    <a:pt x="944" y="416"/>
                    <a:pt x="862" y="345"/>
                  </a:cubicBezTo>
                  <a:lnTo>
                    <a:pt x="862" y="345"/>
                  </a:lnTo>
                  <a:cubicBezTo>
                    <a:pt x="886" y="362"/>
                    <a:pt x="923" y="384"/>
                    <a:pt x="958" y="393"/>
                  </a:cubicBezTo>
                  <a:cubicBezTo>
                    <a:pt x="960" y="394"/>
                    <a:pt x="962" y="394"/>
                    <a:pt x="964" y="394"/>
                  </a:cubicBezTo>
                  <a:cubicBezTo>
                    <a:pt x="985" y="394"/>
                    <a:pt x="871" y="308"/>
                    <a:pt x="783" y="244"/>
                  </a:cubicBezTo>
                  <a:lnTo>
                    <a:pt x="783" y="231"/>
                  </a:lnTo>
                  <a:lnTo>
                    <a:pt x="812" y="257"/>
                  </a:lnTo>
                  <a:cubicBezTo>
                    <a:pt x="822" y="263"/>
                    <a:pt x="828" y="266"/>
                    <a:pt x="831" y="266"/>
                  </a:cubicBezTo>
                  <a:cubicBezTo>
                    <a:pt x="851" y="266"/>
                    <a:pt x="783" y="176"/>
                    <a:pt x="783" y="176"/>
                  </a:cubicBezTo>
                  <a:lnTo>
                    <a:pt x="783" y="176"/>
                  </a:lnTo>
                  <a:cubicBezTo>
                    <a:pt x="783" y="176"/>
                    <a:pt x="1039" y="364"/>
                    <a:pt x="1081" y="364"/>
                  </a:cubicBezTo>
                  <a:cubicBezTo>
                    <a:pt x="1082" y="365"/>
                    <a:pt x="1083" y="365"/>
                    <a:pt x="1083" y="365"/>
                  </a:cubicBezTo>
                  <a:cubicBezTo>
                    <a:pt x="1085" y="365"/>
                    <a:pt x="906" y="244"/>
                    <a:pt x="906" y="244"/>
                  </a:cubicBezTo>
                  <a:lnTo>
                    <a:pt x="906" y="244"/>
                  </a:lnTo>
                  <a:cubicBezTo>
                    <a:pt x="906" y="244"/>
                    <a:pt x="945" y="257"/>
                    <a:pt x="1000" y="270"/>
                  </a:cubicBezTo>
                  <a:cubicBezTo>
                    <a:pt x="1039" y="270"/>
                    <a:pt x="906" y="202"/>
                    <a:pt x="838" y="163"/>
                  </a:cubicBezTo>
                  <a:lnTo>
                    <a:pt x="877" y="163"/>
                  </a:lnTo>
                  <a:cubicBezTo>
                    <a:pt x="879" y="163"/>
                    <a:pt x="880" y="164"/>
                    <a:pt x="881" y="164"/>
                  </a:cubicBezTo>
                  <a:cubicBezTo>
                    <a:pt x="910" y="164"/>
                    <a:pt x="621" y="1"/>
                    <a:pt x="6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27"/>
            <p:cNvSpPr/>
            <p:nvPr/>
          </p:nvSpPr>
          <p:spPr>
            <a:xfrm>
              <a:off x="7500146" y="4357212"/>
              <a:ext cx="2061" cy="8242"/>
            </a:xfrm>
            <a:custGeom>
              <a:avLst/>
              <a:gdLst/>
              <a:ahLst/>
              <a:cxnLst/>
              <a:rect l="l" t="t" r="r" b="b"/>
              <a:pathLst>
                <a:path w="14" h="56" extrusionOk="0">
                  <a:moveTo>
                    <a:pt x="1" y="1"/>
                  </a:moveTo>
                  <a:cubicBezTo>
                    <a:pt x="1" y="30"/>
                    <a:pt x="14" y="56"/>
                    <a:pt x="14" y="56"/>
                  </a:cubicBezTo>
                  <a:cubicBezTo>
                    <a:pt x="14" y="56"/>
                    <a:pt x="1" y="30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27"/>
            <p:cNvSpPr/>
            <p:nvPr/>
          </p:nvSpPr>
          <p:spPr>
            <a:xfrm>
              <a:off x="7490726" y="4403134"/>
              <a:ext cx="3974" cy="10450"/>
            </a:xfrm>
            <a:custGeom>
              <a:avLst/>
              <a:gdLst/>
              <a:ahLst/>
              <a:cxnLst/>
              <a:rect l="l" t="t" r="r" b="b"/>
              <a:pathLst>
                <a:path w="27" h="71" extrusionOk="0">
                  <a:moveTo>
                    <a:pt x="26" y="0"/>
                  </a:moveTo>
                  <a:cubicBezTo>
                    <a:pt x="12" y="36"/>
                    <a:pt x="0" y="71"/>
                    <a:pt x="6" y="71"/>
                  </a:cubicBezTo>
                  <a:cubicBezTo>
                    <a:pt x="7" y="71"/>
                    <a:pt x="8" y="70"/>
                    <a:pt x="10" y="68"/>
                  </a:cubicBezTo>
                  <a:cubicBezTo>
                    <a:pt x="10" y="68"/>
                    <a:pt x="10" y="42"/>
                    <a:pt x="2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27"/>
            <p:cNvSpPr/>
            <p:nvPr/>
          </p:nvSpPr>
          <p:spPr>
            <a:xfrm>
              <a:off x="7391522" y="4337784"/>
              <a:ext cx="211656" cy="161609"/>
            </a:xfrm>
            <a:custGeom>
              <a:avLst/>
              <a:gdLst/>
              <a:ahLst/>
              <a:cxnLst/>
              <a:rect l="l" t="t" r="r" b="b"/>
              <a:pathLst>
                <a:path w="1438" h="1098" extrusionOk="0">
                  <a:moveTo>
                    <a:pt x="713" y="363"/>
                  </a:moveTo>
                  <a:cubicBezTo>
                    <a:pt x="713" y="363"/>
                    <a:pt x="713" y="376"/>
                    <a:pt x="726" y="376"/>
                  </a:cubicBezTo>
                  <a:cubicBezTo>
                    <a:pt x="726" y="363"/>
                    <a:pt x="713" y="363"/>
                    <a:pt x="713" y="363"/>
                  </a:cubicBezTo>
                  <a:close/>
                  <a:moveTo>
                    <a:pt x="731" y="408"/>
                  </a:moveTo>
                  <a:cubicBezTo>
                    <a:pt x="733" y="411"/>
                    <a:pt x="736" y="415"/>
                    <a:pt x="739" y="418"/>
                  </a:cubicBezTo>
                  <a:lnTo>
                    <a:pt x="739" y="418"/>
                  </a:lnTo>
                  <a:cubicBezTo>
                    <a:pt x="739" y="418"/>
                    <a:pt x="735" y="414"/>
                    <a:pt x="731" y="408"/>
                  </a:cubicBezTo>
                  <a:close/>
                  <a:moveTo>
                    <a:pt x="781" y="227"/>
                  </a:moveTo>
                  <a:cubicBezTo>
                    <a:pt x="833" y="295"/>
                    <a:pt x="914" y="376"/>
                    <a:pt x="956" y="431"/>
                  </a:cubicBezTo>
                  <a:cubicBezTo>
                    <a:pt x="888" y="376"/>
                    <a:pt x="781" y="282"/>
                    <a:pt x="752" y="256"/>
                  </a:cubicBezTo>
                  <a:cubicBezTo>
                    <a:pt x="765" y="256"/>
                    <a:pt x="807" y="269"/>
                    <a:pt x="820" y="295"/>
                  </a:cubicBezTo>
                  <a:cubicBezTo>
                    <a:pt x="833" y="295"/>
                    <a:pt x="807" y="269"/>
                    <a:pt x="781" y="227"/>
                  </a:cubicBezTo>
                  <a:close/>
                  <a:moveTo>
                    <a:pt x="658" y="243"/>
                  </a:moveTo>
                  <a:lnTo>
                    <a:pt x="658" y="243"/>
                  </a:lnTo>
                  <a:cubicBezTo>
                    <a:pt x="636" y="276"/>
                    <a:pt x="612" y="311"/>
                    <a:pt x="615" y="311"/>
                  </a:cubicBezTo>
                  <a:cubicBezTo>
                    <a:pt x="615" y="311"/>
                    <a:pt x="617" y="310"/>
                    <a:pt x="619" y="308"/>
                  </a:cubicBezTo>
                  <a:cubicBezTo>
                    <a:pt x="632" y="295"/>
                    <a:pt x="658" y="282"/>
                    <a:pt x="671" y="269"/>
                  </a:cubicBezTo>
                  <a:lnTo>
                    <a:pt x="684" y="269"/>
                  </a:lnTo>
                  <a:cubicBezTo>
                    <a:pt x="645" y="308"/>
                    <a:pt x="538" y="389"/>
                    <a:pt x="483" y="457"/>
                  </a:cubicBezTo>
                  <a:cubicBezTo>
                    <a:pt x="522" y="405"/>
                    <a:pt x="590" y="308"/>
                    <a:pt x="658" y="243"/>
                  </a:cubicBezTo>
                  <a:close/>
                  <a:moveTo>
                    <a:pt x="765" y="0"/>
                  </a:moveTo>
                  <a:cubicBezTo>
                    <a:pt x="765" y="0"/>
                    <a:pt x="295" y="214"/>
                    <a:pt x="360" y="214"/>
                  </a:cubicBezTo>
                  <a:cubicBezTo>
                    <a:pt x="370" y="214"/>
                    <a:pt x="379" y="214"/>
                    <a:pt x="388" y="211"/>
                  </a:cubicBezTo>
                  <a:lnTo>
                    <a:pt x="388" y="211"/>
                  </a:lnTo>
                  <a:cubicBezTo>
                    <a:pt x="303" y="266"/>
                    <a:pt x="161" y="350"/>
                    <a:pt x="198" y="350"/>
                  </a:cubicBezTo>
                  <a:cubicBezTo>
                    <a:pt x="266" y="337"/>
                    <a:pt x="321" y="308"/>
                    <a:pt x="321" y="308"/>
                  </a:cubicBezTo>
                  <a:lnTo>
                    <a:pt x="321" y="308"/>
                  </a:lnTo>
                  <a:cubicBezTo>
                    <a:pt x="321" y="308"/>
                    <a:pt x="87" y="471"/>
                    <a:pt x="100" y="471"/>
                  </a:cubicBezTo>
                  <a:cubicBezTo>
                    <a:pt x="101" y="471"/>
                    <a:pt x="102" y="471"/>
                    <a:pt x="104" y="470"/>
                  </a:cubicBezTo>
                  <a:cubicBezTo>
                    <a:pt x="146" y="457"/>
                    <a:pt x="483" y="227"/>
                    <a:pt x="483" y="227"/>
                  </a:cubicBezTo>
                  <a:lnTo>
                    <a:pt x="483" y="227"/>
                  </a:lnTo>
                  <a:cubicBezTo>
                    <a:pt x="483" y="227"/>
                    <a:pt x="387" y="343"/>
                    <a:pt x="411" y="343"/>
                  </a:cubicBezTo>
                  <a:cubicBezTo>
                    <a:pt x="415" y="343"/>
                    <a:pt x="420" y="342"/>
                    <a:pt x="428" y="337"/>
                  </a:cubicBezTo>
                  <a:cubicBezTo>
                    <a:pt x="457" y="324"/>
                    <a:pt x="496" y="282"/>
                    <a:pt x="522" y="256"/>
                  </a:cubicBezTo>
                  <a:lnTo>
                    <a:pt x="522" y="256"/>
                  </a:lnTo>
                  <a:cubicBezTo>
                    <a:pt x="509" y="282"/>
                    <a:pt x="483" y="308"/>
                    <a:pt x="483" y="308"/>
                  </a:cubicBezTo>
                  <a:cubicBezTo>
                    <a:pt x="366" y="385"/>
                    <a:pt x="214" y="500"/>
                    <a:pt x="246" y="500"/>
                  </a:cubicBezTo>
                  <a:cubicBezTo>
                    <a:pt x="248" y="500"/>
                    <a:pt x="250" y="500"/>
                    <a:pt x="253" y="499"/>
                  </a:cubicBezTo>
                  <a:cubicBezTo>
                    <a:pt x="298" y="491"/>
                    <a:pt x="342" y="464"/>
                    <a:pt x="371" y="443"/>
                  </a:cubicBezTo>
                  <a:lnTo>
                    <a:pt x="371" y="443"/>
                  </a:lnTo>
                  <a:cubicBezTo>
                    <a:pt x="274" y="529"/>
                    <a:pt x="0" y="795"/>
                    <a:pt x="7" y="795"/>
                  </a:cubicBezTo>
                  <a:cubicBezTo>
                    <a:pt x="8" y="795"/>
                    <a:pt x="8" y="795"/>
                    <a:pt x="10" y="794"/>
                  </a:cubicBezTo>
                  <a:cubicBezTo>
                    <a:pt x="65" y="781"/>
                    <a:pt x="376" y="486"/>
                    <a:pt x="376" y="486"/>
                  </a:cubicBezTo>
                  <a:lnTo>
                    <a:pt x="376" y="486"/>
                  </a:lnTo>
                  <a:cubicBezTo>
                    <a:pt x="376" y="486"/>
                    <a:pt x="254" y="689"/>
                    <a:pt x="263" y="689"/>
                  </a:cubicBezTo>
                  <a:cubicBezTo>
                    <a:pt x="264" y="689"/>
                    <a:pt x="264" y="688"/>
                    <a:pt x="266" y="687"/>
                  </a:cubicBezTo>
                  <a:cubicBezTo>
                    <a:pt x="295" y="661"/>
                    <a:pt x="402" y="512"/>
                    <a:pt x="441" y="444"/>
                  </a:cubicBezTo>
                  <a:lnTo>
                    <a:pt x="441" y="444"/>
                  </a:lnTo>
                  <a:cubicBezTo>
                    <a:pt x="441" y="470"/>
                    <a:pt x="428" y="499"/>
                    <a:pt x="441" y="499"/>
                  </a:cubicBezTo>
                  <a:lnTo>
                    <a:pt x="441" y="512"/>
                  </a:lnTo>
                  <a:cubicBezTo>
                    <a:pt x="470" y="499"/>
                    <a:pt x="564" y="418"/>
                    <a:pt x="564" y="418"/>
                  </a:cubicBezTo>
                  <a:lnTo>
                    <a:pt x="564" y="418"/>
                  </a:lnTo>
                  <a:cubicBezTo>
                    <a:pt x="564" y="418"/>
                    <a:pt x="328" y="838"/>
                    <a:pt x="355" y="838"/>
                  </a:cubicBezTo>
                  <a:cubicBezTo>
                    <a:pt x="356" y="838"/>
                    <a:pt x="358" y="838"/>
                    <a:pt x="360" y="836"/>
                  </a:cubicBezTo>
                  <a:cubicBezTo>
                    <a:pt x="389" y="810"/>
                    <a:pt x="441" y="713"/>
                    <a:pt x="483" y="648"/>
                  </a:cubicBezTo>
                  <a:lnTo>
                    <a:pt x="483" y="648"/>
                  </a:lnTo>
                  <a:cubicBezTo>
                    <a:pt x="408" y="783"/>
                    <a:pt x="240" y="1098"/>
                    <a:pt x="258" y="1098"/>
                  </a:cubicBezTo>
                  <a:cubicBezTo>
                    <a:pt x="260" y="1098"/>
                    <a:pt x="262" y="1096"/>
                    <a:pt x="266" y="1092"/>
                  </a:cubicBezTo>
                  <a:cubicBezTo>
                    <a:pt x="321" y="1037"/>
                    <a:pt x="632" y="470"/>
                    <a:pt x="632" y="470"/>
                  </a:cubicBezTo>
                  <a:lnTo>
                    <a:pt x="632" y="470"/>
                  </a:lnTo>
                  <a:cubicBezTo>
                    <a:pt x="632" y="470"/>
                    <a:pt x="557" y="620"/>
                    <a:pt x="574" y="620"/>
                  </a:cubicBezTo>
                  <a:cubicBezTo>
                    <a:pt x="575" y="620"/>
                    <a:pt x="576" y="619"/>
                    <a:pt x="577" y="619"/>
                  </a:cubicBezTo>
                  <a:cubicBezTo>
                    <a:pt x="601" y="607"/>
                    <a:pt x="660" y="491"/>
                    <a:pt x="702" y="422"/>
                  </a:cubicBezTo>
                  <a:lnTo>
                    <a:pt x="702" y="422"/>
                  </a:lnTo>
                  <a:cubicBezTo>
                    <a:pt x="700" y="429"/>
                    <a:pt x="700" y="437"/>
                    <a:pt x="700" y="444"/>
                  </a:cubicBezTo>
                  <a:cubicBezTo>
                    <a:pt x="713" y="418"/>
                    <a:pt x="713" y="405"/>
                    <a:pt x="726" y="376"/>
                  </a:cubicBezTo>
                  <a:lnTo>
                    <a:pt x="726" y="376"/>
                  </a:lnTo>
                  <a:cubicBezTo>
                    <a:pt x="713" y="389"/>
                    <a:pt x="713" y="389"/>
                    <a:pt x="713" y="405"/>
                  </a:cubicBezTo>
                  <a:lnTo>
                    <a:pt x="713" y="363"/>
                  </a:lnTo>
                  <a:cubicBezTo>
                    <a:pt x="713" y="350"/>
                    <a:pt x="713" y="337"/>
                    <a:pt x="726" y="337"/>
                  </a:cubicBezTo>
                  <a:lnTo>
                    <a:pt x="726" y="363"/>
                  </a:lnTo>
                  <a:lnTo>
                    <a:pt x="726" y="376"/>
                  </a:lnTo>
                  <a:cubicBezTo>
                    <a:pt x="726" y="380"/>
                    <a:pt x="726" y="385"/>
                    <a:pt x="726" y="390"/>
                  </a:cubicBezTo>
                  <a:lnTo>
                    <a:pt x="726" y="390"/>
                  </a:lnTo>
                  <a:cubicBezTo>
                    <a:pt x="726" y="389"/>
                    <a:pt x="726" y="389"/>
                    <a:pt x="726" y="389"/>
                  </a:cubicBezTo>
                  <a:lnTo>
                    <a:pt x="726" y="389"/>
                  </a:lnTo>
                  <a:cubicBezTo>
                    <a:pt x="726" y="396"/>
                    <a:pt x="729" y="403"/>
                    <a:pt x="731" y="408"/>
                  </a:cubicBezTo>
                  <a:lnTo>
                    <a:pt x="731" y="408"/>
                  </a:lnTo>
                  <a:cubicBezTo>
                    <a:pt x="728" y="402"/>
                    <a:pt x="727" y="396"/>
                    <a:pt x="726" y="390"/>
                  </a:cubicBezTo>
                  <a:lnTo>
                    <a:pt x="726" y="390"/>
                  </a:lnTo>
                  <a:cubicBezTo>
                    <a:pt x="765" y="458"/>
                    <a:pt x="833" y="593"/>
                    <a:pt x="862" y="606"/>
                  </a:cubicBezTo>
                  <a:cubicBezTo>
                    <a:pt x="863" y="606"/>
                    <a:pt x="864" y="607"/>
                    <a:pt x="865" y="607"/>
                  </a:cubicBezTo>
                  <a:cubicBezTo>
                    <a:pt x="882" y="607"/>
                    <a:pt x="807" y="457"/>
                    <a:pt x="807" y="457"/>
                  </a:cubicBezTo>
                  <a:lnTo>
                    <a:pt x="807" y="457"/>
                  </a:lnTo>
                  <a:cubicBezTo>
                    <a:pt x="807" y="457"/>
                    <a:pt x="1105" y="1011"/>
                    <a:pt x="1170" y="1079"/>
                  </a:cubicBezTo>
                  <a:cubicBezTo>
                    <a:pt x="1173" y="1081"/>
                    <a:pt x="1175" y="1082"/>
                    <a:pt x="1177" y="1082"/>
                  </a:cubicBezTo>
                  <a:cubicBezTo>
                    <a:pt x="1200" y="1082"/>
                    <a:pt x="1095" y="880"/>
                    <a:pt x="1013" y="732"/>
                  </a:cubicBezTo>
                  <a:lnTo>
                    <a:pt x="1013" y="732"/>
                  </a:lnTo>
                  <a:cubicBezTo>
                    <a:pt x="1038" y="766"/>
                    <a:pt x="1062" y="795"/>
                    <a:pt x="1076" y="810"/>
                  </a:cubicBezTo>
                  <a:cubicBezTo>
                    <a:pt x="1078" y="812"/>
                    <a:pt x="1080" y="812"/>
                    <a:pt x="1081" y="812"/>
                  </a:cubicBezTo>
                  <a:cubicBezTo>
                    <a:pt x="1110" y="812"/>
                    <a:pt x="875" y="405"/>
                    <a:pt x="875" y="405"/>
                  </a:cubicBezTo>
                  <a:lnTo>
                    <a:pt x="875" y="405"/>
                  </a:lnTo>
                  <a:cubicBezTo>
                    <a:pt x="875" y="405"/>
                    <a:pt x="956" y="486"/>
                    <a:pt x="995" y="486"/>
                  </a:cubicBezTo>
                  <a:cubicBezTo>
                    <a:pt x="1008" y="486"/>
                    <a:pt x="995" y="457"/>
                    <a:pt x="995" y="431"/>
                  </a:cubicBezTo>
                  <a:lnTo>
                    <a:pt x="995" y="431"/>
                  </a:lnTo>
                  <a:cubicBezTo>
                    <a:pt x="1037" y="499"/>
                    <a:pt x="1144" y="632"/>
                    <a:pt x="1170" y="661"/>
                  </a:cubicBezTo>
                  <a:cubicBezTo>
                    <a:pt x="1171" y="662"/>
                    <a:pt x="1173" y="663"/>
                    <a:pt x="1173" y="663"/>
                  </a:cubicBezTo>
                  <a:cubicBezTo>
                    <a:pt x="1183" y="663"/>
                    <a:pt x="1050" y="470"/>
                    <a:pt x="1050" y="470"/>
                  </a:cubicBezTo>
                  <a:lnTo>
                    <a:pt x="1050" y="470"/>
                  </a:lnTo>
                  <a:cubicBezTo>
                    <a:pt x="1050" y="470"/>
                    <a:pt x="1374" y="755"/>
                    <a:pt x="1413" y="781"/>
                  </a:cubicBezTo>
                  <a:cubicBezTo>
                    <a:pt x="1415" y="782"/>
                    <a:pt x="1416" y="783"/>
                    <a:pt x="1417" y="783"/>
                  </a:cubicBezTo>
                  <a:cubicBezTo>
                    <a:pt x="1437" y="783"/>
                    <a:pt x="1142" y="495"/>
                    <a:pt x="1057" y="409"/>
                  </a:cubicBezTo>
                  <a:lnTo>
                    <a:pt x="1057" y="409"/>
                  </a:lnTo>
                  <a:cubicBezTo>
                    <a:pt x="1084" y="435"/>
                    <a:pt x="1135" y="474"/>
                    <a:pt x="1186" y="486"/>
                  </a:cubicBezTo>
                  <a:cubicBezTo>
                    <a:pt x="1225" y="486"/>
                    <a:pt x="1076" y="376"/>
                    <a:pt x="969" y="295"/>
                  </a:cubicBezTo>
                  <a:cubicBezTo>
                    <a:pt x="969" y="295"/>
                    <a:pt x="956" y="295"/>
                    <a:pt x="956" y="282"/>
                  </a:cubicBezTo>
                  <a:lnTo>
                    <a:pt x="956" y="282"/>
                  </a:lnTo>
                  <a:cubicBezTo>
                    <a:pt x="969" y="295"/>
                    <a:pt x="995" y="308"/>
                    <a:pt x="1008" y="308"/>
                  </a:cubicBezTo>
                  <a:cubicBezTo>
                    <a:pt x="1016" y="313"/>
                    <a:pt x="1022" y="315"/>
                    <a:pt x="1025" y="315"/>
                  </a:cubicBezTo>
                  <a:cubicBezTo>
                    <a:pt x="1048" y="315"/>
                    <a:pt x="956" y="201"/>
                    <a:pt x="956" y="201"/>
                  </a:cubicBezTo>
                  <a:lnTo>
                    <a:pt x="956" y="201"/>
                  </a:lnTo>
                  <a:cubicBezTo>
                    <a:pt x="956" y="201"/>
                    <a:pt x="1293" y="444"/>
                    <a:pt x="1332" y="457"/>
                  </a:cubicBezTo>
                  <a:cubicBezTo>
                    <a:pt x="1368" y="457"/>
                    <a:pt x="1187" y="330"/>
                    <a:pt x="1133" y="292"/>
                  </a:cubicBezTo>
                  <a:lnTo>
                    <a:pt x="1133" y="292"/>
                  </a:lnTo>
                  <a:cubicBezTo>
                    <a:pt x="1153" y="305"/>
                    <a:pt x="1192" y="324"/>
                    <a:pt x="1238" y="324"/>
                  </a:cubicBezTo>
                  <a:cubicBezTo>
                    <a:pt x="1241" y="325"/>
                    <a:pt x="1242" y="325"/>
                    <a:pt x="1244" y="325"/>
                  </a:cubicBezTo>
                  <a:cubicBezTo>
                    <a:pt x="1260" y="325"/>
                    <a:pt x="1113" y="240"/>
                    <a:pt x="1037" y="188"/>
                  </a:cubicBezTo>
                  <a:lnTo>
                    <a:pt x="1037" y="188"/>
                  </a:lnTo>
                  <a:cubicBezTo>
                    <a:pt x="1037" y="188"/>
                    <a:pt x="1063" y="201"/>
                    <a:pt x="1076" y="201"/>
                  </a:cubicBezTo>
                  <a:cubicBezTo>
                    <a:pt x="1144" y="201"/>
                    <a:pt x="765" y="0"/>
                    <a:pt x="7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27"/>
            <p:cNvSpPr/>
            <p:nvPr/>
          </p:nvSpPr>
          <p:spPr>
            <a:xfrm>
              <a:off x="7500146" y="4399307"/>
              <a:ext cx="3974" cy="12069"/>
            </a:xfrm>
            <a:custGeom>
              <a:avLst/>
              <a:gdLst/>
              <a:ahLst/>
              <a:cxnLst/>
              <a:rect l="l" t="t" r="r" b="b"/>
              <a:pathLst>
                <a:path w="27" h="82" extrusionOk="0">
                  <a:moveTo>
                    <a:pt x="1" y="0"/>
                  </a:moveTo>
                  <a:cubicBezTo>
                    <a:pt x="1" y="52"/>
                    <a:pt x="14" y="81"/>
                    <a:pt x="14" y="81"/>
                  </a:cubicBezTo>
                  <a:cubicBezTo>
                    <a:pt x="27" y="81"/>
                    <a:pt x="14" y="39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27"/>
            <p:cNvSpPr/>
            <p:nvPr/>
          </p:nvSpPr>
          <p:spPr>
            <a:xfrm>
              <a:off x="7490137" y="4430658"/>
              <a:ext cx="4563" cy="12511"/>
            </a:xfrm>
            <a:custGeom>
              <a:avLst/>
              <a:gdLst/>
              <a:ahLst/>
              <a:cxnLst/>
              <a:rect l="l" t="t" r="r" b="b"/>
              <a:pathLst>
                <a:path w="31" h="85" extrusionOk="0">
                  <a:moveTo>
                    <a:pt x="30" y="1"/>
                  </a:moveTo>
                  <a:cubicBezTo>
                    <a:pt x="18" y="32"/>
                    <a:pt x="8" y="70"/>
                    <a:pt x="3" y="81"/>
                  </a:cubicBezTo>
                  <a:lnTo>
                    <a:pt x="3" y="81"/>
                  </a:lnTo>
                  <a:cubicBezTo>
                    <a:pt x="14" y="76"/>
                    <a:pt x="15" y="40"/>
                    <a:pt x="30" y="1"/>
                  </a:cubicBezTo>
                  <a:close/>
                  <a:moveTo>
                    <a:pt x="3" y="81"/>
                  </a:moveTo>
                  <a:cubicBezTo>
                    <a:pt x="3" y="82"/>
                    <a:pt x="2" y="82"/>
                    <a:pt x="1" y="82"/>
                  </a:cubicBezTo>
                  <a:cubicBezTo>
                    <a:pt x="1" y="84"/>
                    <a:pt x="1" y="85"/>
                    <a:pt x="1" y="85"/>
                  </a:cubicBezTo>
                  <a:cubicBezTo>
                    <a:pt x="2" y="85"/>
                    <a:pt x="3" y="84"/>
                    <a:pt x="3" y="8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27"/>
            <p:cNvSpPr/>
            <p:nvPr/>
          </p:nvSpPr>
          <p:spPr>
            <a:xfrm>
              <a:off x="7373418" y="4353386"/>
              <a:ext cx="248011" cy="189721"/>
            </a:xfrm>
            <a:custGeom>
              <a:avLst/>
              <a:gdLst/>
              <a:ahLst/>
              <a:cxnLst/>
              <a:rect l="l" t="t" r="r" b="b"/>
              <a:pathLst>
                <a:path w="1685" h="1289" extrusionOk="0">
                  <a:moveTo>
                    <a:pt x="836" y="432"/>
                  </a:moveTo>
                  <a:cubicBezTo>
                    <a:pt x="836" y="432"/>
                    <a:pt x="836" y="445"/>
                    <a:pt x="849" y="445"/>
                  </a:cubicBezTo>
                  <a:cubicBezTo>
                    <a:pt x="849" y="432"/>
                    <a:pt x="836" y="432"/>
                    <a:pt x="836" y="432"/>
                  </a:cubicBezTo>
                  <a:close/>
                  <a:moveTo>
                    <a:pt x="849" y="406"/>
                  </a:moveTo>
                  <a:lnTo>
                    <a:pt x="849" y="432"/>
                  </a:lnTo>
                  <a:lnTo>
                    <a:pt x="849" y="445"/>
                  </a:lnTo>
                  <a:cubicBezTo>
                    <a:pt x="836" y="461"/>
                    <a:pt x="836" y="474"/>
                    <a:pt x="836" y="487"/>
                  </a:cubicBezTo>
                  <a:lnTo>
                    <a:pt x="836" y="432"/>
                  </a:lnTo>
                  <a:cubicBezTo>
                    <a:pt x="836" y="419"/>
                    <a:pt x="836" y="406"/>
                    <a:pt x="849" y="406"/>
                  </a:cubicBezTo>
                  <a:close/>
                  <a:moveTo>
                    <a:pt x="917" y="270"/>
                  </a:moveTo>
                  <a:lnTo>
                    <a:pt x="917" y="270"/>
                  </a:lnTo>
                  <a:cubicBezTo>
                    <a:pt x="985" y="351"/>
                    <a:pt x="1066" y="461"/>
                    <a:pt x="1118" y="513"/>
                  </a:cubicBezTo>
                  <a:cubicBezTo>
                    <a:pt x="1037" y="445"/>
                    <a:pt x="917" y="338"/>
                    <a:pt x="875" y="312"/>
                  </a:cubicBezTo>
                  <a:lnTo>
                    <a:pt x="888" y="299"/>
                  </a:lnTo>
                  <a:cubicBezTo>
                    <a:pt x="904" y="312"/>
                    <a:pt x="943" y="325"/>
                    <a:pt x="956" y="351"/>
                  </a:cubicBezTo>
                  <a:cubicBezTo>
                    <a:pt x="958" y="353"/>
                    <a:pt x="959" y="353"/>
                    <a:pt x="959" y="353"/>
                  </a:cubicBezTo>
                  <a:cubicBezTo>
                    <a:pt x="962" y="353"/>
                    <a:pt x="940" y="318"/>
                    <a:pt x="917" y="270"/>
                  </a:cubicBezTo>
                  <a:close/>
                  <a:moveTo>
                    <a:pt x="768" y="299"/>
                  </a:moveTo>
                  <a:lnTo>
                    <a:pt x="768" y="299"/>
                  </a:lnTo>
                  <a:cubicBezTo>
                    <a:pt x="746" y="332"/>
                    <a:pt x="722" y="367"/>
                    <a:pt x="723" y="367"/>
                  </a:cubicBezTo>
                  <a:cubicBezTo>
                    <a:pt x="723" y="367"/>
                    <a:pt x="724" y="366"/>
                    <a:pt x="726" y="364"/>
                  </a:cubicBezTo>
                  <a:cubicBezTo>
                    <a:pt x="742" y="351"/>
                    <a:pt x="768" y="338"/>
                    <a:pt x="794" y="325"/>
                  </a:cubicBezTo>
                  <a:lnTo>
                    <a:pt x="794" y="325"/>
                  </a:lnTo>
                  <a:cubicBezTo>
                    <a:pt x="755" y="364"/>
                    <a:pt x="632" y="474"/>
                    <a:pt x="564" y="542"/>
                  </a:cubicBezTo>
                  <a:cubicBezTo>
                    <a:pt x="619" y="474"/>
                    <a:pt x="700" y="380"/>
                    <a:pt x="768" y="299"/>
                  </a:cubicBezTo>
                  <a:close/>
                  <a:moveTo>
                    <a:pt x="888" y="1"/>
                  </a:moveTo>
                  <a:cubicBezTo>
                    <a:pt x="888" y="1"/>
                    <a:pt x="375" y="257"/>
                    <a:pt x="426" y="257"/>
                  </a:cubicBezTo>
                  <a:cubicBezTo>
                    <a:pt x="428" y="257"/>
                    <a:pt x="429" y="257"/>
                    <a:pt x="431" y="257"/>
                  </a:cubicBezTo>
                  <a:lnTo>
                    <a:pt x="483" y="257"/>
                  </a:lnTo>
                  <a:cubicBezTo>
                    <a:pt x="382" y="309"/>
                    <a:pt x="209" y="407"/>
                    <a:pt x="233" y="407"/>
                  </a:cubicBezTo>
                  <a:cubicBezTo>
                    <a:pt x="235" y="407"/>
                    <a:pt x="237" y="407"/>
                    <a:pt x="240" y="406"/>
                  </a:cubicBezTo>
                  <a:cubicBezTo>
                    <a:pt x="321" y="406"/>
                    <a:pt x="389" y="364"/>
                    <a:pt x="389" y="364"/>
                  </a:cubicBezTo>
                  <a:lnTo>
                    <a:pt x="389" y="364"/>
                  </a:lnTo>
                  <a:cubicBezTo>
                    <a:pt x="389" y="364"/>
                    <a:pt x="97" y="556"/>
                    <a:pt x="129" y="556"/>
                  </a:cubicBezTo>
                  <a:cubicBezTo>
                    <a:pt x="130" y="556"/>
                    <a:pt x="131" y="555"/>
                    <a:pt x="133" y="555"/>
                  </a:cubicBezTo>
                  <a:cubicBezTo>
                    <a:pt x="188" y="542"/>
                    <a:pt x="564" y="270"/>
                    <a:pt x="564" y="270"/>
                  </a:cubicBezTo>
                  <a:lnTo>
                    <a:pt x="564" y="270"/>
                  </a:lnTo>
                  <a:cubicBezTo>
                    <a:pt x="564" y="270"/>
                    <a:pt x="446" y="412"/>
                    <a:pt x="491" y="412"/>
                  </a:cubicBezTo>
                  <a:cubicBezTo>
                    <a:pt x="496" y="412"/>
                    <a:pt x="503" y="410"/>
                    <a:pt x="512" y="406"/>
                  </a:cubicBezTo>
                  <a:cubicBezTo>
                    <a:pt x="538" y="380"/>
                    <a:pt x="580" y="351"/>
                    <a:pt x="619" y="312"/>
                  </a:cubicBezTo>
                  <a:lnTo>
                    <a:pt x="619" y="312"/>
                  </a:lnTo>
                  <a:cubicBezTo>
                    <a:pt x="593" y="338"/>
                    <a:pt x="580" y="364"/>
                    <a:pt x="564" y="380"/>
                  </a:cubicBezTo>
                  <a:cubicBezTo>
                    <a:pt x="431" y="461"/>
                    <a:pt x="240" y="594"/>
                    <a:pt x="308" y="594"/>
                  </a:cubicBezTo>
                  <a:cubicBezTo>
                    <a:pt x="376" y="568"/>
                    <a:pt x="457" y="500"/>
                    <a:pt x="470" y="487"/>
                  </a:cubicBezTo>
                  <a:lnTo>
                    <a:pt x="470" y="487"/>
                  </a:lnTo>
                  <a:cubicBezTo>
                    <a:pt x="432" y="525"/>
                    <a:pt x="0" y="932"/>
                    <a:pt x="22" y="932"/>
                  </a:cubicBezTo>
                  <a:cubicBezTo>
                    <a:pt x="23" y="932"/>
                    <a:pt x="24" y="932"/>
                    <a:pt x="26" y="931"/>
                  </a:cubicBezTo>
                  <a:cubicBezTo>
                    <a:pt x="94" y="905"/>
                    <a:pt x="457" y="568"/>
                    <a:pt x="457" y="568"/>
                  </a:cubicBezTo>
                  <a:lnTo>
                    <a:pt x="457" y="568"/>
                  </a:lnTo>
                  <a:cubicBezTo>
                    <a:pt x="457" y="568"/>
                    <a:pt x="305" y="802"/>
                    <a:pt x="316" y="802"/>
                  </a:cubicBezTo>
                  <a:cubicBezTo>
                    <a:pt x="317" y="802"/>
                    <a:pt x="318" y="801"/>
                    <a:pt x="321" y="798"/>
                  </a:cubicBezTo>
                  <a:cubicBezTo>
                    <a:pt x="350" y="769"/>
                    <a:pt x="483" y="607"/>
                    <a:pt x="525" y="526"/>
                  </a:cubicBezTo>
                  <a:lnTo>
                    <a:pt x="525" y="526"/>
                  </a:lnTo>
                  <a:cubicBezTo>
                    <a:pt x="512" y="555"/>
                    <a:pt x="512" y="594"/>
                    <a:pt x="512" y="594"/>
                  </a:cubicBezTo>
                  <a:cubicBezTo>
                    <a:pt x="564" y="594"/>
                    <a:pt x="661" y="500"/>
                    <a:pt x="661" y="500"/>
                  </a:cubicBezTo>
                  <a:lnTo>
                    <a:pt x="661" y="500"/>
                  </a:lnTo>
                  <a:cubicBezTo>
                    <a:pt x="661" y="500"/>
                    <a:pt x="384" y="975"/>
                    <a:pt x="413" y="975"/>
                  </a:cubicBezTo>
                  <a:cubicBezTo>
                    <a:pt x="414" y="975"/>
                    <a:pt x="416" y="974"/>
                    <a:pt x="418" y="973"/>
                  </a:cubicBezTo>
                  <a:cubicBezTo>
                    <a:pt x="457" y="947"/>
                    <a:pt x="525" y="837"/>
                    <a:pt x="580" y="769"/>
                  </a:cubicBezTo>
                  <a:lnTo>
                    <a:pt x="580" y="769"/>
                  </a:lnTo>
                  <a:cubicBezTo>
                    <a:pt x="489" y="921"/>
                    <a:pt x="283" y="1289"/>
                    <a:pt x="302" y="1289"/>
                  </a:cubicBezTo>
                  <a:cubicBezTo>
                    <a:pt x="303" y="1289"/>
                    <a:pt x="305" y="1287"/>
                    <a:pt x="308" y="1284"/>
                  </a:cubicBezTo>
                  <a:cubicBezTo>
                    <a:pt x="389" y="1203"/>
                    <a:pt x="742" y="555"/>
                    <a:pt x="742" y="555"/>
                  </a:cubicBezTo>
                  <a:lnTo>
                    <a:pt x="742" y="555"/>
                  </a:lnTo>
                  <a:cubicBezTo>
                    <a:pt x="742" y="555"/>
                    <a:pt x="656" y="732"/>
                    <a:pt x="670" y="732"/>
                  </a:cubicBezTo>
                  <a:cubicBezTo>
                    <a:pt x="671" y="732"/>
                    <a:pt x="672" y="732"/>
                    <a:pt x="674" y="730"/>
                  </a:cubicBezTo>
                  <a:cubicBezTo>
                    <a:pt x="698" y="718"/>
                    <a:pt x="772" y="585"/>
                    <a:pt x="826" y="502"/>
                  </a:cubicBezTo>
                  <a:lnTo>
                    <a:pt x="826" y="502"/>
                  </a:lnTo>
                  <a:cubicBezTo>
                    <a:pt x="823" y="510"/>
                    <a:pt x="823" y="518"/>
                    <a:pt x="823" y="526"/>
                  </a:cubicBezTo>
                  <a:cubicBezTo>
                    <a:pt x="836" y="500"/>
                    <a:pt x="836" y="474"/>
                    <a:pt x="849" y="461"/>
                  </a:cubicBezTo>
                  <a:cubicBezTo>
                    <a:pt x="849" y="461"/>
                    <a:pt x="849" y="461"/>
                    <a:pt x="849" y="461"/>
                  </a:cubicBezTo>
                  <a:lnTo>
                    <a:pt x="849" y="461"/>
                  </a:lnTo>
                  <a:cubicBezTo>
                    <a:pt x="849" y="474"/>
                    <a:pt x="862" y="487"/>
                    <a:pt x="862" y="500"/>
                  </a:cubicBezTo>
                  <a:cubicBezTo>
                    <a:pt x="862" y="495"/>
                    <a:pt x="862" y="490"/>
                    <a:pt x="861" y="485"/>
                  </a:cubicBezTo>
                  <a:lnTo>
                    <a:pt x="861" y="485"/>
                  </a:lnTo>
                  <a:cubicBezTo>
                    <a:pt x="905" y="568"/>
                    <a:pt x="986" y="691"/>
                    <a:pt x="998" y="717"/>
                  </a:cubicBezTo>
                  <a:cubicBezTo>
                    <a:pt x="999" y="717"/>
                    <a:pt x="1000" y="718"/>
                    <a:pt x="1001" y="718"/>
                  </a:cubicBezTo>
                  <a:cubicBezTo>
                    <a:pt x="1031" y="718"/>
                    <a:pt x="943" y="542"/>
                    <a:pt x="943" y="542"/>
                  </a:cubicBezTo>
                  <a:lnTo>
                    <a:pt x="943" y="542"/>
                  </a:lnTo>
                  <a:cubicBezTo>
                    <a:pt x="943" y="542"/>
                    <a:pt x="1293" y="1190"/>
                    <a:pt x="1374" y="1255"/>
                  </a:cubicBezTo>
                  <a:cubicBezTo>
                    <a:pt x="1377" y="1258"/>
                    <a:pt x="1380" y="1260"/>
                    <a:pt x="1381" y="1260"/>
                  </a:cubicBezTo>
                  <a:cubicBezTo>
                    <a:pt x="1401" y="1260"/>
                    <a:pt x="1193" y="895"/>
                    <a:pt x="1105" y="743"/>
                  </a:cubicBezTo>
                  <a:lnTo>
                    <a:pt x="1105" y="743"/>
                  </a:lnTo>
                  <a:cubicBezTo>
                    <a:pt x="1147" y="811"/>
                    <a:pt x="1212" y="918"/>
                    <a:pt x="1254" y="960"/>
                  </a:cubicBezTo>
                  <a:cubicBezTo>
                    <a:pt x="1256" y="961"/>
                    <a:pt x="1258" y="962"/>
                    <a:pt x="1260" y="962"/>
                  </a:cubicBezTo>
                  <a:cubicBezTo>
                    <a:pt x="1301" y="962"/>
                    <a:pt x="1024" y="474"/>
                    <a:pt x="1024" y="474"/>
                  </a:cubicBezTo>
                  <a:lnTo>
                    <a:pt x="1024" y="474"/>
                  </a:lnTo>
                  <a:cubicBezTo>
                    <a:pt x="1024" y="474"/>
                    <a:pt x="1118" y="568"/>
                    <a:pt x="1160" y="581"/>
                  </a:cubicBezTo>
                  <a:lnTo>
                    <a:pt x="1173" y="568"/>
                  </a:lnTo>
                  <a:cubicBezTo>
                    <a:pt x="1173" y="568"/>
                    <a:pt x="1160" y="542"/>
                    <a:pt x="1160" y="513"/>
                  </a:cubicBezTo>
                  <a:lnTo>
                    <a:pt x="1160" y="513"/>
                  </a:lnTo>
                  <a:cubicBezTo>
                    <a:pt x="1199" y="581"/>
                    <a:pt x="1335" y="756"/>
                    <a:pt x="1361" y="785"/>
                  </a:cubicBezTo>
                  <a:cubicBezTo>
                    <a:pt x="1363" y="786"/>
                    <a:pt x="1364" y="787"/>
                    <a:pt x="1366" y="787"/>
                  </a:cubicBezTo>
                  <a:cubicBezTo>
                    <a:pt x="1387" y="787"/>
                    <a:pt x="1228" y="555"/>
                    <a:pt x="1228" y="555"/>
                  </a:cubicBezTo>
                  <a:lnTo>
                    <a:pt x="1228" y="555"/>
                  </a:lnTo>
                  <a:cubicBezTo>
                    <a:pt x="1228" y="555"/>
                    <a:pt x="1591" y="892"/>
                    <a:pt x="1659" y="918"/>
                  </a:cubicBezTo>
                  <a:cubicBezTo>
                    <a:pt x="1661" y="919"/>
                    <a:pt x="1662" y="919"/>
                    <a:pt x="1663" y="919"/>
                  </a:cubicBezTo>
                  <a:cubicBezTo>
                    <a:pt x="1685" y="919"/>
                    <a:pt x="1253" y="512"/>
                    <a:pt x="1212" y="474"/>
                  </a:cubicBezTo>
                  <a:lnTo>
                    <a:pt x="1212" y="474"/>
                  </a:lnTo>
                  <a:cubicBezTo>
                    <a:pt x="1228" y="487"/>
                    <a:pt x="1309" y="555"/>
                    <a:pt x="1374" y="568"/>
                  </a:cubicBezTo>
                  <a:cubicBezTo>
                    <a:pt x="1376" y="569"/>
                    <a:pt x="1378" y="569"/>
                    <a:pt x="1380" y="569"/>
                  </a:cubicBezTo>
                  <a:cubicBezTo>
                    <a:pt x="1413" y="569"/>
                    <a:pt x="1248" y="441"/>
                    <a:pt x="1131" y="364"/>
                  </a:cubicBezTo>
                  <a:cubicBezTo>
                    <a:pt x="1118" y="351"/>
                    <a:pt x="1118" y="351"/>
                    <a:pt x="1118" y="338"/>
                  </a:cubicBezTo>
                  <a:lnTo>
                    <a:pt x="1118" y="338"/>
                  </a:lnTo>
                  <a:cubicBezTo>
                    <a:pt x="1131" y="351"/>
                    <a:pt x="1160" y="364"/>
                    <a:pt x="1173" y="380"/>
                  </a:cubicBezTo>
                  <a:cubicBezTo>
                    <a:pt x="1182" y="384"/>
                    <a:pt x="1188" y="386"/>
                    <a:pt x="1192" y="386"/>
                  </a:cubicBezTo>
                  <a:cubicBezTo>
                    <a:pt x="1226" y="386"/>
                    <a:pt x="1118" y="257"/>
                    <a:pt x="1118" y="257"/>
                  </a:cubicBezTo>
                  <a:lnTo>
                    <a:pt x="1118" y="257"/>
                  </a:lnTo>
                  <a:cubicBezTo>
                    <a:pt x="1118" y="257"/>
                    <a:pt x="1497" y="526"/>
                    <a:pt x="1552" y="542"/>
                  </a:cubicBezTo>
                  <a:cubicBezTo>
                    <a:pt x="1553" y="542"/>
                    <a:pt x="1554" y="543"/>
                    <a:pt x="1555" y="543"/>
                  </a:cubicBezTo>
                  <a:cubicBezTo>
                    <a:pt x="1573" y="543"/>
                    <a:pt x="1293" y="351"/>
                    <a:pt x="1293" y="351"/>
                  </a:cubicBezTo>
                  <a:lnTo>
                    <a:pt x="1293" y="351"/>
                  </a:lnTo>
                  <a:cubicBezTo>
                    <a:pt x="1293" y="351"/>
                    <a:pt x="1361" y="380"/>
                    <a:pt x="1442" y="393"/>
                  </a:cubicBezTo>
                  <a:cubicBezTo>
                    <a:pt x="1445" y="394"/>
                    <a:pt x="1447" y="394"/>
                    <a:pt x="1449" y="394"/>
                  </a:cubicBezTo>
                  <a:cubicBezTo>
                    <a:pt x="1475" y="394"/>
                    <a:pt x="1319" y="305"/>
                    <a:pt x="1214" y="241"/>
                  </a:cubicBezTo>
                  <a:lnTo>
                    <a:pt x="1214" y="241"/>
                  </a:lnTo>
                  <a:cubicBezTo>
                    <a:pt x="1225" y="244"/>
                    <a:pt x="1237" y="244"/>
                    <a:pt x="1254" y="244"/>
                  </a:cubicBezTo>
                  <a:cubicBezTo>
                    <a:pt x="1335" y="244"/>
                    <a:pt x="888" y="1"/>
                    <a:pt x="8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27"/>
            <p:cNvSpPr/>
            <p:nvPr/>
          </p:nvSpPr>
          <p:spPr>
            <a:xfrm>
              <a:off x="7500146" y="4426978"/>
              <a:ext cx="3974" cy="13835"/>
            </a:xfrm>
            <a:custGeom>
              <a:avLst/>
              <a:gdLst/>
              <a:ahLst/>
              <a:cxnLst/>
              <a:rect l="l" t="t" r="r" b="b"/>
              <a:pathLst>
                <a:path w="27" h="94" extrusionOk="0">
                  <a:moveTo>
                    <a:pt x="1" y="0"/>
                  </a:moveTo>
                  <a:cubicBezTo>
                    <a:pt x="14" y="55"/>
                    <a:pt x="14" y="94"/>
                    <a:pt x="27" y="94"/>
                  </a:cubicBezTo>
                  <a:cubicBezTo>
                    <a:pt x="27" y="94"/>
                    <a:pt x="14" y="55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27"/>
            <p:cNvSpPr/>
            <p:nvPr/>
          </p:nvSpPr>
          <p:spPr>
            <a:xfrm>
              <a:off x="7456284" y="4377230"/>
              <a:ext cx="95525" cy="177947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99" y="487"/>
                  </a:moveTo>
                  <a:cubicBezTo>
                    <a:pt x="299" y="487"/>
                    <a:pt x="299" y="487"/>
                    <a:pt x="299" y="487"/>
                  </a:cubicBezTo>
                  <a:cubicBezTo>
                    <a:pt x="299" y="487"/>
                    <a:pt x="299" y="487"/>
                    <a:pt x="298" y="487"/>
                  </a:cubicBezTo>
                  <a:lnTo>
                    <a:pt x="298" y="487"/>
                  </a:lnTo>
                  <a:cubicBezTo>
                    <a:pt x="299" y="487"/>
                    <a:pt x="299" y="487"/>
                    <a:pt x="299" y="487"/>
                  </a:cubicBezTo>
                  <a:close/>
                  <a:moveTo>
                    <a:pt x="260" y="1"/>
                  </a:moveTo>
                  <a:lnTo>
                    <a:pt x="163" y="338"/>
                  </a:lnTo>
                  <a:lnTo>
                    <a:pt x="1" y="1041"/>
                  </a:lnTo>
                  <a:lnTo>
                    <a:pt x="231" y="445"/>
                  </a:lnTo>
                  <a:lnTo>
                    <a:pt x="231" y="445"/>
                  </a:lnTo>
                  <a:cubicBezTo>
                    <a:pt x="231" y="445"/>
                    <a:pt x="150" y="730"/>
                    <a:pt x="150" y="850"/>
                  </a:cubicBezTo>
                  <a:cubicBezTo>
                    <a:pt x="150" y="863"/>
                    <a:pt x="152" y="869"/>
                    <a:pt x="155" y="869"/>
                  </a:cubicBezTo>
                  <a:cubicBezTo>
                    <a:pt x="179" y="869"/>
                    <a:pt x="282" y="530"/>
                    <a:pt x="297" y="490"/>
                  </a:cubicBezTo>
                  <a:lnTo>
                    <a:pt x="297" y="490"/>
                  </a:lnTo>
                  <a:cubicBezTo>
                    <a:pt x="282" y="544"/>
                    <a:pt x="225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60" y="1122"/>
                    <a:pt x="312" y="542"/>
                    <a:pt x="312" y="542"/>
                  </a:cubicBezTo>
                  <a:cubicBezTo>
                    <a:pt x="312" y="542"/>
                    <a:pt x="422" y="905"/>
                    <a:pt x="448" y="931"/>
                  </a:cubicBezTo>
                  <a:cubicBezTo>
                    <a:pt x="449" y="932"/>
                    <a:pt x="450" y="932"/>
                    <a:pt x="450" y="932"/>
                  </a:cubicBezTo>
                  <a:cubicBezTo>
                    <a:pt x="468" y="932"/>
                    <a:pt x="380" y="526"/>
                    <a:pt x="380" y="526"/>
                  </a:cubicBezTo>
                  <a:lnTo>
                    <a:pt x="380" y="526"/>
                  </a:lnTo>
                  <a:cubicBezTo>
                    <a:pt x="380" y="526"/>
                    <a:pt x="610" y="1028"/>
                    <a:pt x="623" y="1028"/>
                  </a:cubicBezTo>
                  <a:cubicBezTo>
                    <a:pt x="649" y="1028"/>
                    <a:pt x="260" y="1"/>
                    <a:pt x="2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27"/>
            <p:cNvSpPr/>
            <p:nvPr/>
          </p:nvSpPr>
          <p:spPr>
            <a:xfrm>
              <a:off x="7467470" y="4273758"/>
              <a:ext cx="58581" cy="33117"/>
            </a:xfrm>
            <a:custGeom>
              <a:avLst/>
              <a:gdLst/>
              <a:ahLst/>
              <a:cxnLst/>
              <a:rect l="l" t="t" r="r" b="b"/>
              <a:pathLst>
                <a:path w="398" h="225" extrusionOk="0">
                  <a:moveTo>
                    <a:pt x="89" y="82"/>
                  </a:moveTo>
                  <a:cubicBezTo>
                    <a:pt x="88" y="82"/>
                    <a:pt x="87" y="82"/>
                    <a:pt x="87" y="82"/>
                  </a:cubicBezTo>
                  <a:cubicBezTo>
                    <a:pt x="86" y="83"/>
                    <a:pt x="86" y="83"/>
                    <a:pt x="86" y="83"/>
                  </a:cubicBezTo>
                  <a:cubicBezTo>
                    <a:pt x="86" y="83"/>
                    <a:pt x="87" y="83"/>
                    <a:pt x="89" y="82"/>
                  </a:cubicBezTo>
                  <a:close/>
                  <a:moveTo>
                    <a:pt x="210" y="1"/>
                  </a:moveTo>
                  <a:cubicBezTo>
                    <a:pt x="210" y="1"/>
                    <a:pt x="108" y="71"/>
                    <a:pt x="89" y="82"/>
                  </a:cubicBezTo>
                  <a:lnTo>
                    <a:pt x="89" y="82"/>
                  </a:lnTo>
                  <a:cubicBezTo>
                    <a:pt x="109" y="80"/>
                    <a:pt x="184" y="56"/>
                    <a:pt x="184" y="56"/>
                  </a:cubicBezTo>
                  <a:lnTo>
                    <a:pt x="184" y="56"/>
                  </a:lnTo>
                  <a:cubicBezTo>
                    <a:pt x="184" y="56"/>
                    <a:pt x="0" y="164"/>
                    <a:pt x="17" y="164"/>
                  </a:cubicBezTo>
                  <a:cubicBezTo>
                    <a:pt x="18" y="164"/>
                    <a:pt x="20" y="164"/>
                    <a:pt x="22" y="163"/>
                  </a:cubicBezTo>
                  <a:cubicBezTo>
                    <a:pt x="48" y="150"/>
                    <a:pt x="168" y="111"/>
                    <a:pt x="168" y="111"/>
                  </a:cubicBezTo>
                  <a:lnTo>
                    <a:pt x="168" y="111"/>
                  </a:lnTo>
                  <a:cubicBezTo>
                    <a:pt x="168" y="111"/>
                    <a:pt x="1" y="225"/>
                    <a:pt x="18" y="225"/>
                  </a:cubicBezTo>
                  <a:cubicBezTo>
                    <a:pt x="20" y="225"/>
                    <a:pt x="25" y="223"/>
                    <a:pt x="35" y="218"/>
                  </a:cubicBezTo>
                  <a:cubicBezTo>
                    <a:pt x="103" y="192"/>
                    <a:pt x="223" y="111"/>
                    <a:pt x="223" y="111"/>
                  </a:cubicBezTo>
                  <a:cubicBezTo>
                    <a:pt x="223" y="111"/>
                    <a:pt x="367" y="206"/>
                    <a:pt x="383" y="206"/>
                  </a:cubicBezTo>
                  <a:cubicBezTo>
                    <a:pt x="384" y="206"/>
                    <a:pt x="385" y="206"/>
                    <a:pt x="385" y="205"/>
                  </a:cubicBezTo>
                  <a:cubicBezTo>
                    <a:pt x="398" y="205"/>
                    <a:pt x="249" y="95"/>
                    <a:pt x="249" y="95"/>
                  </a:cubicBezTo>
                  <a:lnTo>
                    <a:pt x="249" y="95"/>
                  </a:lnTo>
                  <a:cubicBezTo>
                    <a:pt x="249" y="95"/>
                    <a:pt x="341" y="127"/>
                    <a:pt x="366" y="127"/>
                  </a:cubicBezTo>
                  <a:cubicBezTo>
                    <a:pt x="370" y="127"/>
                    <a:pt x="372" y="126"/>
                    <a:pt x="372" y="124"/>
                  </a:cubicBezTo>
                  <a:cubicBezTo>
                    <a:pt x="372" y="114"/>
                    <a:pt x="317" y="95"/>
                    <a:pt x="291" y="86"/>
                  </a:cubicBezTo>
                  <a:lnTo>
                    <a:pt x="291" y="86"/>
                  </a:lnTo>
                  <a:cubicBezTo>
                    <a:pt x="304" y="90"/>
                    <a:pt x="323" y="95"/>
                    <a:pt x="338" y="95"/>
                  </a:cubicBezTo>
                  <a:cubicBezTo>
                    <a:pt x="350" y="95"/>
                    <a:pt x="359" y="92"/>
                    <a:pt x="359" y="82"/>
                  </a:cubicBezTo>
                  <a:cubicBezTo>
                    <a:pt x="346" y="69"/>
                    <a:pt x="210" y="1"/>
                    <a:pt x="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27"/>
            <p:cNvSpPr/>
            <p:nvPr/>
          </p:nvSpPr>
          <p:spPr>
            <a:xfrm>
              <a:off x="7309391" y="4433160"/>
              <a:ext cx="2061" cy="7654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1" y="52"/>
                  </a:moveTo>
                  <a:cubicBezTo>
                    <a:pt x="1" y="52"/>
                    <a:pt x="1" y="26"/>
                    <a:pt x="14" y="0"/>
                  </a:cubicBezTo>
                  <a:cubicBezTo>
                    <a:pt x="1" y="26"/>
                    <a:pt x="1" y="52"/>
                    <a:pt x="1" y="5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8" name="Google Shape;718;p27"/>
            <p:cNvSpPr/>
            <p:nvPr/>
          </p:nvSpPr>
          <p:spPr>
            <a:xfrm>
              <a:off x="7246542" y="4391065"/>
              <a:ext cx="133793" cy="104060"/>
            </a:xfrm>
            <a:custGeom>
              <a:avLst/>
              <a:gdLst/>
              <a:ahLst/>
              <a:cxnLst/>
              <a:rect l="l" t="t" r="r" b="b"/>
              <a:pathLst>
                <a:path w="909" h="707" extrusionOk="0">
                  <a:moveTo>
                    <a:pt x="334" y="176"/>
                  </a:moveTo>
                  <a:lnTo>
                    <a:pt x="334" y="176"/>
                  </a:lnTo>
                  <a:cubicBezTo>
                    <a:pt x="322" y="188"/>
                    <a:pt x="311" y="202"/>
                    <a:pt x="297" y="205"/>
                  </a:cubicBezTo>
                  <a:lnTo>
                    <a:pt x="297" y="205"/>
                  </a:lnTo>
                  <a:cubicBezTo>
                    <a:pt x="308" y="195"/>
                    <a:pt x="320" y="183"/>
                    <a:pt x="334" y="176"/>
                  </a:cubicBezTo>
                  <a:close/>
                  <a:moveTo>
                    <a:pt x="496" y="150"/>
                  </a:moveTo>
                  <a:cubicBezTo>
                    <a:pt x="522" y="189"/>
                    <a:pt x="577" y="257"/>
                    <a:pt x="603" y="286"/>
                  </a:cubicBezTo>
                  <a:cubicBezTo>
                    <a:pt x="564" y="244"/>
                    <a:pt x="496" y="189"/>
                    <a:pt x="470" y="176"/>
                  </a:cubicBezTo>
                  <a:lnTo>
                    <a:pt x="470" y="163"/>
                  </a:lnTo>
                  <a:cubicBezTo>
                    <a:pt x="483" y="176"/>
                    <a:pt x="509" y="176"/>
                    <a:pt x="509" y="189"/>
                  </a:cubicBezTo>
                  <a:cubicBezTo>
                    <a:pt x="512" y="192"/>
                    <a:pt x="513" y="194"/>
                    <a:pt x="514" y="194"/>
                  </a:cubicBezTo>
                  <a:cubicBezTo>
                    <a:pt x="517" y="194"/>
                    <a:pt x="506" y="171"/>
                    <a:pt x="496" y="150"/>
                  </a:cubicBezTo>
                  <a:close/>
                  <a:moveTo>
                    <a:pt x="415" y="163"/>
                  </a:moveTo>
                  <a:lnTo>
                    <a:pt x="415" y="163"/>
                  </a:lnTo>
                  <a:cubicBezTo>
                    <a:pt x="393" y="185"/>
                    <a:pt x="379" y="208"/>
                    <a:pt x="383" y="208"/>
                  </a:cubicBezTo>
                  <a:cubicBezTo>
                    <a:pt x="384" y="208"/>
                    <a:pt x="386" y="207"/>
                    <a:pt x="389" y="205"/>
                  </a:cubicBezTo>
                  <a:cubicBezTo>
                    <a:pt x="402" y="189"/>
                    <a:pt x="415" y="189"/>
                    <a:pt x="428" y="176"/>
                  </a:cubicBezTo>
                  <a:lnTo>
                    <a:pt x="428" y="189"/>
                  </a:lnTo>
                  <a:cubicBezTo>
                    <a:pt x="402" y="205"/>
                    <a:pt x="334" y="257"/>
                    <a:pt x="308" y="299"/>
                  </a:cubicBezTo>
                  <a:cubicBezTo>
                    <a:pt x="334" y="257"/>
                    <a:pt x="373" y="205"/>
                    <a:pt x="415" y="163"/>
                  </a:cubicBezTo>
                  <a:close/>
                  <a:moveTo>
                    <a:pt x="483" y="1"/>
                  </a:moveTo>
                  <a:cubicBezTo>
                    <a:pt x="483" y="1"/>
                    <a:pt x="185" y="150"/>
                    <a:pt x="227" y="150"/>
                  </a:cubicBezTo>
                  <a:cubicBezTo>
                    <a:pt x="230" y="150"/>
                    <a:pt x="232" y="150"/>
                    <a:pt x="234" y="150"/>
                  </a:cubicBezTo>
                  <a:lnTo>
                    <a:pt x="234" y="150"/>
                  </a:lnTo>
                  <a:cubicBezTo>
                    <a:pt x="177" y="187"/>
                    <a:pt x="95" y="231"/>
                    <a:pt x="130" y="231"/>
                  </a:cubicBezTo>
                  <a:cubicBezTo>
                    <a:pt x="172" y="218"/>
                    <a:pt x="198" y="205"/>
                    <a:pt x="198" y="205"/>
                  </a:cubicBezTo>
                  <a:lnTo>
                    <a:pt x="198" y="205"/>
                  </a:lnTo>
                  <a:cubicBezTo>
                    <a:pt x="198" y="205"/>
                    <a:pt x="36" y="312"/>
                    <a:pt x="65" y="312"/>
                  </a:cubicBezTo>
                  <a:cubicBezTo>
                    <a:pt x="91" y="299"/>
                    <a:pt x="292" y="150"/>
                    <a:pt x="292" y="150"/>
                  </a:cubicBezTo>
                  <a:lnTo>
                    <a:pt x="292" y="150"/>
                  </a:lnTo>
                  <a:cubicBezTo>
                    <a:pt x="292" y="150"/>
                    <a:pt x="242" y="223"/>
                    <a:pt x="256" y="223"/>
                  </a:cubicBezTo>
                  <a:cubicBezTo>
                    <a:pt x="258" y="223"/>
                    <a:pt x="261" y="221"/>
                    <a:pt x="266" y="218"/>
                  </a:cubicBezTo>
                  <a:cubicBezTo>
                    <a:pt x="270" y="218"/>
                    <a:pt x="274" y="217"/>
                    <a:pt x="278" y="216"/>
                  </a:cubicBezTo>
                  <a:lnTo>
                    <a:pt x="278" y="216"/>
                  </a:lnTo>
                  <a:cubicBezTo>
                    <a:pt x="215" y="266"/>
                    <a:pt x="132" y="325"/>
                    <a:pt x="159" y="325"/>
                  </a:cubicBezTo>
                  <a:cubicBezTo>
                    <a:pt x="194" y="313"/>
                    <a:pt x="231" y="292"/>
                    <a:pt x="248" y="276"/>
                  </a:cubicBezTo>
                  <a:lnTo>
                    <a:pt x="248" y="276"/>
                  </a:lnTo>
                  <a:cubicBezTo>
                    <a:pt x="205" y="320"/>
                    <a:pt x="1" y="514"/>
                    <a:pt x="8" y="514"/>
                  </a:cubicBezTo>
                  <a:cubicBezTo>
                    <a:pt x="9" y="514"/>
                    <a:pt x="9" y="513"/>
                    <a:pt x="10" y="513"/>
                  </a:cubicBezTo>
                  <a:cubicBezTo>
                    <a:pt x="36" y="500"/>
                    <a:pt x="240" y="312"/>
                    <a:pt x="240" y="312"/>
                  </a:cubicBezTo>
                  <a:lnTo>
                    <a:pt x="240" y="312"/>
                  </a:lnTo>
                  <a:cubicBezTo>
                    <a:pt x="240" y="312"/>
                    <a:pt x="154" y="449"/>
                    <a:pt x="169" y="449"/>
                  </a:cubicBezTo>
                  <a:cubicBezTo>
                    <a:pt x="170" y="449"/>
                    <a:pt x="171" y="449"/>
                    <a:pt x="172" y="448"/>
                  </a:cubicBezTo>
                  <a:cubicBezTo>
                    <a:pt x="185" y="419"/>
                    <a:pt x="253" y="338"/>
                    <a:pt x="279" y="299"/>
                  </a:cubicBezTo>
                  <a:lnTo>
                    <a:pt x="279" y="299"/>
                  </a:lnTo>
                  <a:cubicBezTo>
                    <a:pt x="279" y="312"/>
                    <a:pt x="266" y="325"/>
                    <a:pt x="266" y="325"/>
                  </a:cubicBezTo>
                  <a:lnTo>
                    <a:pt x="279" y="325"/>
                  </a:lnTo>
                  <a:cubicBezTo>
                    <a:pt x="292" y="325"/>
                    <a:pt x="347" y="270"/>
                    <a:pt x="347" y="270"/>
                  </a:cubicBezTo>
                  <a:lnTo>
                    <a:pt x="347" y="270"/>
                  </a:lnTo>
                  <a:cubicBezTo>
                    <a:pt x="347" y="270"/>
                    <a:pt x="192" y="542"/>
                    <a:pt x="225" y="542"/>
                  </a:cubicBezTo>
                  <a:cubicBezTo>
                    <a:pt x="225" y="542"/>
                    <a:pt x="226" y="542"/>
                    <a:pt x="227" y="542"/>
                  </a:cubicBezTo>
                  <a:cubicBezTo>
                    <a:pt x="240" y="513"/>
                    <a:pt x="279" y="461"/>
                    <a:pt x="308" y="419"/>
                  </a:cubicBezTo>
                  <a:lnTo>
                    <a:pt x="308" y="419"/>
                  </a:lnTo>
                  <a:cubicBezTo>
                    <a:pt x="256" y="508"/>
                    <a:pt x="143" y="706"/>
                    <a:pt x="156" y="706"/>
                  </a:cubicBezTo>
                  <a:cubicBezTo>
                    <a:pt x="156" y="706"/>
                    <a:pt x="157" y="705"/>
                    <a:pt x="159" y="704"/>
                  </a:cubicBezTo>
                  <a:cubicBezTo>
                    <a:pt x="198" y="662"/>
                    <a:pt x="389" y="312"/>
                    <a:pt x="389" y="312"/>
                  </a:cubicBezTo>
                  <a:lnTo>
                    <a:pt x="389" y="312"/>
                  </a:lnTo>
                  <a:cubicBezTo>
                    <a:pt x="389" y="312"/>
                    <a:pt x="352" y="407"/>
                    <a:pt x="358" y="407"/>
                  </a:cubicBezTo>
                  <a:cubicBezTo>
                    <a:pt x="359" y="407"/>
                    <a:pt x="359" y="407"/>
                    <a:pt x="360" y="406"/>
                  </a:cubicBezTo>
                  <a:cubicBezTo>
                    <a:pt x="373" y="393"/>
                    <a:pt x="415" y="312"/>
                    <a:pt x="441" y="270"/>
                  </a:cubicBezTo>
                  <a:lnTo>
                    <a:pt x="441" y="244"/>
                  </a:lnTo>
                  <a:cubicBezTo>
                    <a:pt x="454" y="231"/>
                    <a:pt x="454" y="231"/>
                    <a:pt x="454" y="218"/>
                  </a:cubicBezTo>
                  <a:lnTo>
                    <a:pt x="454" y="244"/>
                  </a:lnTo>
                  <a:cubicBezTo>
                    <a:pt x="454" y="257"/>
                    <a:pt x="441" y="257"/>
                    <a:pt x="441" y="270"/>
                  </a:cubicBezTo>
                  <a:lnTo>
                    <a:pt x="441" y="286"/>
                  </a:lnTo>
                  <a:cubicBezTo>
                    <a:pt x="441" y="270"/>
                    <a:pt x="454" y="257"/>
                    <a:pt x="454" y="257"/>
                  </a:cubicBezTo>
                  <a:cubicBezTo>
                    <a:pt x="483" y="299"/>
                    <a:pt x="522" y="380"/>
                    <a:pt x="535" y="393"/>
                  </a:cubicBezTo>
                  <a:cubicBezTo>
                    <a:pt x="536" y="394"/>
                    <a:pt x="537" y="394"/>
                    <a:pt x="537" y="394"/>
                  </a:cubicBezTo>
                  <a:cubicBezTo>
                    <a:pt x="546" y="394"/>
                    <a:pt x="509" y="299"/>
                    <a:pt x="509" y="299"/>
                  </a:cubicBezTo>
                  <a:lnTo>
                    <a:pt x="509" y="299"/>
                  </a:lnTo>
                  <a:cubicBezTo>
                    <a:pt x="509" y="299"/>
                    <a:pt x="697" y="649"/>
                    <a:pt x="739" y="691"/>
                  </a:cubicBezTo>
                  <a:cubicBezTo>
                    <a:pt x="740" y="693"/>
                    <a:pt x="741" y="693"/>
                    <a:pt x="742" y="693"/>
                  </a:cubicBezTo>
                  <a:cubicBezTo>
                    <a:pt x="750" y="693"/>
                    <a:pt x="680" y="564"/>
                    <a:pt x="632" y="468"/>
                  </a:cubicBezTo>
                  <a:lnTo>
                    <a:pt x="632" y="468"/>
                  </a:lnTo>
                  <a:cubicBezTo>
                    <a:pt x="649" y="495"/>
                    <a:pt x="669" y="520"/>
                    <a:pt x="684" y="529"/>
                  </a:cubicBezTo>
                  <a:cubicBezTo>
                    <a:pt x="685" y="530"/>
                    <a:pt x="686" y="531"/>
                    <a:pt x="687" y="531"/>
                  </a:cubicBezTo>
                  <a:cubicBezTo>
                    <a:pt x="700" y="531"/>
                    <a:pt x="551" y="257"/>
                    <a:pt x="551" y="257"/>
                  </a:cubicBezTo>
                  <a:lnTo>
                    <a:pt x="551" y="257"/>
                  </a:lnTo>
                  <a:cubicBezTo>
                    <a:pt x="551" y="257"/>
                    <a:pt x="603" y="312"/>
                    <a:pt x="632" y="325"/>
                  </a:cubicBezTo>
                  <a:lnTo>
                    <a:pt x="632" y="312"/>
                  </a:lnTo>
                  <a:cubicBezTo>
                    <a:pt x="632" y="312"/>
                    <a:pt x="632" y="310"/>
                    <a:pt x="631" y="306"/>
                  </a:cubicBezTo>
                  <a:lnTo>
                    <a:pt x="631" y="306"/>
                  </a:lnTo>
                  <a:cubicBezTo>
                    <a:pt x="664" y="351"/>
                    <a:pt x="717" y="421"/>
                    <a:pt x="739" y="432"/>
                  </a:cubicBezTo>
                  <a:cubicBezTo>
                    <a:pt x="740" y="433"/>
                    <a:pt x="740" y="433"/>
                    <a:pt x="740" y="433"/>
                  </a:cubicBezTo>
                  <a:cubicBezTo>
                    <a:pt x="742" y="433"/>
                    <a:pt x="658" y="312"/>
                    <a:pt x="658" y="312"/>
                  </a:cubicBezTo>
                  <a:lnTo>
                    <a:pt x="658" y="312"/>
                  </a:lnTo>
                  <a:cubicBezTo>
                    <a:pt x="658" y="312"/>
                    <a:pt x="859" y="487"/>
                    <a:pt x="888" y="500"/>
                  </a:cubicBezTo>
                  <a:cubicBezTo>
                    <a:pt x="889" y="500"/>
                    <a:pt x="890" y="500"/>
                    <a:pt x="891" y="500"/>
                  </a:cubicBezTo>
                  <a:cubicBezTo>
                    <a:pt x="908" y="500"/>
                    <a:pt x="761" y="367"/>
                    <a:pt x="692" y="296"/>
                  </a:cubicBezTo>
                  <a:lnTo>
                    <a:pt x="692" y="296"/>
                  </a:lnTo>
                  <a:cubicBezTo>
                    <a:pt x="706" y="305"/>
                    <a:pt x="722" y="312"/>
                    <a:pt x="739" y="312"/>
                  </a:cubicBezTo>
                  <a:cubicBezTo>
                    <a:pt x="742" y="313"/>
                    <a:pt x="744" y="313"/>
                    <a:pt x="745" y="313"/>
                  </a:cubicBezTo>
                  <a:cubicBezTo>
                    <a:pt x="762" y="313"/>
                    <a:pt x="666" y="241"/>
                    <a:pt x="603" y="205"/>
                  </a:cubicBezTo>
                  <a:lnTo>
                    <a:pt x="603" y="189"/>
                  </a:lnTo>
                  <a:cubicBezTo>
                    <a:pt x="603" y="205"/>
                    <a:pt x="616" y="205"/>
                    <a:pt x="632" y="218"/>
                  </a:cubicBezTo>
                  <a:cubicBezTo>
                    <a:pt x="635" y="219"/>
                    <a:pt x="638" y="219"/>
                    <a:pt x="640" y="219"/>
                  </a:cubicBezTo>
                  <a:cubicBezTo>
                    <a:pt x="674" y="219"/>
                    <a:pt x="603" y="137"/>
                    <a:pt x="603" y="137"/>
                  </a:cubicBezTo>
                  <a:lnTo>
                    <a:pt x="603" y="137"/>
                  </a:lnTo>
                  <a:cubicBezTo>
                    <a:pt x="603" y="137"/>
                    <a:pt x="807" y="286"/>
                    <a:pt x="833" y="299"/>
                  </a:cubicBezTo>
                  <a:cubicBezTo>
                    <a:pt x="858" y="299"/>
                    <a:pt x="705" y="195"/>
                    <a:pt x="697" y="189"/>
                  </a:cubicBezTo>
                  <a:lnTo>
                    <a:pt x="697" y="189"/>
                  </a:lnTo>
                  <a:cubicBezTo>
                    <a:pt x="701" y="192"/>
                    <a:pt x="741" y="218"/>
                    <a:pt x="778" y="218"/>
                  </a:cubicBezTo>
                  <a:cubicBezTo>
                    <a:pt x="807" y="218"/>
                    <a:pt x="697" y="163"/>
                    <a:pt x="645" y="137"/>
                  </a:cubicBezTo>
                  <a:lnTo>
                    <a:pt x="671" y="137"/>
                  </a:lnTo>
                  <a:cubicBezTo>
                    <a:pt x="713" y="137"/>
                    <a:pt x="483" y="1"/>
                    <a:pt x="4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9" name="Google Shape;719;p27"/>
            <p:cNvSpPr/>
            <p:nvPr/>
          </p:nvSpPr>
          <p:spPr>
            <a:xfrm>
              <a:off x="7313218" y="4433160"/>
              <a:ext cx="4563" cy="5740"/>
            </a:xfrm>
            <a:custGeom>
              <a:avLst/>
              <a:gdLst/>
              <a:ahLst/>
              <a:cxnLst/>
              <a:rect l="l" t="t" r="r" b="b"/>
              <a:pathLst>
                <a:path w="31" h="39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26"/>
                    <a:pt x="17" y="39"/>
                    <a:pt x="17" y="39"/>
                  </a:cubicBezTo>
                  <a:cubicBezTo>
                    <a:pt x="30" y="39"/>
                    <a:pt x="17" y="13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0" name="Google Shape;720;p27"/>
            <p:cNvSpPr/>
            <p:nvPr/>
          </p:nvSpPr>
          <p:spPr>
            <a:xfrm>
              <a:off x="7307478" y="4460831"/>
              <a:ext cx="3974" cy="8242"/>
            </a:xfrm>
            <a:custGeom>
              <a:avLst/>
              <a:gdLst/>
              <a:ahLst/>
              <a:cxnLst/>
              <a:rect l="l" t="t" r="r" b="b"/>
              <a:pathLst>
                <a:path w="27" h="56" extrusionOk="0">
                  <a:moveTo>
                    <a:pt x="27" y="0"/>
                  </a:moveTo>
                  <a:lnTo>
                    <a:pt x="27" y="0"/>
                  </a:lnTo>
                  <a:cubicBezTo>
                    <a:pt x="14" y="26"/>
                    <a:pt x="1" y="55"/>
                    <a:pt x="1" y="55"/>
                  </a:cubicBezTo>
                  <a:cubicBezTo>
                    <a:pt x="14" y="55"/>
                    <a:pt x="14" y="26"/>
                    <a:pt x="27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27"/>
            <p:cNvSpPr/>
            <p:nvPr/>
          </p:nvSpPr>
          <p:spPr>
            <a:xfrm>
              <a:off x="7226524" y="4406814"/>
              <a:ext cx="172209" cy="130112"/>
            </a:xfrm>
            <a:custGeom>
              <a:avLst/>
              <a:gdLst/>
              <a:ahLst/>
              <a:cxnLst/>
              <a:rect l="l" t="t" r="r" b="b"/>
              <a:pathLst>
                <a:path w="1170" h="884" extrusionOk="0">
                  <a:moveTo>
                    <a:pt x="404" y="250"/>
                  </a:moveTo>
                  <a:lnTo>
                    <a:pt x="404" y="250"/>
                  </a:lnTo>
                  <a:cubicBezTo>
                    <a:pt x="399" y="255"/>
                    <a:pt x="395" y="259"/>
                    <a:pt x="391" y="260"/>
                  </a:cubicBezTo>
                  <a:lnTo>
                    <a:pt x="391" y="260"/>
                  </a:lnTo>
                  <a:cubicBezTo>
                    <a:pt x="395" y="257"/>
                    <a:pt x="399" y="254"/>
                    <a:pt x="404" y="250"/>
                  </a:cubicBezTo>
                  <a:close/>
                  <a:moveTo>
                    <a:pt x="590" y="312"/>
                  </a:moveTo>
                  <a:lnTo>
                    <a:pt x="590" y="312"/>
                  </a:lnTo>
                  <a:cubicBezTo>
                    <a:pt x="587" y="315"/>
                    <a:pt x="585" y="317"/>
                    <a:pt x="583" y="321"/>
                  </a:cubicBezTo>
                  <a:lnTo>
                    <a:pt x="583" y="321"/>
                  </a:lnTo>
                  <a:cubicBezTo>
                    <a:pt x="587" y="315"/>
                    <a:pt x="590" y="312"/>
                    <a:pt x="590" y="312"/>
                  </a:cubicBezTo>
                  <a:close/>
                  <a:moveTo>
                    <a:pt x="590" y="312"/>
                  </a:moveTo>
                  <a:cubicBezTo>
                    <a:pt x="590" y="325"/>
                    <a:pt x="590" y="341"/>
                    <a:pt x="606" y="354"/>
                  </a:cubicBezTo>
                  <a:cubicBezTo>
                    <a:pt x="606" y="341"/>
                    <a:pt x="590" y="325"/>
                    <a:pt x="590" y="312"/>
                  </a:cubicBezTo>
                  <a:close/>
                  <a:moveTo>
                    <a:pt x="632" y="192"/>
                  </a:moveTo>
                  <a:cubicBezTo>
                    <a:pt x="687" y="244"/>
                    <a:pt x="739" y="312"/>
                    <a:pt x="781" y="354"/>
                  </a:cubicBezTo>
                  <a:cubicBezTo>
                    <a:pt x="726" y="312"/>
                    <a:pt x="645" y="231"/>
                    <a:pt x="619" y="218"/>
                  </a:cubicBezTo>
                  <a:lnTo>
                    <a:pt x="619" y="205"/>
                  </a:lnTo>
                  <a:cubicBezTo>
                    <a:pt x="632" y="218"/>
                    <a:pt x="658" y="231"/>
                    <a:pt x="671" y="244"/>
                  </a:cubicBezTo>
                  <a:cubicBezTo>
                    <a:pt x="671" y="244"/>
                    <a:pt x="658" y="218"/>
                    <a:pt x="632" y="192"/>
                  </a:cubicBezTo>
                  <a:close/>
                  <a:moveTo>
                    <a:pt x="538" y="205"/>
                  </a:moveTo>
                  <a:cubicBezTo>
                    <a:pt x="509" y="244"/>
                    <a:pt x="496" y="260"/>
                    <a:pt x="509" y="260"/>
                  </a:cubicBezTo>
                  <a:cubicBezTo>
                    <a:pt x="525" y="244"/>
                    <a:pt x="538" y="231"/>
                    <a:pt x="551" y="231"/>
                  </a:cubicBezTo>
                  <a:cubicBezTo>
                    <a:pt x="525" y="260"/>
                    <a:pt x="444" y="325"/>
                    <a:pt x="402" y="367"/>
                  </a:cubicBezTo>
                  <a:cubicBezTo>
                    <a:pt x="428" y="325"/>
                    <a:pt x="496" y="260"/>
                    <a:pt x="538" y="205"/>
                  </a:cubicBezTo>
                  <a:close/>
                  <a:moveTo>
                    <a:pt x="583" y="321"/>
                  </a:moveTo>
                  <a:cubicBezTo>
                    <a:pt x="580" y="326"/>
                    <a:pt x="577" y="333"/>
                    <a:pt x="577" y="341"/>
                  </a:cubicBezTo>
                  <a:lnTo>
                    <a:pt x="577" y="367"/>
                  </a:lnTo>
                  <a:cubicBezTo>
                    <a:pt x="577" y="347"/>
                    <a:pt x="577" y="332"/>
                    <a:pt x="583" y="321"/>
                  </a:cubicBezTo>
                  <a:close/>
                  <a:moveTo>
                    <a:pt x="619" y="1"/>
                  </a:moveTo>
                  <a:cubicBezTo>
                    <a:pt x="619" y="1"/>
                    <a:pt x="277" y="180"/>
                    <a:pt x="304" y="180"/>
                  </a:cubicBezTo>
                  <a:cubicBezTo>
                    <a:pt x="305" y="180"/>
                    <a:pt x="306" y="179"/>
                    <a:pt x="308" y="179"/>
                  </a:cubicBezTo>
                  <a:lnTo>
                    <a:pt x="334" y="179"/>
                  </a:lnTo>
                  <a:cubicBezTo>
                    <a:pt x="266" y="218"/>
                    <a:pt x="133" y="286"/>
                    <a:pt x="172" y="286"/>
                  </a:cubicBezTo>
                  <a:cubicBezTo>
                    <a:pt x="227" y="273"/>
                    <a:pt x="266" y="260"/>
                    <a:pt x="266" y="260"/>
                  </a:cubicBezTo>
                  <a:lnTo>
                    <a:pt x="266" y="260"/>
                  </a:lnTo>
                  <a:cubicBezTo>
                    <a:pt x="266" y="260"/>
                    <a:pt x="83" y="381"/>
                    <a:pt x="100" y="381"/>
                  </a:cubicBezTo>
                  <a:cubicBezTo>
                    <a:pt x="101" y="381"/>
                    <a:pt x="102" y="381"/>
                    <a:pt x="104" y="380"/>
                  </a:cubicBezTo>
                  <a:cubicBezTo>
                    <a:pt x="133" y="380"/>
                    <a:pt x="389" y="192"/>
                    <a:pt x="389" y="192"/>
                  </a:cubicBezTo>
                  <a:lnTo>
                    <a:pt x="389" y="192"/>
                  </a:lnTo>
                  <a:cubicBezTo>
                    <a:pt x="389" y="192"/>
                    <a:pt x="319" y="281"/>
                    <a:pt x="343" y="281"/>
                  </a:cubicBezTo>
                  <a:cubicBezTo>
                    <a:pt x="347" y="281"/>
                    <a:pt x="354" y="278"/>
                    <a:pt x="363" y="273"/>
                  </a:cubicBezTo>
                  <a:cubicBezTo>
                    <a:pt x="367" y="273"/>
                    <a:pt x="375" y="270"/>
                    <a:pt x="384" y="264"/>
                  </a:cubicBezTo>
                  <a:lnTo>
                    <a:pt x="384" y="264"/>
                  </a:lnTo>
                  <a:cubicBezTo>
                    <a:pt x="308" y="324"/>
                    <a:pt x="192" y="408"/>
                    <a:pt x="207" y="408"/>
                  </a:cubicBezTo>
                  <a:cubicBezTo>
                    <a:pt x="209" y="408"/>
                    <a:pt x="211" y="407"/>
                    <a:pt x="214" y="406"/>
                  </a:cubicBezTo>
                  <a:cubicBezTo>
                    <a:pt x="266" y="393"/>
                    <a:pt x="321" y="354"/>
                    <a:pt x="334" y="341"/>
                  </a:cubicBezTo>
                  <a:lnTo>
                    <a:pt x="334" y="341"/>
                  </a:lnTo>
                  <a:cubicBezTo>
                    <a:pt x="309" y="366"/>
                    <a:pt x="1" y="650"/>
                    <a:pt x="21" y="650"/>
                  </a:cubicBezTo>
                  <a:cubicBezTo>
                    <a:pt x="21" y="650"/>
                    <a:pt x="22" y="649"/>
                    <a:pt x="23" y="649"/>
                  </a:cubicBezTo>
                  <a:cubicBezTo>
                    <a:pt x="65" y="623"/>
                    <a:pt x="321" y="393"/>
                    <a:pt x="321" y="393"/>
                  </a:cubicBezTo>
                  <a:lnTo>
                    <a:pt x="321" y="393"/>
                  </a:lnTo>
                  <a:cubicBezTo>
                    <a:pt x="321" y="393"/>
                    <a:pt x="217" y="558"/>
                    <a:pt x="224" y="558"/>
                  </a:cubicBezTo>
                  <a:cubicBezTo>
                    <a:pt x="224" y="558"/>
                    <a:pt x="225" y="557"/>
                    <a:pt x="227" y="555"/>
                  </a:cubicBezTo>
                  <a:cubicBezTo>
                    <a:pt x="252" y="530"/>
                    <a:pt x="328" y="430"/>
                    <a:pt x="371" y="373"/>
                  </a:cubicBezTo>
                  <a:lnTo>
                    <a:pt x="371" y="373"/>
                  </a:lnTo>
                  <a:cubicBezTo>
                    <a:pt x="363" y="387"/>
                    <a:pt x="363" y="406"/>
                    <a:pt x="363" y="406"/>
                  </a:cubicBezTo>
                  <a:lnTo>
                    <a:pt x="363" y="422"/>
                  </a:lnTo>
                  <a:cubicBezTo>
                    <a:pt x="389" y="406"/>
                    <a:pt x="457" y="341"/>
                    <a:pt x="457" y="341"/>
                  </a:cubicBezTo>
                  <a:lnTo>
                    <a:pt x="457" y="341"/>
                  </a:lnTo>
                  <a:cubicBezTo>
                    <a:pt x="457" y="341"/>
                    <a:pt x="267" y="679"/>
                    <a:pt x="292" y="679"/>
                  </a:cubicBezTo>
                  <a:cubicBezTo>
                    <a:pt x="292" y="679"/>
                    <a:pt x="294" y="679"/>
                    <a:pt x="295" y="678"/>
                  </a:cubicBezTo>
                  <a:cubicBezTo>
                    <a:pt x="311" y="660"/>
                    <a:pt x="340" y="627"/>
                    <a:pt x="365" y="591"/>
                  </a:cubicBezTo>
                  <a:lnTo>
                    <a:pt x="365" y="591"/>
                  </a:lnTo>
                  <a:cubicBezTo>
                    <a:pt x="297" y="708"/>
                    <a:pt x="207" y="883"/>
                    <a:pt x="221" y="883"/>
                  </a:cubicBezTo>
                  <a:cubicBezTo>
                    <a:pt x="222" y="883"/>
                    <a:pt x="224" y="882"/>
                    <a:pt x="227" y="879"/>
                  </a:cubicBezTo>
                  <a:cubicBezTo>
                    <a:pt x="282" y="827"/>
                    <a:pt x="509" y="380"/>
                    <a:pt x="509" y="380"/>
                  </a:cubicBezTo>
                  <a:lnTo>
                    <a:pt x="509" y="380"/>
                  </a:lnTo>
                  <a:cubicBezTo>
                    <a:pt x="509" y="380"/>
                    <a:pt x="462" y="504"/>
                    <a:pt x="469" y="504"/>
                  </a:cubicBezTo>
                  <a:cubicBezTo>
                    <a:pt x="469" y="504"/>
                    <a:pt x="469" y="504"/>
                    <a:pt x="470" y="503"/>
                  </a:cubicBezTo>
                  <a:cubicBezTo>
                    <a:pt x="496" y="503"/>
                    <a:pt x="551" y="393"/>
                    <a:pt x="577" y="341"/>
                  </a:cubicBezTo>
                  <a:lnTo>
                    <a:pt x="577" y="299"/>
                  </a:lnTo>
                  <a:cubicBezTo>
                    <a:pt x="590" y="286"/>
                    <a:pt x="590" y="286"/>
                    <a:pt x="590" y="273"/>
                  </a:cubicBezTo>
                  <a:lnTo>
                    <a:pt x="590" y="299"/>
                  </a:lnTo>
                  <a:lnTo>
                    <a:pt x="590" y="312"/>
                  </a:lnTo>
                  <a:cubicBezTo>
                    <a:pt x="619" y="380"/>
                    <a:pt x="687" y="474"/>
                    <a:pt x="700" y="487"/>
                  </a:cubicBezTo>
                  <a:cubicBezTo>
                    <a:pt x="701" y="488"/>
                    <a:pt x="703" y="488"/>
                    <a:pt x="704" y="488"/>
                  </a:cubicBezTo>
                  <a:cubicBezTo>
                    <a:pt x="718" y="488"/>
                    <a:pt x="658" y="367"/>
                    <a:pt x="658" y="367"/>
                  </a:cubicBezTo>
                  <a:lnTo>
                    <a:pt x="658" y="367"/>
                  </a:lnTo>
                  <a:cubicBezTo>
                    <a:pt x="658" y="367"/>
                    <a:pt x="901" y="811"/>
                    <a:pt x="956" y="866"/>
                  </a:cubicBezTo>
                  <a:cubicBezTo>
                    <a:pt x="959" y="869"/>
                    <a:pt x="960" y="870"/>
                    <a:pt x="961" y="870"/>
                  </a:cubicBezTo>
                  <a:cubicBezTo>
                    <a:pt x="972" y="870"/>
                    <a:pt x="865" y="680"/>
                    <a:pt x="797" y="564"/>
                  </a:cubicBezTo>
                  <a:lnTo>
                    <a:pt x="797" y="564"/>
                  </a:lnTo>
                  <a:cubicBezTo>
                    <a:pt x="824" y="604"/>
                    <a:pt x="857" y="644"/>
                    <a:pt x="875" y="665"/>
                  </a:cubicBezTo>
                  <a:cubicBezTo>
                    <a:pt x="876" y="666"/>
                    <a:pt x="877" y="666"/>
                    <a:pt x="878" y="666"/>
                  </a:cubicBezTo>
                  <a:cubicBezTo>
                    <a:pt x="900" y="666"/>
                    <a:pt x="713" y="325"/>
                    <a:pt x="713" y="325"/>
                  </a:cubicBezTo>
                  <a:lnTo>
                    <a:pt x="713" y="325"/>
                  </a:lnTo>
                  <a:cubicBezTo>
                    <a:pt x="713" y="325"/>
                    <a:pt x="781" y="393"/>
                    <a:pt x="807" y="406"/>
                  </a:cubicBezTo>
                  <a:lnTo>
                    <a:pt x="807" y="393"/>
                  </a:lnTo>
                  <a:cubicBezTo>
                    <a:pt x="820" y="393"/>
                    <a:pt x="807" y="367"/>
                    <a:pt x="807" y="354"/>
                  </a:cubicBezTo>
                  <a:lnTo>
                    <a:pt x="807" y="354"/>
                  </a:lnTo>
                  <a:cubicBezTo>
                    <a:pt x="833" y="406"/>
                    <a:pt x="930" y="516"/>
                    <a:pt x="943" y="542"/>
                  </a:cubicBezTo>
                  <a:cubicBezTo>
                    <a:pt x="945" y="544"/>
                    <a:pt x="946" y="544"/>
                    <a:pt x="946" y="544"/>
                  </a:cubicBezTo>
                  <a:cubicBezTo>
                    <a:pt x="954" y="544"/>
                    <a:pt x="849" y="380"/>
                    <a:pt x="849" y="380"/>
                  </a:cubicBezTo>
                  <a:lnTo>
                    <a:pt x="849" y="380"/>
                  </a:lnTo>
                  <a:cubicBezTo>
                    <a:pt x="849" y="380"/>
                    <a:pt x="1105" y="610"/>
                    <a:pt x="1144" y="636"/>
                  </a:cubicBezTo>
                  <a:cubicBezTo>
                    <a:pt x="1145" y="636"/>
                    <a:pt x="1146" y="636"/>
                    <a:pt x="1146" y="636"/>
                  </a:cubicBezTo>
                  <a:cubicBezTo>
                    <a:pt x="1169" y="636"/>
                    <a:pt x="944" y="420"/>
                    <a:pt x="859" y="347"/>
                  </a:cubicBezTo>
                  <a:lnTo>
                    <a:pt x="859" y="347"/>
                  </a:lnTo>
                  <a:cubicBezTo>
                    <a:pt x="884" y="364"/>
                    <a:pt x="919" y="384"/>
                    <a:pt x="956" y="393"/>
                  </a:cubicBezTo>
                  <a:cubicBezTo>
                    <a:pt x="958" y="394"/>
                    <a:pt x="960" y="394"/>
                    <a:pt x="961" y="394"/>
                  </a:cubicBezTo>
                  <a:cubicBezTo>
                    <a:pt x="980" y="394"/>
                    <a:pt x="869" y="308"/>
                    <a:pt x="781" y="244"/>
                  </a:cubicBezTo>
                  <a:lnTo>
                    <a:pt x="781" y="231"/>
                  </a:lnTo>
                  <a:lnTo>
                    <a:pt x="807" y="260"/>
                  </a:lnTo>
                  <a:cubicBezTo>
                    <a:pt x="816" y="265"/>
                    <a:pt x="823" y="268"/>
                    <a:pt x="827" y="268"/>
                  </a:cubicBezTo>
                  <a:cubicBezTo>
                    <a:pt x="851" y="268"/>
                    <a:pt x="781" y="179"/>
                    <a:pt x="781" y="179"/>
                  </a:cubicBezTo>
                  <a:lnTo>
                    <a:pt x="781" y="179"/>
                  </a:lnTo>
                  <a:cubicBezTo>
                    <a:pt x="781" y="179"/>
                    <a:pt x="1037" y="367"/>
                    <a:pt x="1076" y="367"/>
                  </a:cubicBezTo>
                  <a:cubicBezTo>
                    <a:pt x="1077" y="368"/>
                    <a:pt x="1078" y="368"/>
                    <a:pt x="1078" y="368"/>
                  </a:cubicBezTo>
                  <a:cubicBezTo>
                    <a:pt x="1087" y="368"/>
                    <a:pt x="901" y="244"/>
                    <a:pt x="901" y="244"/>
                  </a:cubicBezTo>
                  <a:lnTo>
                    <a:pt x="901" y="244"/>
                  </a:lnTo>
                  <a:cubicBezTo>
                    <a:pt x="901" y="244"/>
                    <a:pt x="943" y="260"/>
                    <a:pt x="995" y="273"/>
                  </a:cubicBezTo>
                  <a:cubicBezTo>
                    <a:pt x="1037" y="273"/>
                    <a:pt x="901" y="205"/>
                    <a:pt x="833" y="163"/>
                  </a:cubicBezTo>
                  <a:lnTo>
                    <a:pt x="875" y="163"/>
                  </a:lnTo>
                  <a:cubicBezTo>
                    <a:pt x="877" y="164"/>
                    <a:pt x="879" y="164"/>
                    <a:pt x="880" y="164"/>
                  </a:cubicBezTo>
                  <a:cubicBezTo>
                    <a:pt x="904" y="164"/>
                    <a:pt x="619" y="1"/>
                    <a:pt x="6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27"/>
            <p:cNvSpPr/>
            <p:nvPr/>
          </p:nvSpPr>
          <p:spPr>
            <a:xfrm>
              <a:off x="7315720" y="4458917"/>
              <a:ext cx="2061" cy="7654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0" y="0"/>
                  </a:moveTo>
                  <a:cubicBezTo>
                    <a:pt x="0" y="26"/>
                    <a:pt x="13" y="52"/>
                    <a:pt x="13" y="52"/>
                  </a:cubicBezTo>
                  <a:cubicBezTo>
                    <a:pt x="13" y="52"/>
                    <a:pt x="0" y="26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27"/>
            <p:cNvSpPr/>
            <p:nvPr/>
          </p:nvSpPr>
          <p:spPr>
            <a:xfrm>
              <a:off x="7306153" y="4504692"/>
              <a:ext cx="3385" cy="10156"/>
            </a:xfrm>
            <a:custGeom>
              <a:avLst/>
              <a:gdLst/>
              <a:ahLst/>
              <a:cxnLst/>
              <a:rect l="l" t="t" r="r" b="b"/>
              <a:pathLst>
                <a:path w="23" h="69" extrusionOk="0">
                  <a:moveTo>
                    <a:pt x="23" y="0"/>
                  </a:moveTo>
                  <a:lnTo>
                    <a:pt x="23" y="0"/>
                  </a:lnTo>
                  <a:cubicBezTo>
                    <a:pt x="12" y="33"/>
                    <a:pt x="1" y="68"/>
                    <a:pt x="6" y="68"/>
                  </a:cubicBezTo>
                  <a:cubicBezTo>
                    <a:pt x="7" y="68"/>
                    <a:pt x="8" y="67"/>
                    <a:pt x="10" y="65"/>
                  </a:cubicBezTo>
                  <a:cubicBezTo>
                    <a:pt x="10" y="65"/>
                    <a:pt x="10" y="39"/>
                    <a:pt x="23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27"/>
            <p:cNvSpPr/>
            <p:nvPr/>
          </p:nvSpPr>
          <p:spPr>
            <a:xfrm>
              <a:off x="7206065" y="4438753"/>
              <a:ext cx="212833" cy="162198"/>
            </a:xfrm>
            <a:custGeom>
              <a:avLst/>
              <a:gdLst/>
              <a:ahLst/>
              <a:cxnLst/>
              <a:rect l="l" t="t" r="r" b="b"/>
              <a:pathLst>
                <a:path w="1446" h="1102" extrusionOk="0">
                  <a:moveTo>
                    <a:pt x="716" y="367"/>
                  </a:moveTo>
                  <a:cubicBezTo>
                    <a:pt x="716" y="367"/>
                    <a:pt x="716" y="380"/>
                    <a:pt x="729" y="380"/>
                  </a:cubicBezTo>
                  <a:cubicBezTo>
                    <a:pt x="729" y="367"/>
                    <a:pt x="716" y="367"/>
                    <a:pt x="716" y="367"/>
                  </a:cubicBezTo>
                  <a:close/>
                  <a:moveTo>
                    <a:pt x="731" y="402"/>
                  </a:moveTo>
                  <a:cubicBezTo>
                    <a:pt x="733" y="410"/>
                    <a:pt x="737" y="420"/>
                    <a:pt x="745" y="432"/>
                  </a:cubicBezTo>
                  <a:cubicBezTo>
                    <a:pt x="745" y="422"/>
                    <a:pt x="736" y="412"/>
                    <a:pt x="731" y="402"/>
                  </a:cubicBezTo>
                  <a:close/>
                  <a:moveTo>
                    <a:pt x="784" y="231"/>
                  </a:moveTo>
                  <a:cubicBezTo>
                    <a:pt x="839" y="299"/>
                    <a:pt x="920" y="380"/>
                    <a:pt x="959" y="432"/>
                  </a:cubicBezTo>
                  <a:cubicBezTo>
                    <a:pt x="891" y="380"/>
                    <a:pt x="784" y="286"/>
                    <a:pt x="758" y="257"/>
                  </a:cubicBezTo>
                  <a:cubicBezTo>
                    <a:pt x="771" y="257"/>
                    <a:pt x="810" y="270"/>
                    <a:pt x="826" y="299"/>
                  </a:cubicBezTo>
                  <a:cubicBezTo>
                    <a:pt x="839" y="299"/>
                    <a:pt x="810" y="270"/>
                    <a:pt x="784" y="231"/>
                  </a:cubicBezTo>
                  <a:close/>
                  <a:moveTo>
                    <a:pt x="664" y="244"/>
                  </a:moveTo>
                  <a:lnTo>
                    <a:pt x="664" y="244"/>
                  </a:lnTo>
                  <a:cubicBezTo>
                    <a:pt x="639" y="280"/>
                    <a:pt x="616" y="315"/>
                    <a:pt x="619" y="315"/>
                  </a:cubicBezTo>
                  <a:cubicBezTo>
                    <a:pt x="619" y="315"/>
                    <a:pt x="620" y="314"/>
                    <a:pt x="622" y="312"/>
                  </a:cubicBezTo>
                  <a:cubicBezTo>
                    <a:pt x="635" y="299"/>
                    <a:pt x="664" y="286"/>
                    <a:pt x="677" y="270"/>
                  </a:cubicBezTo>
                  <a:lnTo>
                    <a:pt x="690" y="270"/>
                  </a:lnTo>
                  <a:cubicBezTo>
                    <a:pt x="648" y="312"/>
                    <a:pt x="541" y="393"/>
                    <a:pt x="486" y="461"/>
                  </a:cubicBezTo>
                  <a:cubicBezTo>
                    <a:pt x="528" y="406"/>
                    <a:pt x="596" y="312"/>
                    <a:pt x="664" y="244"/>
                  </a:cubicBezTo>
                  <a:close/>
                  <a:moveTo>
                    <a:pt x="1174" y="660"/>
                  </a:moveTo>
                  <a:lnTo>
                    <a:pt x="1174" y="660"/>
                  </a:lnTo>
                  <a:cubicBezTo>
                    <a:pt x="1177" y="665"/>
                    <a:pt x="1179" y="667"/>
                    <a:pt x="1179" y="667"/>
                  </a:cubicBezTo>
                  <a:cubicBezTo>
                    <a:pt x="1179" y="667"/>
                    <a:pt x="1178" y="665"/>
                    <a:pt x="1176" y="662"/>
                  </a:cubicBezTo>
                  <a:cubicBezTo>
                    <a:pt x="1175" y="661"/>
                    <a:pt x="1175" y="661"/>
                    <a:pt x="1174" y="660"/>
                  </a:cubicBezTo>
                  <a:close/>
                  <a:moveTo>
                    <a:pt x="771" y="1"/>
                  </a:moveTo>
                  <a:cubicBezTo>
                    <a:pt x="771" y="1"/>
                    <a:pt x="323" y="219"/>
                    <a:pt x="362" y="219"/>
                  </a:cubicBezTo>
                  <a:cubicBezTo>
                    <a:pt x="363" y="219"/>
                    <a:pt x="364" y="218"/>
                    <a:pt x="366" y="218"/>
                  </a:cubicBezTo>
                  <a:cubicBezTo>
                    <a:pt x="373" y="218"/>
                    <a:pt x="381" y="218"/>
                    <a:pt x="388" y="216"/>
                  </a:cubicBezTo>
                  <a:lnTo>
                    <a:pt x="388" y="216"/>
                  </a:lnTo>
                  <a:cubicBezTo>
                    <a:pt x="304" y="269"/>
                    <a:pt x="165" y="351"/>
                    <a:pt x="204" y="351"/>
                  </a:cubicBezTo>
                  <a:cubicBezTo>
                    <a:pt x="272" y="338"/>
                    <a:pt x="324" y="312"/>
                    <a:pt x="324" y="312"/>
                  </a:cubicBezTo>
                  <a:lnTo>
                    <a:pt x="324" y="312"/>
                  </a:lnTo>
                  <a:cubicBezTo>
                    <a:pt x="324" y="312"/>
                    <a:pt x="86" y="475"/>
                    <a:pt x="107" y="475"/>
                  </a:cubicBezTo>
                  <a:cubicBezTo>
                    <a:pt x="107" y="475"/>
                    <a:pt x="109" y="474"/>
                    <a:pt x="110" y="474"/>
                  </a:cubicBezTo>
                  <a:cubicBezTo>
                    <a:pt x="149" y="461"/>
                    <a:pt x="486" y="231"/>
                    <a:pt x="486" y="231"/>
                  </a:cubicBezTo>
                  <a:lnTo>
                    <a:pt x="486" y="231"/>
                  </a:lnTo>
                  <a:cubicBezTo>
                    <a:pt x="486" y="231"/>
                    <a:pt x="394" y="345"/>
                    <a:pt x="417" y="345"/>
                  </a:cubicBezTo>
                  <a:cubicBezTo>
                    <a:pt x="420" y="345"/>
                    <a:pt x="426" y="343"/>
                    <a:pt x="434" y="338"/>
                  </a:cubicBezTo>
                  <a:cubicBezTo>
                    <a:pt x="460" y="325"/>
                    <a:pt x="502" y="299"/>
                    <a:pt x="528" y="257"/>
                  </a:cubicBezTo>
                  <a:lnTo>
                    <a:pt x="528" y="257"/>
                  </a:lnTo>
                  <a:cubicBezTo>
                    <a:pt x="515" y="286"/>
                    <a:pt x="486" y="312"/>
                    <a:pt x="486" y="312"/>
                  </a:cubicBezTo>
                  <a:cubicBezTo>
                    <a:pt x="372" y="389"/>
                    <a:pt x="220" y="501"/>
                    <a:pt x="252" y="501"/>
                  </a:cubicBezTo>
                  <a:cubicBezTo>
                    <a:pt x="254" y="501"/>
                    <a:pt x="256" y="501"/>
                    <a:pt x="259" y="500"/>
                  </a:cubicBezTo>
                  <a:cubicBezTo>
                    <a:pt x="308" y="490"/>
                    <a:pt x="358" y="457"/>
                    <a:pt x="386" y="435"/>
                  </a:cubicBezTo>
                  <a:lnTo>
                    <a:pt x="386" y="435"/>
                  </a:lnTo>
                  <a:cubicBezTo>
                    <a:pt x="301" y="511"/>
                    <a:pt x="1" y="799"/>
                    <a:pt x="13" y="799"/>
                  </a:cubicBezTo>
                  <a:cubicBezTo>
                    <a:pt x="14" y="799"/>
                    <a:pt x="15" y="799"/>
                    <a:pt x="16" y="798"/>
                  </a:cubicBezTo>
                  <a:cubicBezTo>
                    <a:pt x="68" y="785"/>
                    <a:pt x="379" y="487"/>
                    <a:pt x="379" y="487"/>
                  </a:cubicBezTo>
                  <a:lnTo>
                    <a:pt x="379" y="487"/>
                  </a:lnTo>
                  <a:cubicBezTo>
                    <a:pt x="379" y="487"/>
                    <a:pt x="257" y="693"/>
                    <a:pt x="269" y="693"/>
                  </a:cubicBezTo>
                  <a:cubicBezTo>
                    <a:pt x="269" y="693"/>
                    <a:pt x="270" y="692"/>
                    <a:pt x="272" y="691"/>
                  </a:cubicBezTo>
                  <a:cubicBezTo>
                    <a:pt x="298" y="662"/>
                    <a:pt x="405" y="513"/>
                    <a:pt x="447" y="448"/>
                  </a:cubicBezTo>
                  <a:lnTo>
                    <a:pt x="447" y="448"/>
                  </a:lnTo>
                  <a:cubicBezTo>
                    <a:pt x="447" y="474"/>
                    <a:pt x="434" y="500"/>
                    <a:pt x="447" y="500"/>
                  </a:cubicBezTo>
                  <a:lnTo>
                    <a:pt x="447" y="513"/>
                  </a:lnTo>
                  <a:cubicBezTo>
                    <a:pt x="473" y="500"/>
                    <a:pt x="567" y="419"/>
                    <a:pt x="567" y="419"/>
                  </a:cubicBezTo>
                  <a:lnTo>
                    <a:pt x="567" y="419"/>
                  </a:lnTo>
                  <a:cubicBezTo>
                    <a:pt x="567" y="419"/>
                    <a:pt x="333" y="840"/>
                    <a:pt x="360" y="840"/>
                  </a:cubicBezTo>
                  <a:cubicBezTo>
                    <a:pt x="362" y="840"/>
                    <a:pt x="364" y="839"/>
                    <a:pt x="366" y="837"/>
                  </a:cubicBezTo>
                  <a:cubicBezTo>
                    <a:pt x="392" y="811"/>
                    <a:pt x="447" y="717"/>
                    <a:pt x="486" y="649"/>
                  </a:cubicBezTo>
                  <a:lnTo>
                    <a:pt x="486" y="649"/>
                  </a:lnTo>
                  <a:cubicBezTo>
                    <a:pt x="410" y="788"/>
                    <a:pt x="242" y="1101"/>
                    <a:pt x="264" y="1101"/>
                  </a:cubicBezTo>
                  <a:cubicBezTo>
                    <a:pt x="266" y="1101"/>
                    <a:pt x="268" y="1100"/>
                    <a:pt x="272" y="1096"/>
                  </a:cubicBezTo>
                  <a:cubicBezTo>
                    <a:pt x="324" y="1041"/>
                    <a:pt x="635" y="474"/>
                    <a:pt x="635" y="474"/>
                  </a:cubicBezTo>
                  <a:lnTo>
                    <a:pt x="635" y="474"/>
                  </a:lnTo>
                  <a:cubicBezTo>
                    <a:pt x="635" y="474"/>
                    <a:pt x="560" y="624"/>
                    <a:pt x="580" y="624"/>
                  </a:cubicBezTo>
                  <a:cubicBezTo>
                    <a:pt x="581" y="624"/>
                    <a:pt x="582" y="624"/>
                    <a:pt x="583" y="623"/>
                  </a:cubicBezTo>
                  <a:cubicBezTo>
                    <a:pt x="607" y="611"/>
                    <a:pt x="665" y="498"/>
                    <a:pt x="704" y="426"/>
                  </a:cubicBezTo>
                  <a:lnTo>
                    <a:pt x="704" y="426"/>
                  </a:lnTo>
                  <a:cubicBezTo>
                    <a:pt x="703" y="433"/>
                    <a:pt x="703" y="440"/>
                    <a:pt x="703" y="448"/>
                  </a:cubicBezTo>
                  <a:cubicBezTo>
                    <a:pt x="716" y="419"/>
                    <a:pt x="716" y="406"/>
                    <a:pt x="729" y="380"/>
                  </a:cubicBezTo>
                  <a:lnTo>
                    <a:pt x="729" y="380"/>
                  </a:lnTo>
                  <a:cubicBezTo>
                    <a:pt x="716" y="393"/>
                    <a:pt x="716" y="393"/>
                    <a:pt x="716" y="406"/>
                  </a:cubicBezTo>
                  <a:lnTo>
                    <a:pt x="716" y="367"/>
                  </a:lnTo>
                  <a:cubicBezTo>
                    <a:pt x="716" y="351"/>
                    <a:pt x="716" y="338"/>
                    <a:pt x="729" y="338"/>
                  </a:cubicBezTo>
                  <a:lnTo>
                    <a:pt x="729" y="367"/>
                  </a:lnTo>
                  <a:lnTo>
                    <a:pt x="729" y="380"/>
                  </a:lnTo>
                  <a:cubicBezTo>
                    <a:pt x="729" y="385"/>
                    <a:pt x="729" y="389"/>
                    <a:pt x="730" y="394"/>
                  </a:cubicBezTo>
                  <a:lnTo>
                    <a:pt x="730" y="394"/>
                  </a:lnTo>
                  <a:cubicBezTo>
                    <a:pt x="729" y="394"/>
                    <a:pt x="729" y="393"/>
                    <a:pt x="729" y="393"/>
                  </a:cubicBezTo>
                  <a:lnTo>
                    <a:pt x="729" y="393"/>
                  </a:lnTo>
                  <a:cubicBezTo>
                    <a:pt x="729" y="396"/>
                    <a:pt x="730" y="399"/>
                    <a:pt x="731" y="402"/>
                  </a:cubicBezTo>
                  <a:lnTo>
                    <a:pt x="731" y="402"/>
                  </a:lnTo>
                  <a:cubicBezTo>
                    <a:pt x="730" y="399"/>
                    <a:pt x="730" y="397"/>
                    <a:pt x="730" y="394"/>
                  </a:cubicBezTo>
                  <a:lnTo>
                    <a:pt x="730" y="394"/>
                  </a:lnTo>
                  <a:cubicBezTo>
                    <a:pt x="772" y="462"/>
                    <a:pt x="839" y="594"/>
                    <a:pt x="865" y="610"/>
                  </a:cubicBezTo>
                  <a:cubicBezTo>
                    <a:pt x="866" y="611"/>
                    <a:pt x="867" y="611"/>
                    <a:pt x="867" y="611"/>
                  </a:cubicBezTo>
                  <a:cubicBezTo>
                    <a:pt x="885" y="611"/>
                    <a:pt x="810" y="461"/>
                    <a:pt x="810" y="461"/>
                  </a:cubicBezTo>
                  <a:lnTo>
                    <a:pt x="810" y="461"/>
                  </a:lnTo>
                  <a:cubicBezTo>
                    <a:pt x="810" y="461"/>
                    <a:pt x="1108" y="1015"/>
                    <a:pt x="1176" y="1080"/>
                  </a:cubicBezTo>
                  <a:cubicBezTo>
                    <a:pt x="1179" y="1082"/>
                    <a:pt x="1181" y="1083"/>
                    <a:pt x="1183" y="1083"/>
                  </a:cubicBezTo>
                  <a:cubicBezTo>
                    <a:pt x="1204" y="1083"/>
                    <a:pt x="1105" y="894"/>
                    <a:pt x="1023" y="748"/>
                  </a:cubicBezTo>
                  <a:lnTo>
                    <a:pt x="1023" y="748"/>
                  </a:lnTo>
                  <a:cubicBezTo>
                    <a:pt x="1046" y="780"/>
                    <a:pt x="1068" y="805"/>
                    <a:pt x="1082" y="811"/>
                  </a:cubicBezTo>
                  <a:cubicBezTo>
                    <a:pt x="1084" y="813"/>
                    <a:pt x="1086" y="814"/>
                    <a:pt x="1087" y="814"/>
                  </a:cubicBezTo>
                  <a:cubicBezTo>
                    <a:pt x="1111" y="814"/>
                    <a:pt x="878" y="406"/>
                    <a:pt x="878" y="406"/>
                  </a:cubicBezTo>
                  <a:lnTo>
                    <a:pt x="878" y="406"/>
                  </a:lnTo>
                  <a:cubicBezTo>
                    <a:pt x="878" y="406"/>
                    <a:pt x="959" y="487"/>
                    <a:pt x="1001" y="487"/>
                  </a:cubicBezTo>
                  <a:cubicBezTo>
                    <a:pt x="1014" y="487"/>
                    <a:pt x="1001" y="461"/>
                    <a:pt x="1001" y="432"/>
                  </a:cubicBezTo>
                  <a:lnTo>
                    <a:pt x="1001" y="432"/>
                  </a:lnTo>
                  <a:cubicBezTo>
                    <a:pt x="1039" y="498"/>
                    <a:pt x="1145" y="630"/>
                    <a:pt x="1174" y="660"/>
                  </a:cubicBezTo>
                  <a:lnTo>
                    <a:pt x="1174" y="660"/>
                  </a:lnTo>
                  <a:cubicBezTo>
                    <a:pt x="1151" y="625"/>
                    <a:pt x="1053" y="474"/>
                    <a:pt x="1053" y="474"/>
                  </a:cubicBezTo>
                  <a:lnTo>
                    <a:pt x="1053" y="474"/>
                  </a:lnTo>
                  <a:cubicBezTo>
                    <a:pt x="1053" y="474"/>
                    <a:pt x="1377" y="756"/>
                    <a:pt x="1419" y="785"/>
                  </a:cubicBezTo>
                  <a:cubicBezTo>
                    <a:pt x="1421" y="786"/>
                    <a:pt x="1422" y="786"/>
                    <a:pt x="1423" y="786"/>
                  </a:cubicBezTo>
                  <a:cubicBezTo>
                    <a:pt x="1446" y="786"/>
                    <a:pt x="1154" y="501"/>
                    <a:pt x="1063" y="415"/>
                  </a:cubicBezTo>
                  <a:lnTo>
                    <a:pt x="1063" y="415"/>
                  </a:lnTo>
                  <a:cubicBezTo>
                    <a:pt x="1091" y="440"/>
                    <a:pt x="1140" y="478"/>
                    <a:pt x="1189" y="487"/>
                  </a:cubicBezTo>
                  <a:cubicBezTo>
                    <a:pt x="1231" y="487"/>
                    <a:pt x="1082" y="380"/>
                    <a:pt x="972" y="299"/>
                  </a:cubicBezTo>
                  <a:cubicBezTo>
                    <a:pt x="972" y="299"/>
                    <a:pt x="959" y="299"/>
                    <a:pt x="959" y="286"/>
                  </a:cubicBezTo>
                  <a:lnTo>
                    <a:pt x="959" y="286"/>
                  </a:lnTo>
                  <a:cubicBezTo>
                    <a:pt x="972" y="299"/>
                    <a:pt x="1001" y="312"/>
                    <a:pt x="1014" y="325"/>
                  </a:cubicBezTo>
                  <a:cubicBezTo>
                    <a:pt x="1020" y="327"/>
                    <a:pt x="1024" y="328"/>
                    <a:pt x="1027" y="328"/>
                  </a:cubicBezTo>
                  <a:cubicBezTo>
                    <a:pt x="1063" y="328"/>
                    <a:pt x="959" y="205"/>
                    <a:pt x="959" y="205"/>
                  </a:cubicBezTo>
                  <a:lnTo>
                    <a:pt x="959" y="205"/>
                  </a:lnTo>
                  <a:cubicBezTo>
                    <a:pt x="959" y="205"/>
                    <a:pt x="1296" y="448"/>
                    <a:pt x="1338" y="461"/>
                  </a:cubicBezTo>
                  <a:cubicBezTo>
                    <a:pt x="1339" y="461"/>
                    <a:pt x="1340" y="462"/>
                    <a:pt x="1341" y="462"/>
                  </a:cubicBezTo>
                  <a:cubicBezTo>
                    <a:pt x="1360" y="462"/>
                    <a:pt x="1121" y="286"/>
                    <a:pt x="1121" y="286"/>
                  </a:cubicBezTo>
                  <a:lnTo>
                    <a:pt x="1121" y="286"/>
                  </a:lnTo>
                  <a:cubicBezTo>
                    <a:pt x="1121" y="286"/>
                    <a:pt x="1176" y="325"/>
                    <a:pt x="1244" y="325"/>
                  </a:cubicBezTo>
                  <a:cubicBezTo>
                    <a:pt x="1246" y="326"/>
                    <a:pt x="1248" y="326"/>
                    <a:pt x="1249" y="326"/>
                  </a:cubicBezTo>
                  <a:cubicBezTo>
                    <a:pt x="1263" y="326"/>
                    <a:pt x="1116" y="240"/>
                    <a:pt x="1040" y="189"/>
                  </a:cubicBezTo>
                  <a:lnTo>
                    <a:pt x="1040" y="189"/>
                  </a:lnTo>
                  <a:cubicBezTo>
                    <a:pt x="1040" y="189"/>
                    <a:pt x="1069" y="205"/>
                    <a:pt x="1082" y="205"/>
                  </a:cubicBezTo>
                  <a:cubicBezTo>
                    <a:pt x="1150" y="205"/>
                    <a:pt x="771" y="1"/>
                    <a:pt x="7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27"/>
            <p:cNvSpPr/>
            <p:nvPr/>
          </p:nvSpPr>
          <p:spPr>
            <a:xfrm>
              <a:off x="7315720" y="4502190"/>
              <a:ext cx="3827" cy="10156"/>
            </a:xfrm>
            <a:custGeom>
              <a:avLst/>
              <a:gdLst/>
              <a:ahLst/>
              <a:cxnLst/>
              <a:rect l="l" t="t" r="r" b="b"/>
              <a:pathLst>
                <a:path w="26" h="69" extrusionOk="0">
                  <a:moveTo>
                    <a:pt x="0" y="1"/>
                  </a:moveTo>
                  <a:cubicBezTo>
                    <a:pt x="0" y="43"/>
                    <a:pt x="13" y="69"/>
                    <a:pt x="13" y="69"/>
                  </a:cubicBezTo>
                  <a:cubicBezTo>
                    <a:pt x="26" y="69"/>
                    <a:pt x="13" y="43"/>
                    <a:pt x="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27"/>
            <p:cNvSpPr/>
            <p:nvPr/>
          </p:nvSpPr>
          <p:spPr>
            <a:xfrm>
              <a:off x="7305711" y="4532215"/>
              <a:ext cx="3827" cy="12364"/>
            </a:xfrm>
            <a:custGeom>
              <a:avLst/>
              <a:gdLst/>
              <a:ahLst/>
              <a:cxnLst/>
              <a:rect l="l" t="t" r="r" b="b"/>
              <a:pathLst>
                <a:path w="26" h="84" extrusionOk="0">
                  <a:moveTo>
                    <a:pt x="26" y="1"/>
                  </a:moveTo>
                  <a:cubicBezTo>
                    <a:pt x="16" y="32"/>
                    <a:pt x="6" y="72"/>
                    <a:pt x="2" y="82"/>
                  </a:cubicBezTo>
                  <a:lnTo>
                    <a:pt x="2" y="82"/>
                  </a:lnTo>
                  <a:cubicBezTo>
                    <a:pt x="13" y="80"/>
                    <a:pt x="14" y="54"/>
                    <a:pt x="26" y="1"/>
                  </a:cubicBezTo>
                  <a:close/>
                  <a:moveTo>
                    <a:pt x="2" y="82"/>
                  </a:moveTo>
                  <a:cubicBezTo>
                    <a:pt x="1" y="82"/>
                    <a:pt x="1" y="82"/>
                    <a:pt x="0" y="82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1" y="84"/>
                    <a:pt x="1" y="83"/>
                    <a:pt x="2" y="8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27"/>
            <p:cNvSpPr/>
            <p:nvPr/>
          </p:nvSpPr>
          <p:spPr>
            <a:xfrm>
              <a:off x="7188550" y="4454502"/>
              <a:ext cx="248305" cy="189869"/>
            </a:xfrm>
            <a:custGeom>
              <a:avLst/>
              <a:gdLst/>
              <a:ahLst/>
              <a:cxnLst/>
              <a:rect l="l" t="t" r="r" b="b"/>
              <a:pathLst>
                <a:path w="1687" h="1290" extrusionOk="0">
                  <a:moveTo>
                    <a:pt x="835" y="435"/>
                  </a:moveTo>
                  <a:cubicBezTo>
                    <a:pt x="835" y="448"/>
                    <a:pt x="835" y="448"/>
                    <a:pt x="848" y="448"/>
                  </a:cubicBezTo>
                  <a:lnTo>
                    <a:pt x="835" y="435"/>
                  </a:lnTo>
                  <a:close/>
                  <a:moveTo>
                    <a:pt x="848" y="406"/>
                  </a:moveTo>
                  <a:lnTo>
                    <a:pt x="848" y="435"/>
                  </a:lnTo>
                  <a:lnTo>
                    <a:pt x="848" y="448"/>
                  </a:lnTo>
                  <a:cubicBezTo>
                    <a:pt x="835" y="461"/>
                    <a:pt x="835" y="474"/>
                    <a:pt x="835" y="487"/>
                  </a:cubicBezTo>
                  <a:lnTo>
                    <a:pt x="835" y="435"/>
                  </a:lnTo>
                  <a:cubicBezTo>
                    <a:pt x="835" y="422"/>
                    <a:pt x="835" y="406"/>
                    <a:pt x="848" y="406"/>
                  </a:cubicBezTo>
                  <a:close/>
                  <a:moveTo>
                    <a:pt x="916" y="273"/>
                  </a:moveTo>
                  <a:lnTo>
                    <a:pt x="916" y="273"/>
                  </a:lnTo>
                  <a:cubicBezTo>
                    <a:pt x="984" y="354"/>
                    <a:pt x="1065" y="461"/>
                    <a:pt x="1120" y="516"/>
                  </a:cubicBezTo>
                  <a:cubicBezTo>
                    <a:pt x="1039" y="448"/>
                    <a:pt x="916" y="341"/>
                    <a:pt x="877" y="312"/>
                  </a:cubicBezTo>
                  <a:lnTo>
                    <a:pt x="890" y="299"/>
                  </a:lnTo>
                  <a:cubicBezTo>
                    <a:pt x="903" y="312"/>
                    <a:pt x="945" y="325"/>
                    <a:pt x="958" y="354"/>
                  </a:cubicBezTo>
                  <a:cubicBezTo>
                    <a:pt x="960" y="356"/>
                    <a:pt x="961" y="356"/>
                    <a:pt x="961" y="356"/>
                  </a:cubicBezTo>
                  <a:cubicBezTo>
                    <a:pt x="964" y="356"/>
                    <a:pt x="941" y="318"/>
                    <a:pt x="916" y="273"/>
                  </a:cubicBezTo>
                  <a:close/>
                  <a:moveTo>
                    <a:pt x="767" y="299"/>
                  </a:moveTo>
                  <a:lnTo>
                    <a:pt x="767" y="299"/>
                  </a:lnTo>
                  <a:cubicBezTo>
                    <a:pt x="744" y="335"/>
                    <a:pt x="722" y="370"/>
                    <a:pt x="725" y="370"/>
                  </a:cubicBezTo>
                  <a:cubicBezTo>
                    <a:pt x="725" y="370"/>
                    <a:pt x="726" y="369"/>
                    <a:pt x="728" y="367"/>
                  </a:cubicBezTo>
                  <a:cubicBezTo>
                    <a:pt x="741" y="354"/>
                    <a:pt x="767" y="341"/>
                    <a:pt x="796" y="325"/>
                  </a:cubicBezTo>
                  <a:lnTo>
                    <a:pt x="796" y="325"/>
                  </a:lnTo>
                  <a:cubicBezTo>
                    <a:pt x="754" y="367"/>
                    <a:pt x="634" y="474"/>
                    <a:pt x="566" y="542"/>
                  </a:cubicBezTo>
                  <a:cubicBezTo>
                    <a:pt x="621" y="474"/>
                    <a:pt x="702" y="380"/>
                    <a:pt x="767" y="299"/>
                  </a:cubicBezTo>
                  <a:close/>
                  <a:moveTo>
                    <a:pt x="890" y="1"/>
                  </a:moveTo>
                  <a:cubicBezTo>
                    <a:pt x="890" y="1"/>
                    <a:pt x="349" y="273"/>
                    <a:pt x="430" y="273"/>
                  </a:cubicBezTo>
                  <a:cubicBezTo>
                    <a:pt x="443" y="260"/>
                    <a:pt x="472" y="260"/>
                    <a:pt x="485" y="260"/>
                  </a:cubicBezTo>
                  <a:cubicBezTo>
                    <a:pt x="385" y="308"/>
                    <a:pt x="212" y="407"/>
                    <a:pt x="234" y="407"/>
                  </a:cubicBezTo>
                  <a:cubicBezTo>
                    <a:pt x="236" y="407"/>
                    <a:pt x="238" y="407"/>
                    <a:pt x="242" y="406"/>
                  </a:cubicBezTo>
                  <a:cubicBezTo>
                    <a:pt x="323" y="406"/>
                    <a:pt x="391" y="367"/>
                    <a:pt x="391" y="367"/>
                  </a:cubicBezTo>
                  <a:lnTo>
                    <a:pt x="391" y="367"/>
                  </a:lnTo>
                  <a:cubicBezTo>
                    <a:pt x="391" y="367"/>
                    <a:pt x="99" y="556"/>
                    <a:pt x="131" y="556"/>
                  </a:cubicBezTo>
                  <a:cubicBezTo>
                    <a:pt x="132" y="556"/>
                    <a:pt x="133" y="555"/>
                    <a:pt x="135" y="555"/>
                  </a:cubicBezTo>
                  <a:cubicBezTo>
                    <a:pt x="187" y="542"/>
                    <a:pt x="566" y="273"/>
                    <a:pt x="566" y="273"/>
                  </a:cubicBezTo>
                  <a:lnTo>
                    <a:pt x="566" y="273"/>
                  </a:lnTo>
                  <a:cubicBezTo>
                    <a:pt x="566" y="273"/>
                    <a:pt x="447" y="412"/>
                    <a:pt x="489" y="412"/>
                  </a:cubicBezTo>
                  <a:cubicBezTo>
                    <a:pt x="494" y="412"/>
                    <a:pt x="501" y="410"/>
                    <a:pt x="511" y="406"/>
                  </a:cubicBezTo>
                  <a:cubicBezTo>
                    <a:pt x="540" y="380"/>
                    <a:pt x="579" y="354"/>
                    <a:pt x="621" y="312"/>
                  </a:cubicBezTo>
                  <a:lnTo>
                    <a:pt x="621" y="312"/>
                  </a:lnTo>
                  <a:cubicBezTo>
                    <a:pt x="592" y="341"/>
                    <a:pt x="579" y="367"/>
                    <a:pt x="566" y="380"/>
                  </a:cubicBezTo>
                  <a:cubicBezTo>
                    <a:pt x="430" y="461"/>
                    <a:pt x="242" y="597"/>
                    <a:pt x="310" y="597"/>
                  </a:cubicBezTo>
                  <a:cubicBezTo>
                    <a:pt x="366" y="573"/>
                    <a:pt x="430" y="525"/>
                    <a:pt x="459" y="500"/>
                  </a:cubicBezTo>
                  <a:lnTo>
                    <a:pt x="459" y="500"/>
                  </a:lnTo>
                  <a:cubicBezTo>
                    <a:pt x="376" y="582"/>
                    <a:pt x="0" y="948"/>
                    <a:pt x="22" y="948"/>
                  </a:cubicBezTo>
                  <a:cubicBezTo>
                    <a:pt x="22" y="948"/>
                    <a:pt x="23" y="948"/>
                    <a:pt x="25" y="947"/>
                  </a:cubicBezTo>
                  <a:cubicBezTo>
                    <a:pt x="93" y="908"/>
                    <a:pt x="459" y="568"/>
                    <a:pt x="459" y="568"/>
                  </a:cubicBezTo>
                  <a:lnTo>
                    <a:pt x="459" y="568"/>
                  </a:lnTo>
                  <a:cubicBezTo>
                    <a:pt x="459" y="568"/>
                    <a:pt x="306" y="802"/>
                    <a:pt x="317" y="802"/>
                  </a:cubicBezTo>
                  <a:cubicBezTo>
                    <a:pt x="318" y="802"/>
                    <a:pt x="320" y="801"/>
                    <a:pt x="323" y="798"/>
                  </a:cubicBezTo>
                  <a:cubicBezTo>
                    <a:pt x="349" y="772"/>
                    <a:pt x="483" y="612"/>
                    <a:pt x="523" y="531"/>
                  </a:cubicBezTo>
                  <a:lnTo>
                    <a:pt x="523" y="531"/>
                  </a:lnTo>
                  <a:cubicBezTo>
                    <a:pt x="511" y="557"/>
                    <a:pt x="511" y="597"/>
                    <a:pt x="511" y="597"/>
                  </a:cubicBezTo>
                  <a:cubicBezTo>
                    <a:pt x="566" y="597"/>
                    <a:pt x="660" y="503"/>
                    <a:pt x="660" y="503"/>
                  </a:cubicBezTo>
                  <a:lnTo>
                    <a:pt x="660" y="503"/>
                  </a:lnTo>
                  <a:cubicBezTo>
                    <a:pt x="660" y="503"/>
                    <a:pt x="385" y="975"/>
                    <a:pt x="412" y="975"/>
                  </a:cubicBezTo>
                  <a:cubicBezTo>
                    <a:pt x="413" y="975"/>
                    <a:pt x="415" y="975"/>
                    <a:pt x="417" y="973"/>
                  </a:cubicBezTo>
                  <a:cubicBezTo>
                    <a:pt x="459" y="947"/>
                    <a:pt x="524" y="840"/>
                    <a:pt x="579" y="772"/>
                  </a:cubicBezTo>
                  <a:lnTo>
                    <a:pt x="579" y="772"/>
                  </a:lnTo>
                  <a:cubicBezTo>
                    <a:pt x="491" y="924"/>
                    <a:pt x="283" y="1289"/>
                    <a:pt x="303" y="1289"/>
                  </a:cubicBezTo>
                  <a:cubicBezTo>
                    <a:pt x="304" y="1289"/>
                    <a:pt x="307" y="1287"/>
                    <a:pt x="310" y="1284"/>
                  </a:cubicBezTo>
                  <a:cubicBezTo>
                    <a:pt x="391" y="1203"/>
                    <a:pt x="741" y="555"/>
                    <a:pt x="741" y="555"/>
                  </a:cubicBezTo>
                  <a:lnTo>
                    <a:pt x="741" y="555"/>
                  </a:lnTo>
                  <a:cubicBezTo>
                    <a:pt x="741" y="555"/>
                    <a:pt x="659" y="733"/>
                    <a:pt x="669" y="733"/>
                  </a:cubicBezTo>
                  <a:cubicBezTo>
                    <a:pt x="670" y="733"/>
                    <a:pt x="671" y="732"/>
                    <a:pt x="673" y="730"/>
                  </a:cubicBezTo>
                  <a:cubicBezTo>
                    <a:pt x="701" y="718"/>
                    <a:pt x="775" y="582"/>
                    <a:pt x="827" y="500"/>
                  </a:cubicBezTo>
                  <a:lnTo>
                    <a:pt x="827" y="500"/>
                  </a:lnTo>
                  <a:cubicBezTo>
                    <a:pt x="822" y="510"/>
                    <a:pt x="822" y="520"/>
                    <a:pt x="822" y="529"/>
                  </a:cubicBezTo>
                  <a:cubicBezTo>
                    <a:pt x="835" y="503"/>
                    <a:pt x="835" y="474"/>
                    <a:pt x="848" y="461"/>
                  </a:cubicBezTo>
                  <a:cubicBezTo>
                    <a:pt x="848" y="461"/>
                    <a:pt x="848" y="461"/>
                    <a:pt x="848" y="461"/>
                  </a:cubicBezTo>
                  <a:lnTo>
                    <a:pt x="848" y="461"/>
                  </a:lnTo>
                  <a:cubicBezTo>
                    <a:pt x="848" y="474"/>
                    <a:pt x="864" y="487"/>
                    <a:pt x="864" y="503"/>
                  </a:cubicBezTo>
                  <a:cubicBezTo>
                    <a:pt x="864" y="499"/>
                    <a:pt x="864" y="494"/>
                    <a:pt x="864" y="490"/>
                  </a:cubicBezTo>
                  <a:lnTo>
                    <a:pt x="864" y="490"/>
                  </a:lnTo>
                  <a:cubicBezTo>
                    <a:pt x="910" y="574"/>
                    <a:pt x="985" y="694"/>
                    <a:pt x="997" y="717"/>
                  </a:cubicBezTo>
                  <a:cubicBezTo>
                    <a:pt x="998" y="717"/>
                    <a:pt x="1000" y="718"/>
                    <a:pt x="1001" y="718"/>
                  </a:cubicBezTo>
                  <a:cubicBezTo>
                    <a:pt x="1033" y="718"/>
                    <a:pt x="945" y="542"/>
                    <a:pt x="945" y="542"/>
                  </a:cubicBezTo>
                  <a:lnTo>
                    <a:pt x="945" y="542"/>
                  </a:lnTo>
                  <a:cubicBezTo>
                    <a:pt x="945" y="542"/>
                    <a:pt x="1295" y="1190"/>
                    <a:pt x="1376" y="1258"/>
                  </a:cubicBezTo>
                  <a:cubicBezTo>
                    <a:pt x="1379" y="1261"/>
                    <a:pt x="1382" y="1263"/>
                    <a:pt x="1383" y="1263"/>
                  </a:cubicBezTo>
                  <a:cubicBezTo>
                    <a:pt x="1403" y="1263"/>
                    <a:pt x="1195" y="898"/>
                    <a:pt x="1107" y="746"/>
                  </a:cubicBezTo>
                  <a:lnTo>
                    <a:pt x="1107" y="746"/>
                  </a:lnTo>
                  <a:cubicBezTo>
                    <a:pt x="1146" y="811"/>
                    <a:pt x="1214" y="921"/>
                    <a:pt x="1253" y="960"/>
                  </a:cubicBezTo>
                  <a:cubicBezTo>
                    <a:pt x="1255" y="962"/>
                    <a:pt x="1258" y="962"/>
                    <a:pt x="1259" y="962"/>
                  </a:cubicBezTo>
                  <a:cubicBezTo>
                    <a:pt x="1299" y="962"/>
                    <a:pt x="1026" y="474"/>
                    <a:pt x="1026" y="474"/>
                  </a:cubicBezTo>
                  <a:lnTo>
                    <a:pt x="1026" y="474"/>
                  </a:lnTo>
                  <a:cubicBezTo>
                    <a:pt x="1026" y="474"/>
                    <a:pt x="1120" y="568"/>
                    <a:pt x="1159" y="584"/>
                  </a:cubicBezTo>
                  <a:lnTo>
                    <a:pt x="1172" y="568"/>
                  </a:lnTo>
                  <a:cubicBezTo>
                    <a:pt x="1172" y="568"/>
                    <a:pt x="1159" y="542"/>
                    <a:pt x="1159" y="516"/>
                  </a:cubicBezTo>
                  <a:lnTo>
                    <a:pt x="1159" y="516"/>
                  </a:lnTo>
                  <a:cubicBezTo>
                    <a:pt x="1201" y="584"/>
                    <a:pt x="1334" y="759"/>
                    <a:pt x="1363" y="785"/>
                  </a:cubicBezTo>
                  <a:cubicBezTo>
                    <a:pt x="1365" y="786"/>
                    <a:pt x="1366" y="787"/>
                    <a:pt x="1367" y="787"/>
                  </a:cubicBezTo>
                  <a:cubicBezTo>
                    <a:pt x="1385" y="787"/>
                    <a:pt x="1227" y="555"/>
                    <a:pt x="1227" y="555"/>
                  </a:cubicBezTo>
                  <a:lnTo>
                    <a:pt x="1227" y="555"/>
                  </a:lnTo>
                  <a:cubicBezTo>
                    <a:pt x="1227" y="555"/>
                    <a:pt x="1593" y="892"/>
                    <a:pt x="1658" y="921"/>
                  </a:cubicBezTo>
                  <a:cubicBezTo>
                    <a:pt x="1659" y="922"/>
                    <a:pt x="1661" y="922"/>
                    <a:pt x="1661" y="922"/>
                  </a:cubicBezTo>
                  <a:cubicBezTo>
                    <a:pt x="1686" y="922"/>
                    <a:pt x="1252" y="515"/>
                    <a:pt x="1214" y="474"/>
                  </a:cubicBezTo>
                  <a:lnTo>
                    <a:pt x="1214" y="474"/>
                  </a:lnTo>
                  <a:cubicBezTo>
                    <a:pt x="1227" y="487"/>
                    <a:pt x="1308" y="555"/>
                    <a:pt x="1376" y="568"/>
                  </a:cubicBezTo>
                  <a:cubicBezTo>
                    <a:pt x="1379" y="569"/>
                    <a:pt x="1381" y="569"/>
                    <a:pt x="1383" y="569"/>
                  </a:cubicBezTo>
                  <a:cubicBezTo>
                    <a:pt x="1412" y="569"/>
                    <a:pt x="1246" y="444"/>
                    <a:pt x="1133" y="367"/>
                  </a:cubicBezTo>
                  <a:cubicBezTo>
                    <a:pt x="1120" y="354"/>
                    <a:pt x="1120" y="354"/>
                    <a:pt x="1120" y="341"/>
                  </a:cubicBezTo>
                  <a:lnTo>
                    <a:pt x="1120" y="341"/>
                  </a:lnTo>
                  <a:cubicBezTo>
                    <a:pt x="1133" y="354"/>
                    <a:pt x="1159" y="367"/>
                    <a:pt x="1172" y="380"/>
                  </a:cubicBezTo>
                  <a:cubicBezTo>
                    <a:pt x="1181" y="385"/>
                    <a:pt x="1188" y="387"/>
                    <a:pt x="1192" y="387"/>
                  </a:cubicBezTo>
                  <a:cubicBezTo>
                    <a:pt x="1224" y="387"/>
                    <a:pt x="1120" y="260"/>
                    <a:pt x="1120" y="260"/>
                  </a:cubicBezTo>
                  <a:lnTo>
                    <a:pt x="1120" y="260"/>
                  </a:lnTo>
                  <a:cubicBezTo>
                    <a:pt x="1120" y="260"/>
                    <a:pt x="1496" y="529"/>
                    <a:pt x="1551" y="542"/>
                  </a:cubicBezTo>
                  <a:cubicBezTo>
                    <a:pt x="1552" y="542"/>
                    <a:pt x="1553" y="543"/>
                    <a:pt x="1554" y="543"/>
                  </a:cubicBezTo>
                  <a:cubicBezTo>
                    <a:pt x="1575" y="543"/>
                    <a:pt x="1295" y="354"/>
                    <a:pt x="1295" y="354"/>
                  </a:cubicBezTo>
                  <a:lnTo>
                    <a:pt x="1295" y="354"/>
                  </a:lnTo>
                  <a:cubicBezTo>
                    <a:pt x="1295" y="354"/>
                    <a:pt x="1363" y="380"/>
                    <a:pt x="1444" y="393"/>
                  </a:cubicBezTo>
                  <a:cubicBezTo>
                    <a:pt x="1447" y="394"/>
                    <a:pt x="1449" y="394"/>
                    <a:pt x="1451" y="394"/>
                  </a:cubicBezTo>
                  <a:cubicBezTo>
                    <a:pt x="1474" y="394"/>
                    <a:pt x="1319" y="305"/>
                    <a:pt x="1217" y="241"/>
                  </a:cubicBezTo>
                  <a:lnTo>
                    <a:pt x="1217" y="241"/>
                  </a:lnTo>
                  <a:cubicBezTo>
                    <a:pt x="1226" y="244"/>
                    <a:pt x="1237" y="244"/>
                    <a:pt x="1253" y="244"/>
                  </a:cubicBezTo>
                  <a:cubicBezTo>
                    <a:pt x="1334" y="244"/>
                    <a:pt x="890" y="1"/>
                    <a:pt x="8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8" name="Google Shape;728;p27"/>
            <p:cNvSpPr/>
            <p:nvPr/>
          </p:nvSpPr>
          <p:spPr>
            <a:xfrm>
              <a:off x="7315720" y="4528536"/>
              <a:ext cx="3827" cy="13983"/>
            </a:xfrm>
            <a:custGeom>
              <a:avLst/>
              <a:gdLst/>
              <a:ahLst/>
              <a:cxnLst/>
              <a:rect l="l" t="t" r="r" b="b"/>
              <a:pathLst>
                <a:path w="26" h="95" extrusionOk="0">
                  <a:moveTo>
                    <a:pt x="0" y="0"/>
                  </a:moveTo>
                  <a:lnTo>
                    <a:pt x="0" y="0"/>
                  </a:lnTo>
                  <a:cubicBezTo>
                    <a:pt x="13" y="52"/>
                    <a:pt x="13" y="94"/>
                    <a:pt x="26" y="94"/>
                  </a:cubicBezTo>
                  <a:cubicBezTo>
                    <a:pt x="26" y="94"/>
                    <a:pt x="13" y="52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9" name="Google Shape;729;p27"/>
            <p:cNvSpPr/>
            <p:nvPr/>
          </p:nvSpPr>
          <p:spPr>
            <a:xfrm>
              <a:off x="7271711" y="4478346"/>
              <a:ext cx="95525" cy="177947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57" y="1"/>
                  </a:moveTo>
                  <a:lnTo>
                    <a:pt x="163" y="341"/>
                  </a:lnTo>
                  <a:lnTo>
                    <a:pt x="1" y="1041"/>
                  </a:lnTo>
                  <a:lnTo>
                    <a:pt x="231" y="448"/>
                  </a:lnTo>
                  <a:lnTo>
                    <a:pt x="231" y="448"/>
                  </a:lnTo>
                  <a:cubicBezTo>
                    <a:pt x="231" y="448"/>
                    <a:pt x="150" y="730"/>
                    <a:pt x="150" y="853"/>
                  </a:cubicBezTo>
                  <a:cubicBezTo>
                    <a:pt x="150" y="866"/>
                    <a:pt x="152" y="872"/>
                    <a:pt x="155" y="872"/>
                  </a:cubicBezTo>
                  <a:cubicBezTo>
                    <a:pt x="181" y="872"/>
                    <a:pt x="299" y="487"/>
                    <a:pt x="299" y="487"/>
                  </a:cubicBezTo>
                  <a:lnTo>
                    <a:pt x="299" y="487"/>
                  </a:lnTo>
                  <a:cubicBezTo>
                    <a:pt x="299" y="487"/>
                    <a:pt x="226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57" y="1122"/>
                    <a:pt x="312" y="542"/>
                    <a:pt x="312" y="542"/>
                  </a:cubicBezTo>
                  <a:cubicBezTo>
                    <a:pt x="312" y="542"/>
                    <a:pt x="419" y="908"/>
                    <a:pt x="445" y="934"/>
                  </a:cubicBezTo>
                  <a:cubicBezTo>
                    <a:pt x="446" y="935"/>
                    <a:pt x="446" y="935"/>
                    <a:pt x="447" y="935"/>
                  </a:cubicBezTo>
                  <a:cubicBezTo>
                    <a:pt x="469" y="935"/>
                    <a:pt x="380" y="529"/>
                    <a:pt x="380" y="529"/>
                  </a:cubicBezTo>
                  <a:lnTo>
                    <a:pt x="380" y="529"/>
                  </a:lnTo>
                  <a:cubicBezTo>
                    <a:pt x="380" y="529"/>
                    <a:pt x="607" y="1028"/>
                    <a:pt x="623" y="1028"/>
                  </a:cubicBezTo>
                  <a:cubicBezTo>
                    <a:pt x="649" y="1028"/>
                    <a:pt x="257" y="1"/>
                    <a:pt x="2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0" name="Google Shape;730;p27"/>
            <p:cNvSpPr/>
            <p:nvPr/>
          </p:nvSpPr>
          <p:spPr>
            <a:xfrm>
              <a:off x="7282750" y="4375463"/>
              <a:ext cx="58728" cy="32675"/>
            </a:xfrm>
            <a:custGeom>
              <a:avLst/>
              <a:gdLst/>
              <a:ahLst/>
              <a:cxnLst/>
              <a:rect l="l" t="t" r="r" b="b"/>
              <a:pathLst>
                <a:path w="399" h="222" extrusionOk="0">
                  <a:moveTo>
                    <a:pt x="90" y="81"/>
                  </a:moveTo>
                  <a:cubicBezTo>
                    <a:pt x="89" y="81"/>
                    <a:pt x="89" y="81"/>
                    <a:pt x="88" y="81"/>
                  </a:cubicBezTo>
                  <a:cubicBezTo>
                    <a:pt x="87" y="82"/>
                    <a:pt x="87" y="82"/>
                    <a:pt x="87" y="82"/>
                  </a:cubicBezTo>
                  <a:cubicBezTo>
                    <a:pt x="88" y="82"/>
                    <a:pt x="89" y="82"/>
                    <a:pt x="90" y="81"/>
                  </a:cubicBezTo>
                  <a:close/>
                  <a:moveTo>
                    <a:pt x="208" y="0"/>
                  </a:moveTo>
                  <a:cubicBezTo>
                    <a:pt x="208" y="0"/>
                    <a:pt x="109" y="70"/>
                    <a:pt x="90" y="81"/>
                  </a:cubicBezTo>
                  <a:lnTo>
                    <a:pt x="90" y="81"/>
                  </a:lnTo>
                  <a:cubicBezTo>
                    <a:pt x="108" y="78"/>
                    <a:pt x="182" y="52"/>
                    <a:pt x="182" y="52"/>
                  </a:cubicBezTo>
                  <a:lnTo>
                    <a:pt x="182" y="52"/>
                  </a:lnTo>
                  <a:cubicBezTo>
                    <a:pt x="182" y="52"/>
                    <a:pt x="1" y="163"/>
                    <a:pt x="16" y="163"/>
                  </a:cubicBezTo>
                  <a:cubicBezTo>
                    <a:pt x="17" y="163"/>
                    <a:pt x="18" y="163"/>
                    <a:pt x="20" y="162"/>
                  </a:cubicBezTo>
                  <a:cubicBezTo>
                    <a:pt x="46" y="149"/>
                    <a:pt x="169" y="107"/>
                    <a:pt x="169" y="107"/>
                  </a:cubicBezTo>
                  <a:lnTo>
                    <a:pt x="169" y="107"/>
                  </a:lnTo>
                  <a:cubicBezTo>
                    <a:pt x="169" y="107"/>
                    <a:pt x="2" y="221"/>
                    <a:pt x="16" y="221"/>
                  </a:cubicBezTo>
                  <a:cubicBezTo>
                    <a:pt x="17" y="221"/>
                    <a:pt x="23" y="219"/>
                    <a:pt x="33" y="214"/>
                  </a:cubicBezTo>
                  <a:cubicBezTo>
                    <a:pt x="101" y="188"/>
                    <a:pt x="224" y="107"/>
                    <a:pt x="224" y="107"/>
                  </a:cubicBezTo>
                  <a:cubicBezTo>
                    <a:pt x="224" y="107"/>
                    <a:pt x="368" y="202"/>
                    <a:pt x="385" y="202"/>
                  </a:cubicBezTo>
                  <a:cubicBezTo>
                    <a:pt x="386" y="202"/>
                    <a:pt x="386" y="202"/>
                    <a:pt x="386" y="201"/>
                  </a:cubicBezTo>
                  <a:cubicBezTo>
                    <a:pt x="399" y="201"/>
                    <a:pt x="250" y="94"/>
                    <a:pt x="250" y="94"/>
                  </a:cubicBezTo>
                  <a:lnTo>
                    <a:pt x="250" y="94"/>
                  </a:lnTo>
                  <a:cubicBezTo>
                    <a:pt x="250" y="94"/>
                    <a:pt x="338" y="123"/>
                    <a:pt x="363" y="123"/>
                  </a:cubicBezTo>
                  <a:cubicBezTo>
                    <a:pt x="367" y="123"/>
                    <a:pt x="370" y="122"/>
                    <a:pt x="370" y="120"/>
                  </a:cubicBezTo>
                  <a:cubicBezTo>
                    <a:pt x="370" y="110"/>
                    <a:pt x="314" y="92"/>
                    <a:pt x="288" y="85"/>
                  </a:cubicBezTo>
                  <a:lnTo>
                    <a:pt x="288" y="85"/>
                  </a:lnTo>
                  <a:cubicBezTo>
                    <a:pt x="301" y="88"/>
                    <a:pt x="321" y="93"/>
                    <a:pt x="336" y="93"/>
                  </a:cubicBezTo>
                  <a:cubicBezTo>
                    <a:pt x="348" y="93"/>
                    <a:pt x="357" y="90"/>
                    <a:pt x="357" y="81"/>
                  </a:cubicBezTo>
                  <a:cubicBezTo>
                    <a:pt x="344" y="68"/>
                    <a:pt x="208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1" name="Google Shape;731;p27"/>
            <p:cNvSpPr/>
            <p:nvPr/>
          </p:nvSpPr>
          <p:spPr>
            <a:xfrm>
              <a:off x="7104800" y="4668214"/>
              <a:ext cx="815419" cy="33264"/>
            </a:xfrm>
            <a:custGeom>
              <a:avLst/>
              <a:gdLst/>
              <a:ahLst/>
              <a:cxnLst/>
              <a:rect l="l" t="t" r="r" b="b"/>
              <a:pathLst>
                <a:path w="5540" h="226" extrusionOk="0">
                  <a:moveTo>
                    <a:pt x="4403" y="0"/>
                  </a:moveTo>
                  <a:cubicBezTo>
                    <a:pt x="3103" y="0"/>
                    <a:pt x="1148" y="36"/>
                    <a:pt x="1148" y="36"/>
                  </a:cubicBezTo>
                  <a:cubicBezTo>
                    <a:pt x="1148" y="36"/>
                    <a:pt x="1" y="88"/>
                    <a:pt x="69" y="130"/>
                  </a:cubicBezTo>
                  <a:cubicBezTo>
                    <a:pt x="92" y="143"/>
                    <a:pt x="212" y="147"/>
                    <a:pt x="361" y="147"/>
                  </a:cubicBezTo>
                  <a:cubicBezTo>
                    <a:pt x="644" y="147"/>
                    <a:pt x="1033" y="132"/>
                    <a:pt x="1076" y="130"/>
                  </a:cubicBezTo>
                  <a:lnTo>
                    <a:pt x="1076" y="130"/>
                  </a:lnTo>
                  <a:cubicBezTo>
                    <a:pt x="1037" y="132"/>
                    <a:pt x="734" y="146"/>
                    <a:pt x="798" y="198"/>
                  </a:cubicBezTo>
                  <a:cubicBezTo>
                    <a:pt x="822" y="218"/>
                    <a:pt x="1237" y="225"/>
                    <a:pt x="1809" y="225"/>
                  </a:cubicBezTo>
                  <a:cubicBezTo>
                    <a:pt x="3172" y="225"/>
                    <a:pt x="5428" y="185"/>
                    <a:pt x="5428" y="185"/>
                  </a:cubicBezTo>
                  <a:cubicBezTo>
                    <a:pt x="5428" y="185"/>
                    <a:pt x="4592" y="117"/>
                    <a:pt x="4754" y="88"/>
                  </a:cubicBezTo>
                  <a:cubicBezTo>
                    <a:pt x="4784" y="83"/>
                    <a:pt x="4828" y="82"/>
                    <a:pt x="4881" y="82"/>
                  </a:cubicBezTo>
                  <a:cubicBezTo>
                    <a:pt x="4986" y="82"/>
                    <a:pt x="5124" y="88"/>
                    <a:pt x="5246" y="88"/>
                  </a:cubicBezTo>
                  <a:cubicBezTo>
                    <a:pt x="5397" y="88"/>
                    <a:pt x="5523" y="78"/>
                    <a:pt x="5535" y="36"/>
                  </a:cubicBezTo>
                  <a:cubicBezTo>
                    <a:pt x="5539" y="9"/>
                    <a:pt x="5053" y="0"/>
                    <a:pt x="4403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27"/>
            <p:cNvSpPr/>
            <p:nvPr/>
          </p:nvSpPr>
          <p:spPr>
            <a:xfrm>
              <a:off x="7178247" y="4544137"/>
              <a:ext cx="107447" cy="137029"/>
            </a:xfrm>
            <a:custGeom>
              <a:avLst/>
              <a:gdLst/>
              <a:ahLst/>
              <a:cxnLst/>
              <a:rect l="l" t="t" r="r" b="b"/>
              <a:pathLst>
                <a:path w="730" h="931" extrusionOk="0">
                  <a:moveTo>
                    <a:pt x="270" y="1"/>
                  </a:moveTo>
                  <a:cubicBezTo>
                    <a:pt x="270" y="1"/>
                    <a:pt x="56" y="137"/>
                    <a:pt x="1" y="432"/>
                  </a:cubicBezTo>
                  <a:lnTo>
                    <a:pt x="1" y="931"/>
                  </a:lnTo>
                  <a:lnTo>
                    <a:pt x="730" y="931"/>
                  </a:lnTo>
                  <a:lnTo>
                    <a:pt x="730" y="351"/>
                  </a:lnTo>
                  <a:cubicBezTo>
                    <a:pt x="662" y="244"/>
                    <a:pt x="474" y="1"/>
                    <a:pt x="270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27"/>
            <p:cNvSpPr/>
            <p:nvPr/>
          </p:nvSpPr>
          <p:spPr>
            <a:xfrm>
              <a:off x="7285547" y="4595652"/>
              <a:ext cx="3974" cy="85514"/>
            </a:xfrm>
            <a:custGeom>
              <a:avLst/>
              <a:gdLst/>
              <a:ahLst/>
              <a:cxnLst/>
              <a:rect l="l" t="t" r="r" b="b"/>
              <a:pathLst>
                <a:path w="27" h="581" extrusionOk="0">
                  <a:moveTo>
                    <a:pt x="1" y="1"/>
                  </a:moveTo>
                  <a:lnTo>
                    <a:pt x="1" y="581"/>
                  </a:lnTo>
                  <a:lnTo>
                    <a:pt x="27" y="581"/>
                  </a:lnTo>
                  <a:lnTo>
                    <a:pt x="27" y="43"/>
                  </a:lnTo>
                  <a:cubicBezTo>
                    <a:pt x="27" y="43"/>
                    <a:pt x="27" y="30"/>
                    <a:pt x="1" y="1"/>
                  </a:cubicBezTo>
                  <a:close/>
                </a:path>
              </a:pathLst>
            </a:custGeom>
            <a:solidFill>
              <a:srgbClr val="C5C6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27"/>
            <p:cNvSpPr/>
            <p:nvPr/>
          </p:nvSpPr>
          <p:spPr>
            <a:xfrm>
              <a:off x="7289373" y="4578137"/>
              <a:ext cx="139387" cy="103029"/>
            </a:xfrm>
            <a:custGeom>
              <a:avLst/>
              <a:gdLst/>
              <a:ahLst/>
              <a:cxnLst/>
              <a:rect l="l" t="t" r="r" b="b"/>
              <a:pathLst>
                <a:path w="947" h="700" extrusionOk="0">
                  <a:moveTo>
                    <a:pt x="380" y="0"/>
                  </a:moveTo>
                  <a:lnTo>
                    <a:pt x="1" y="133"/>
                  </a:lnTo>
                  <a:lnTo>
                    <a:pt x="1" y="700"/>
                  </a:lnTo>
                  <a:lnTo>
                    <a:pt x="947" y="700"/>
                  </a:lnTo>
                  <a:lnTo>
                    <a:pt x="947" y="201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27"/>
            <p:cNvSpPr/>
            <p:nvPr/>
          </p:nvSpPr>
          <p:spPr>
            <a:xfrm>
              <a:off x="7178247" y="4540458"/>
              <a:ext cx="254340" cy="67264"/>
            </a:xfrm>
            <a:custGeom>
              <a:avLst/>
              <a:gdLst/>
              <a:ahLst/>
              <a:cxnLst/>
              <a:rect l="l" t="t" r="r" b="b"/>
              <a:pathLst>
                <a:path w="1728" h="457" extrusionOk="0">
                  <a:moveTo>
                    <a:pt x="312" y="0"/>
                  </a:moveTo>
                  <a:cubicBezTo>
                    <a:pt x="312" y="0"/>
                    <a:pt x="56" y="120"/>
                    <a:pt x="1" y="457"/>
                  </a:cubicBezTo>
                  <a:cubicBezTo>
                    <a:pt x="1" y="457"/>
                    <a:pt x="108" y="81"/>
                    <a:pt x="312" y="39"/>
                  </a:cubicBezTo>
                  <a:cubicBezTo>
                    <a:pt x="312" y="39"/>
                    <a:pt x="380" y="39"/>
                    <a:pt x="461" y="94"/>
                  </a:cubicBezTo>
                  <a:cubicBezTo>
                    <a:pt x="513" y="120"/>
                    <a:pt x="581" y="175"/>
                    <a:pt x="623" y="256"/>
                  </a:cubicBezTo>
                  <a:cubicBezTo>
                    <a:pt x="662" y="308"/>
                    <a:pt x="691" y="376"/>
                    <a:pt x="704" y="457"/>
                  </a:cubicBezTo>
                  <a:lnTo>
                    <a:pt x="1728" y="457"/>
                  </a:lnTo>
                  <a:cubicBezTo>
                    <a:pt x="1728" y="457"/>
                    <a:pt x="1728" y="363"/>
                    <a:pt x="1676" y="256"/>
                  </a:cubicBezTo>
                  <a:cubicBezTo>
                    <a:pt x="1663" y="201"/>
                    <a:pt x="1621" y="146"/>
                    <a:pt x="1566" y="107"/>
                  </a:cubicBezTo>
                  <a:cubicBezTo>
                    <a:pt x="1540" y="65"/>
                    <a:pt x="1485" y="39"/>
                    <a:pt x="1433" y="26"/>
                  </a:cubicBezTo>
                  <a:lnTo>
                    <a:pt x="312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27"/>
            <p:cNvSpPr/>
            <p:nvPr/>
          </p:nvSpPr>
          <p:spPr>
            <a:xfrm>
              <a:off x="7200178" y="4637747"/>
              <a:ext cx="51663" cy="43420"/>
            </a:xfrm>
            <a:custGeom>
              <a:avLst/>
              <a:gdLst/>
              <a:ahLst/>
              <a:cxnLst/>
              <a:rect l="l" t="t" r="r" b="b"/>
              <a:pathLst>
                <a:path w="351" h="295" extrusionOk="0">
                  <a:moveTo>
                    <a:pt x="1" y="0"/>
                  </a:moveTo>
                  <a:lnTo>
                    <a:pt x="1" y="295"/>
                  </a:lnTo>
                  <a:lnTo>
                    <a:pt x="351" y="295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27"/>
            <p:cNvSpPr/>
            <p:nvPr/>
          </p:nvSpPr>
          <p:spPr>
            <a:xfrm>
              <a:off x="7222256" y="4637747"/>
              <a:ext cx="1913" cy="43420"/>
            </a:xfrm>
            <a:custGeom>
              <a:avLst/>
              <a:gdLst/>
              <a:ahLst/>
              <a:cxnLst/>
              <a:rect l="l" t="t" r="r" b="b"/>
              <a:pathLst>
                <a:path w="13" h="295" extrusionOk="0">
                  <a:moveTo>
                    <a:pt x="0" y="0"/>
                  </a:moveTo>
                  <a:lnTo>
                    <a:pt x="0" y="295"/>
                  </a:lnTo>
                  <a:lnTo>
                    <a:pt x="13" y="295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27"/>
            <p:cNvSpPr/>
            <p:nvPr/>
          </p:nvSpPr>
          <p:spPr>
            <a:xfrm>
              <a:off x="7379011" y="4414909"/>
              <a:ext cx="208565" cy="266258"/>
            </a:xfrm>
            <a:custGeom>
              <a:avLst/>
              <a:gdLst/>
              <a:ahLst/>
              <a:cxnLst/>
              <a:rect l="l" t="t" r="r" b="b"/>
              <a:pathLst>
                <a:path w="1417" h="1809" extrusionOk="0">
                  <a:moveTo>
                    <a:pt x="528" y="1"/>
                  </a:moveTo>
                  <a:cubicBezTo>
                    <a:pt x="523" y="1"/>
                    <a:pt x="518" y="1"/>
                    <a:pt x="513" y="1"/>
                  </a:cubicBezTo>
                  <a:cubicBezTo>
                    <a:pt x="513" y="1"/>
                    <a:pt x="95" y="270"/>
                    <a:pt x="1" y="853"/>
                  </a:cubicBezTo>
                  <a:lnTo>
                    <a:pt x="1" y="1809"/>
                  </a:lnTo>
                  <a:lnTo>
                    <a:pt x="1417" y="1809"/>
                  </a:lnTo>
                  <a:lnTo>
                    <a:pt x="1417" y="691"/>
                  </a:lnTo>
                  <a:cubicBezTo>
                    <a:pt x="1286" y="490"/>
                    <a:pt x="915" y="1"/>
                    <a:pt x="528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27"/>
            <p:cNvSpPr/>
            <p:nvPr/>
          </p:nvSpPr>
          <p:spPr>
            <a:xfrm>
              <a:off x="7587428" y="4516614"/>
              <a:ext cx="8243" cy="164553"/>
            </a:xfrm>
            <a:custGeom>
              <a:avLst/>
              <a:gdLst/>
              <a:ahLst/>
              <a:cxnLst/>
              <a:rect l="l" t="t" r="r" b="b"/>
              <a:pathLst>
                <a:path w="56" h="1118" extrusionOk="0">
                  <a:moveTo>
                    <a:pt x="1" y="0"/>
                  </a:moveTo>
                  <a:lnTo>
                    <a:pt x="1" y="1118"/>
                  </a:lnTo>
                  <a:lnTo>
                    <a:pt x="56" y="1118"/>
                  </a:lnTo>
                  <a:lnTo>
                    <a:pt x="56" y="65"/>
                  </a:lnTo>
                  <a:cubicBezTo>
                    <a:pt x="56" y="65"/>
                    <a:pt x="43" y="39"/>
                    <a:pt x="1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0" name="Google Shape;740;p27"/>
            <p:cNvSpPr/>
            <p:nvPr/>
          </p:nvSpPr>
          <p:spPr>
            <a:xfrm>
              <a:off x="7595523" y="4480848"/>
              <a:ext cx="268764" cy="200319"/>
            </a:xfrm>
            <a:custGeom>
              <a:avLst/>
              <a:gdLst/>
              <a:ahLst/>
              <a:cxnLst/>
              <a:rect l="l" t="t" r="r" b="b"/>
              <a:pathLst>
                <a:path w="1826" h="1361" extrusionOk="0">
                  <a:moveTo>
                    <a:pt x="743" y="0"/>
                  </a:moveTo>
                  <a:lnTo>
                    <a:pt x="1" y="282"/>
                  </a:lnTo>
                  <a:lnTo>
                    <a:pt x="1" y="1361"/>
                  </a:lnTo>
                  <a:lnTo>
                    <a:pt x="1825" y="1361"/>
                  </a:lnTo>
                  <a:lnTo>
                    <a:pt x="1825" y="405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1" name="Google Shape;741;p27"/>
            <p:cNvSpPr/>
            <p:nvPr/>
          </p:nvSpPr>
          <p:spPr>
            <a:xfrm>
              <a:off x="7375331" y="4406814"/>
              <a:ext cx="498377" cy="133791"/>
            </a:xfrm>
            <a:custGeom>
              <a:avLst/>
              <a:gdLst/>
              <a:ahLst/>
              <a:cxnLst/>
              <a:rect l="l" t="t" r="r" b="b"/>
              <a:pathLst>
                <a:path w="3386" h="909" extrusionOk="0">
                  <a:moveTo>
                    <a:pt x="606" y="1"/>
                  </a:moveTo>
                  <a:cubicBezTo>
                    <a:pt x="606" y="1"/>
                    <a:pt x="133" y="244"/>
                    <a:pt x="0" y="908"/>
                  </a:cubicBezTo>
                  <a:lnTo>
                    <a:pt x="26" y="908"/>
                  </a:lnTo>
                  <a:cubicBezTo>
                    <a:pt x="26" y="908"/>
                    <a:pt x="214" y="163"/>
                    <a:pt x="606" y="82"/>
                  </a:cubicBezTo>
                  <a:cubicBezTo>
                    <a:pt x="606" y="82"/>
                    <a:pt x="742" y="82"/>
                    <a:pt x="917" y="179"/>
                  </a:cubicBezTo>
                  <a:cubicBezTo>
                    <a:pt x="1024" y="244"/>
                    <a:pt x="1134" y="341"/>
                    <a:pt x="1228" y="503"/>
                  </a:cubicBezTo>
                  <a:cubicBezTo>
                    <a:pt x="1296" y="610"/>
                    <a:pt x="1348" y="746"/>
                    <a:pt x="1390" y="908"/>
                  </a:cubicBezTo>
                  <a:lnTo>
                    <a:pt x="3373" y="908"/>
                  </a:lnTo>
                  <a:cubicBezTo>
                    <a:pt x="3373" y="908"/>
                    <a:pt x="3386" y="717"/>
                    <a:pt x="3292" y="516"/>
                  </a:cubicBezTo>
                  <a:cubicBezTo>
                    <a:pt x="3240" y="406"/>
                    <a:pt x="3172" y="312"/>
                    <a:pt x="3078" y="218"/>
                  </a:cubicBezTo>
                  <a:cubicBezTo>
                    <a:pt x="3010" y="150"/>
                    <a:pt x="2916" y="98"/>
                    <a:pt x="2819" y="56"/>
                  </a:cubicBezTo>
                  <a:lnTo>
                    <a:pt x="606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27"/>
            <p:cNvSpPr/>
            <p:nvPr/>
          </p:nvSpPr>
          <p:spPr>
            <a:xfrm>
              <a:off x="7418604" y="4597565"/>
              <a:ext cx="101707" cy="83601"/>
            </a:xfrm>
            <a:custGeom>
              <a:avLst/>
              <a:gdLst/>
              <a:ahLst/>
              <a:cxnLst/>
              <a:rect l="l" t="t" r="r" b="b"/>
              <a:pathLst>
                <a:path w="691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1" y="568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27"/>
            <p:cNvSpPr/>
            <p:nvPr/>
          </p:nvSpPr>
          <p:spPr>
            <a:xfrm>
              <a:off x="7464379" y="4597565"/>
              <a:ext cx="2061" cy="83601"/>
            </a:xfrm>
            <a:custGeom>
              <a:avLst/>
              <a:gdLst/>
              <a:ahLst/>
              <a:cxnLst/>
              <a:rect l="l" t="t" r="r" b="b"/>
              <a:pathLst>
                <a:path w="14" h="568" extrusionOk="0">
                  <a:moveTo>
                    <a:pt x="1" y="1"/>
                  </a:moveTo>
                  <a:lnTo>
                    <a:pt x="1" y="568"/>
                  </a:lnTo>
                  <a:lnTo>
                    <a:pt x="14" y="568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27"/>
            <p:cNvSpPr/>
            <p:nvPr/>
          </p:nvSpPr>
          <p:spPr>
            <a:xfrm>
              <a:off x="7828374" y="4559886"/>
              <a:ext cx="133057" cy="159549"/>
            </a:xfrm>
            <a:custGeom>
              <a:avLst/>
              <a:gdLst/>
              <a:ahLst/>
              <a:cxnLst/>
              <a:rect l="l" t="t" r="r" b="b"/>
              <a:pathLst>
                <a:path w="904" h="1084" extrusionOk="0">
                  <a:moveTo>
                    <a:pt x="862" y="338"/>
                  </a:moveTo>
                  <a:cubicBezTo>
                    <a:pt x="836" y="338"/>
                    <a:pt x="810" y="367"/>
                    <a:pt x="810" y="393"/>
                  </a:cubicBezTo>
                  <a:cubicBezTo>
                    <a:pt x="810" y="406"/>
                    <a:pt x="823" y="419"/>
                    <a:pt x="836" y="435"/>
                  </a:cubicBezTo>
                  <a:lnTo>
                    <a:pt x="862" y="435"/>
                  </a:lnTo>
                  <a:cubicBezTo>
                    <a:pt x="891" y="435"/>
                    <a:pt x="904" y="419"/>
                    <a:pt x="904" y="393"/>
                  </a:cubicBezTo>
                  <a:cubicBezTo>
                    <a:pt x="904" y="367"/>
                    <a:pt x="891" y="338"/>
                    <a:pt x="862" y="338"/>
                  </a:cubicBezTo>
                  <a:close/>
                  <a:moveTo>
                    <a:pt x="486" y="1"/>
                  </a:moveTo>
                  <a:cubicBezTo>
                    <a:pt x="350" y="1"/>
                    <a:pt x="227" y="124"/>
                    <a:pt x="227" y="273"/>
                  </a:cubicBezTo>
                  <a:cubicBezTo>
                    <a:pt x="227" y="406"/>
                    <a:pt x="324" y="516"/>
                    <a:pt x="457" y="529"/>
                  </a:cubicBezTo>
                  <a:lnTo>
                    <a:pt x="457" y="678"/>
                  </a:lnTo>
                  <a:lnTo>
                    <a:pt x="405" y="623"/>
                  </a:lnTo>
                  <a:lnTo>
                    <a:pt x="405" y="568"/>
                  </a:lnTo>
                  <a:lnTo>
                    <a:pt x="389" y="568"/>
                  </a:lnTo>
                  <a:lnTo>
                    <a:pt x="389" y="662"/>
                  </a:lnTo>
                  <a:lnTo>
                    <a:pt x="282" y="555"/>
                  </a:lnTo>
                  <a:lnTo>
                    <a:pt x="282" y="529"/>
                  </a:lnTo>
                  <a:cubicBezTo>
                    <a:pt x="282" y="461"/>
                    <a:pt x="243" y="419"/>
                    <a:pt x="188" y="419"/>
                  </a:cubicBezTo>
                  <a:cubicBezTo>
                    <a:pt x="146" y="419"/>
                    <a:pt x="107" y="448"/>
                    <a:pt x="94" y="474"/>
                  </a:cubicBezTo>
                  <a:lnTo>
                    <a:pt x="65" y="474"/>
                  </a:lnTo>
                  <a:cubicBezTo>
                    <a:pt x="26" y="474"/>
                    <a:pt x="0" y="500"/>
                    <a:pt x="0" y="542"/>
                  </a:cubicBezTo>
                  <a:cubicBezTo>
                    <a:pt x="0" y="581"/>
                    <a:pt x="26" y="623"/>
                    <a:pt x="65" y="623"/>
                  </a:cubicBezTo>
                  <a:cubicBezTo>
                    <a:pt x="94" y="623"/>
                    <a:pt x="107" y="610"/>
                    <a:pt x="120" y="597"/>
                  </a:cubicBezTo>
                  <a:cubicBezTo>
                    <a:pt x="133" y="610"/>
                    <a:pt x="162" y="623"/>
                    <a:pt x="188" y="623"/>
                  </a:cubicBezTo>
                  <a:cubicBezTo>
                    <a:pt x="214" y="623"/>
                    <a:pt x="243" y="610"/>
                    <a:pt x="269" y="581"/>
                  </a:cubicBezTo>
                  <a:lnTo>
                    <a:pt x="457" y="730"/>
                  </a:lnTo>
                  <a:lnTo>
                    <a:pt x="457" y="1083"/>
                  </a:lnTo>
                  <a:lnTo>
                    <a:pt x="525" y="1083"/>
                  </a:lnTo>
                  <a:lnTo>
                    <a:pt x="525" y="691"/>
                  </a:lnTo>
                  <a:lnTo>
                    <a:pt x="567" y="678"/>
                  </a:lnTo>
                  <a:lnTo>
                    <a:pt x="606" y="691"/>
                  </a:lnTo>
                  <a:lnTo>
                    <a:pt x="619" y="678"/>
                  </a:lnTo>
                  <a:lnTo>
                    <a:pt x="593" y="662"/>
                  </a:lnTo>
                  <a:lnTo>
                    <a:pt x="742" y="581"/>
                  </a:lnTo>
                  <a:cubicBezTo>
                    <a:pt x="755" y="610"/>
                    <a:pt x="781" y="623"/>
                    <a:pt x="810" y="623"/>
                  </a:cubicBezTo>
                  <a:cubicBezTo>
                    <a:pt x="862" y="623"/>
                    <a:pt x="904" y="581"/>
                    <a:pt x="904" y="529"/>
                  </a:cubicBezTo>
                  <a:cubicBezTo>
                    <a:pt x="904" y="487"/>
                    <a:pt x="875" y="448"/>
                    <a:pt x="836" y="435"/>
                  </a:cubicBezTo>
                  <a:lnTo>
                    <a:pt x="810" y="435"/>
                  </a:lnTo>
                  <a:cubicBezTo>
                    <a:pt x="768" y="435"/>
                    <a:pt x="729" y="474"/>
                    <a:pt x="729" y="529"/>
                  </a:cubicBezTo>
                  <a:lnTo>
                    <a:pt x="729" y="555"/>
                  </a:lnTo>
                  <a:lnTo>
                    <a:pt x="619" y="610"/>
                  </a:lnTo>
                  <a:lnTo>
                    <a:pt x="632" y="542"/>
                  </a:lnTo>
                  <a:lnTo>
                    <a:pt x="606" y="542"/>
                  </a:lnTo>
                  <a:lnTo>
                    <a:pt x="606" y="610"/>
                  </a:lnTo>
                  <a:lnTo>
                    <a:pt x="525" y="636"/>
                  </a:lnTo>
                  <a:lnTo>
                    <a:pt x="525" y="529"/>
                  </a:lnTo>
                  <a:cubicBezTo>
                    <a:pt x="661" y="500"/>
                    <a:pt x="755" y="393"/>
                    <a:pt x="755" y="273"/>
                  </a:cubicBezTo>
                  <a:cubicBezTo>
                    <a:pt x="755" y="124"/>
                    <a:pt x="632" y="1"/>
                    <a:pt x="48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27"/>
            <p:cNvSpPr/>
            <p:nvPr/>
          </p:nvSpPr>
          <p:spPr>
            <a:xfrm>
              <a:off x="5379910" y="4673513"/>
              <a:ext cx="1665427" cy="22078"/>
            </a:xfrm>
            <a:custGeom>
              <a:avLst/>
              <a:gdLst/>
              <a:ahLst/>
              <a:cxnLst/>
              <a:rect l="l" t="t" r="r" b="b"/>
              <a:pathLst>
                <a:path w="11315" h="150" extrusionOk="0">
                  <a:moveTo>
                    <a:pt x="892" y="0"/>
                  </a:moveTo>
                  <a:lnTo>
                    <a:pt x="1" y="149"/>
                  </a:lnTo>
                  <a:lnTo>
                    <a:pt x="10787" y="149"/>
                  </a:lnTo>
                  <a:lnTo>
                    <a:pt x="11315" y="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27"/>
            <p:cNvSpPr/>
            <p:nvPr/>
          </p:nvSpPr>
          <p:spPr>
            <a:xfrm>
              <a:off x="5536812" y="4639513"/>
              <a:ext cx="1600222" cy="22225"/>
            </a:xfrm>
            <a:custGeom>
              <a:avLst/>
              <a:gdLst/>
              <a:ahLst/>
              <a:cxnLst/>
              <a:rect l="l" t="t" r="r" b="b"/>
              <a:pathLst>
                <a:path w="10872" h="151" extrusionOk="0">
                  <a:moveTo>
                    <a:pt x="908" y="1"/>
                  </a:moveTo>
                  <a:lnTo>
                    <a:pt x="1" y="150"/>
                  </a:lnTo>
                  <a:lnTo>
                    <a:pt x="10343" y="150"/>
                  </a:lnTo>
                  <a:lnTo>
                    <a:pt x="10871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7" name="Google Shape;747;p27"/>
            <p:cNvSpPr/>
            <p:nvPr/>
          </p:nvSpPr>
          <p:spPr>
            <a:xfrm>
              <a:off x="7581688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8" name="Google Shape;748;p27"/>
            <p:cNvSpPr/>
            <p:nvPr/>
          </p:nvSpPr>
          <p:spPr>
            <a:xfrm>
              <a:off x="7571679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27"/>
            <p:cNvSpPr/>
            <p:nvPr/>
          </p:nvSpPr>
          <p:spPr>
            <a:xfrm>
              <a:off x="7561670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27"/>
            <p:cNvSpPr/>
            <p:nvPr/>
          </p:nvSpPr>
          <p:spPr>
            <a:xfrm>
              <a:off x="7551662" y="4685435"/>
              <a:ext cx="4416" cy="17662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27"/>
            <p:cNvSpPr/>
            <p:nvPr/>
          </p:nvSpPr>
          <p:spPr>
            <a:xfrm>
              <a:off x="7542242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27"/>
            <p:cNvSpPr/>
            <p:nvPr/>
          </p:nvSpPr>
          <p:spPr>
            <a:xfrm>
              <a:off x="7533999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3" name="Google Shape;753;p27"/>
            <p:cNvSpPr/>
            <p:nvPr/>
          </p:nvSpPr>
          <p:spPr>
            <a:xfrm>
              <a:off x="7523990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4" name="Google Shape;754;p27"/>
            <p:cNvSpPr/>
            <p:nvPr/>
          </p:nvSpPr>
          <p:spPr>
            <a:xfrm>
              <a:off x="7513982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5" name="Google Shape;755;p27"/>
            <p:cNvSpPr/>
            <p:nvPr/>
          </p:nvSpPr>
          <p:spPr>
            <a:xfrm>
              <a:off x="7503973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6" name="Google Shape;756;p27"/>
            <p:cNvSpPr/>
            <p:nvPr/>
          </p:nvSpPr>
          <p:spPr>
            <a:xfrm>
              <a:off x="7494553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7" name="Google Shape;757;p27"/>
            <p:cNvSpPr/>
            <p:nvPr/>
          </p:nvSpPr>
          <p:spPr>
            <a:xfrm>
              <a:off x="7484544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8" name="Google Shape;758;p27"/>
            <p:cNvSpPr/>
            <p:nvPr/>
          </p:nvSpPr>
          <p:spPr>
            <a:xfrm>
              <a:off x="7474388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27"/>
            <p:cNvSpPr/>
            <p:nvPr/>
          </p:nvSpPr>
          <p:spPr>
            <a:xfrm>
              <a:off x="7464379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0" name="Google Shape;760;p27"/>
            <p:cNvSpPr/>
            <p:nvPr/>
          </p:nvSpPr>
          <p:spPr>
            <a:xfrm>
              <a:off x="7454371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27"/>
            <p:cNvSpPr/>
            <p:nvPr/>
          </p:nvSpPr>
          <p:spPr>
            <a:xfrm>
              <a:off x="7444362" y="4685435"/>
              <a:ext cx="4416" cy="17662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27"/>
            <p:cNvSpPr/>
            <p:nvPr/>
          </p:nvSpPr>
          <p:spPr>
            <a:xfrm>
              <a:off x="7436855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3" name="Google Shape;763;p27"/>
            <p:cNvSpPr/>
            <p:nvPr/>
          </p:nvSpPr>
          <p:spPr>
            <a:xfrm>
              <a:off x="7426699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4" name="Google Shape;764;p27"/>
            <p:cNvSpPr/>
            <p:nvPr/>
          </p:nvSpPr>
          <p:spPr>
            <a:xfrm>
              <a:off x="7416691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5" name="Google Shape;765;p27"/>
            <p:cNvSpPr/>
            <p:nvPr/>
          </p:nvSpPr>
          <p:spPr>
            <a:xfrm>
              <a:off x="7406682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6" name="Google Shape;766;p27"/>
            <p:cNvSpPr/>
            <p:nvPr/>
          </p:nvSpPr>
          <p:spPr>
            <a:xfrm>
              <a:off x="7396673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7" name="Google Shape;767;p27"/>
            <p:cNvSpPr/>
            <p:nvPr/>
          </p:nvSpPr>
          <p:spPr>
            <a:xfrm>
              <a:off x="7387253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8" name="Google Shape;768;p27"/>
            <p:cNvSpPr/>
            <p:nvPr/>
          </p:nvSpPr>
          <p:spPr>
            <a:xfrm>
              <a:off x="7377244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9" name="Google Shape;769;p27"/>
            <p:cNvSpPr/>
            <p:nvPr/>
          </p:nvSpPr>
          <p:spPr>
            <a:xfrm>
              <a:off x="7367088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27"/>
            <p:cNvSpPr/>
            <p:nvPr/>
          </p:nvSpPr>
          <p:spPr>
            <a:xfrm>
              <a:off x="7357080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27"/>
            <p:cNvSpPr/>
            <p:nvPr/>
          </p:nvSpPr>
          <p:spPr>
            <a:xfrm>
              <a:off x="7348984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2" name="Google Shape;772;p27"/>
            <p:cNvSpPr/>
            <p:nvPr/>
          </p:nvSpPr>
          <p:spPr>
            <a:xfrm>
              <a:off x="7339564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3" name="Google Shape;773;p27"/>
            <p:cNvSpPr/>
            <p:nvPr/>
          </p:nvSpPr>
          <p:spPr>
            <a:xfrm>
              <a:off x="7329556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27"/>
            <p:cNvSpPr/>
            <p:nvPr/>
          </p:nvSpPr>
          <p:spPr>
            <a:xfrm>
              <a:off x="7319400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27"/>
            <p:cNvSpPr/>
            <p:nvPr/>
          </p:nvSpPr>
          <p:spPr>
            <a:xfrm>
              <a:off x="7309391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27"/>
            <p:cNvSpPr/>
            <p:nvPr/>
          </p:nvSpPr>
          <p:spPr>
            <a:xfrm>
              <a:off x="7299382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27"/>
            <p:cNvSpPr/>
            <p:nvPr/>
          </p:nvSpPr>
          <p:spPr>
            <a:xfrm>
              <a:off x="7289373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8" name="Google Shape;778;p27"/>
            <p:cNvSpPr/>
            <p:nvPr/>
          </p:nvSpPr>
          <p:spPr>
            <a:xfrm>
              <a:off x="7279953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27"/>
            <p:cNvSpPr/>
            <p:nvPr/>
          </p:nvSpPr>
          <p:spPr>
            <a:xfrm>
              <a:off x="7269945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27"/>
            <p:cNvSpPr/>
            <p:nvPr/>
          </p:nvSpPr>
          <p:spPr>
            <a:xfrm>
              <a:off x="7261702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27"/>
            <p:cNvSpPr/>
            <p:nvPr/>
          </p:nvSpPr>
          <p:spPr>
            <a:xfrm>
              <a:off x="7251693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27"/>
            <p:cNvSpPr/>
            <p:nvPr/>
          </p:nvSpPr>
          <p:spPr>
            <a:xfrm>
              <a:off x="7241685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3" name="Google Shape;783;p27"/>
            <p:cNvSpPr/>
            <p:nvPr/>
          </p:nvSpPr>
          <p:spPr>
            <a:xfrm>
              <a:off x="7232265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4" name="Google Shape;784;p27"/>
            <p:cNvSpPr/>
            <p:nvPr/>
          </p:nvSpPr>
          <p:spPr>
            <a:xfrm>
              <a:off x="7222256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5" name="Google Shape;785;p27"/>
            <p:cNvSpPr/>
            <p:nvPr/>
          </p:nvSpPr>
          <p:spPr>
            <a:xfrm>
              <a:off x="7212100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27"/>
            <p:cNvSpPr/>
            <p:nvPr/>
          </p:nvSpPr>
          <p:spPr>
            <a:xfrm>
              <a:off x="7202091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27"/>
            <p:cNvSpPr/>
            <p:nvPr/>
          </p:nvSpPr>
          <p:spPr>
            <a:xfrm>
              <a:off x="7192083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27"/>
            <p:cNvSpPr/>
            <p:nvPr/>
          </p:nvSpPr>
          <p:spPr>
            <a:xfrm>
              <a:off x="7182074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27"/>
            <p:cNvSpPr/>
            <p:nvPr/>
          </p:nvSpPr>
          <p:spPr>
            <a:xfrm>
              <a:off x="7172654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27"/>
            <p:cNvSpPr/>
            <p:nvPr/>
          </p:nvSpPr>
          <p:spPr>
            <a:xfrm>
              <a:off x="7164411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1" name="Google Shape;791;p27"/>
            <p:cNvSpPr/>
            <p:nvPr/>
          </p:nvSpPr>
          <p:spPr>
            <a:xfrm>
              <a:off x="7154403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27"/>
            <p:cNvSpPr/>
            <p:nvPr/>
          </p:nvSpPr>
          <p:spPr>
            <a:xfrm>
              <a:off x="7144394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27"/>
            <p:cNvSpPr/>
            <p:nvPr/>
          </p:nvSpPr>
          <p:spPr>
            <a:xfrm>
              <a:off x="7134385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4" name="Google Shape;794;p27"/>
            <p:cNvSpPr/>
            <p:nvPr/>
          </p:nvSpPr>
          <p:spPr>
            <a:xfrm>
              <a:off x="7124965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5" name="Google Shape;795;p27"/>
            <p:cNvSpPr/>
            <p:nvPr/>
          </p:nvSpPr>
          <p:spPr>
            <a:xfrm>
              <a:off x="7114956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27"/>
            <p:cNvSpPr/>
            <p:nvPr/>
          </p:nvSpPr>
          <p:spPr>
            <a:xfrm>
              <a:off x="7104800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27"/>
            <p:cNvSpPr/>
            <p:nvPr/>
          </p:nvSpPr>
          <p:spPr>
            <a:xfrm>
              <a:off x="7094792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27"/>
            <p:cNvSpPr/>
            <p:nvPr/>
          </p:nvSpPr>
          <p:spPr>
            <a:xfrm>
              <a:off x="7084783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27"/>
            <p:cNvSpPr/>
            <p:nvPr/>
          </p:nvSpPr>
          <p:spPr>
            <a:xfrm>
              <a:off x="7077276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27"/>
            <p:cNvSpPr/>
            <p:nvPr/>
          </p:nvSpPr>
          <p:spPr>
            <a:xfrm>
              <a:off x="7067268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27"/>
            <p:cNvSpPr/>
            <p:nvPr/>
          </p:nvSpPr>
          <p:spPr>
            <a:xfrm>
              <a:off x="7057112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27"/>
            <p:cNvSpPr/>
            <p:nvPr/>
          </p:nvSpPr>
          <p:spPr>
            <a:xfrm>
              <a:off x="7047103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27"/>
            <p:cNvSpPr/>
            <p:nvPr/>
          </p:nvSpPr>
          <p:spPr>
            <a:xfrm>
              <a:off x="7037094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27"/>
            <p:cNvSpPr/>
            <p:nvPr/>
          </p:nvSpPr>
          <p:spPr>
            <a:xfrm>
              <a:off x="7027085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27"/>
            <p:cNvSpPr/>
            <p:nvPr/>
          </p:nvSpPr>
          <p:spPr>
            <a:xfrm>
              <a:off x="7017665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27"/>
            <p:cNvSpPr/>
            <p:nvPr/>
          </p:nvSpPr>
          <p:spPr>
            <a:xfrm>
              <a:off x="7007657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27"/>
            <p:cNvSpPr/>
            <p:nvPr/>
          </p:nvSpPr>
          <p:spPr>
            <a:xfrm>
              <a:off x="6997501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27"/>
            <p:cNvSpPr/>
            <p:nvPr/>
          </p:nvSpPr>
          <p:spPr>
            <a:xfrm>
              <a:off x="6987492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27"/>
            <p:cNvSpPr/>
            <p:nvPr/>
          </p:nvSpPr>
          <p:spPr>
            <a:xfrm>
              <a:off x="6979397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27"/>
            <p:cNvSpPr/>
            <p:nvPr/>
          </p:nvSpPr>
          <p:spPr>
            <a:xfrm>
              <a:off x="6969977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27"/>
            <p:cNvSpPr/>
            <p:nvPr/>
          </p:nvSpPr>
          <p:spPr>
            <a:xfrm>
              <a:off x="6959968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27"/>
            <p:cNvSpPr/>
            <p:nvPr/>
          </p:nvSpPr>
          <p:spPr>
            <a:xfrm>
              <a:off x="6949812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27"/>
            <p:cNvSpPr/>
            <p:nvPr/>
          </p:nvSpPr>
          <p:spPr>
            <a:xfrm>
              <a:off x="6939803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27"/>
            <p:cNvSpPr/>
            <p:nvPr/>
          </p:nvSpPr>
          <p:spPr>
            <a:xfrm>
              <a:off x="6929794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27"/>
            <p:cNvSpPr/>
            <p:nvPr/>
          </p:nvSpPr>
          <p:spPr>
            <a:xfrm>
              <a:off x="6919786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27"/>
            <p:cNvSpPr/>
            <p:nvPr/>
          </p:nvSpPr>
          <p:spPr>
            <a:xfrm>
              <a:off x="6910366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27"/>
            <p:cNvSpPr/>
            <p:nvPr/>
          </p:nvSpPr>
          <p:spPr>
            <a:xfrm>
              <a:off x="6900357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27"/>
            <p:cNvSpPr/>
            <p:nvPr/>
          </p:nvSpPr>
          <p:spPr>
            <a:xfrm>
              <a:off x="6892114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27"/>
            <p:cNvSpPr/>
            <p:nvPr/>
          </p:nvSpPr>
          <p:spPr>
            <a:xfrm>
              <a:off x="6882106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27"/>
            <p:cNvSpPr/>
            <p:nvPr/>
          </p:nvSpPr>
          <p:spPr>
            <a:xfrm>
              <a:off x="6872097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27"/>
            <p:cNvSpPr/>
            <p:nvPr/>
          </p:nvSpPr>
          <p:spPr>
            <a:xfrm>
              <a:off x="6862677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27"/>
            <p:cNvSpPr/>
            <p:nvPr/>
          </p:nvSpPr>
          <p:spPr>
            <a:xfrm>
              <a:off x="6852668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27"/>
            <p:cNvSpPr/>
            <p:nvPr/>
          </p:nvSpPr>
          <p:spPr>
            <a:xfrm>
              <a:off x="6842512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27"/>
            <p:cNvSpPr/>
            <p:nvPr/>
          </p:nvSpPr>
          <p:spPr>
            <a:xfrm>
              <a:off x="6832503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27"/>
            <p:cNvSpPr/>
            <p:nvPr/>
          </p:nvSpPr>
          <p:spPr>
            <a:xfrm>
              <a:off x="6822495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27"/>
            <p:cNvSpPr/>
            <p:nvPr/>
          </p:nvSpPr>
          <p:spPr>
            <a:xfrm>
              <a:off x="6812486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27"/>
            <p:cNvSpPr/>
            <p:nvPr/>
          </p:nvSpPr>
          <p:spPr>
            <a:xfrm>
              <a:off x="6803066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27"/>
            <p:cNvSpPr/>
            <p:nvPr/>
          </p:nvSpPr>
          <p:spPr>
            <a:xfrm>
              <a:off x="6794823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27"/>
            <p:cNvSpPr/>
            <p:nvPr/>
          </p:nvSpPr>
          <p:spPr>
            <a:xfrm>
              <a:off x="6784815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27"/>
            <p:cNvSpPr/>
            <p:nvPr/>
          </p:nvSpPr>
          <p:spPr>
            <a:xfrm>
              <a:off x="6774806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1" name="Google Shape;831;p27"/>
            <p:cNvSpPr/>
            <p:nvPr/>
          </p:nvSpPr>
          <p:spPr>
            <a:xfrm>
              <a:off x="6764797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2" name="Google Shape;832;p27"/>
            <p:cNvSpPr/>
            <p:nvPr/>
          </p:nvSpPr>
          <p:spPr>
            <a:xfrm>
              <a:off x="6755377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27"/>
            <p:cNvSpPr/>
            <p:nvPr/>
          </p:nvSpPr>
          <p:spPr>
            <a:xfrm>
              <a:off x="6745368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27"/>
            <p:cNvSpPr/>
            <p:nvPr/>
          </p:nvSpPr>
          <p:spPr>
            <a:xfrm>
              <a:off x="6735213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27"/>
            <p:cNvSpPr/>
            <p:nvPr/>
          </p:nvSpPr>
          <p:spPr>
            <a:xfrm>
              <a:off x="6725204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27"/>
            <p:cNvSpPr/>
            <p:nvPr/>
          </p:nvSpPr>
          <p:spPr>
            <a:xfrm>
              <a:off x="6715195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7" name="Google Shape;837;p27"/>
            <p:cNvSpPr/>
            <p:nvPr/>
          </p:nvSpPr>
          <p:spPr>
            <a:xfrm>
              <a:off x="6707688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8" name="Google Shape;838;p27"/>
            <p:cNvSpPr/>
            <p:nvPr/>
          </p:nvSpPr>
          <p:spPr>
            <a:xfrm>
              <a:off x="6697680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9" name="Google Shape;839;p27"/>
            <p:cNvSpPr/>
            <p:nvPr/>
          </p:nvSpPr>
          <p:spPr>
            <a:xfrm>
              <a:off x="6687524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0" name="Google Shape;840;p27"/>
            <p:cNvSpPr/>
            <p:nvPr/>
          </p:nvSpPr>
          <p:spPr>
            <a:xfrm>
              <a:off x="6677515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1" name="Google Shape;841;p27"/>
            <p:cNvSpPr/>
            <p:nvPr/>
          </p:nvSpPr>
          <p:spPr>
            <a:xfrm>
              <a:off x="6667506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2" name="Google Shape;842;p27"/>
            <p:cNvSpPr/>
            <p:nvPr/>
          </p:nvSpPr>
          <p:spPr>
            <a:xfrm>
              <a:off x="6657498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3" name="Google Shape;843;p27"/>
            <p:cNvSpPr/>
            <p:nvPr/>
          </p:nvSpPr>
          <p:spPr>
            <a:xfrm>
              <a:off x="6648078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4" name="Google Shape;844;p27"/>
            <p:cNvSpPr/>
            <p:nvPr/>
          </p:nvSpPr>
          <p:spPr>
            <a:xfrm>
              <a:off x="6638069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5" name="Google Shape;845;p27"/>
            <p:cNvSpPr/>
            <p:nvPr/>
          </p:nvSpPr>
          <p:spPr>
            <a:xfrm>
              <a:off x="6627913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27"/>
            <p:cNvSpPr/>
            <p:nvPr/>
          </p:nvSpPr>
          <p:spPr>
            <a:xfrm>
              <a:off x="6617904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7" name="Google Shape;847;p27"/>
            <p:cNvSpPr/>
            <p:nvPr/>
          </p:nvSpPr>
          <p:spPr>
            <a:xfrm>
              <a:off x="6609809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27"/>
            <p:cNvSpPr/>
            <p:nvPr/>
          </p:nvSpPr>
          <p:spPr>
            <a:xfrm>
              <a:off x="6600389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27"/>
            <p:cNvSpPr/>
            <p:nvPr/>
          </p:nvSpPr>
          <p:spPr>
            <a:xfrm>
              <a:off x="6590380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0" name="Google Shape;850;p27"/>
            <p:cNvSpPr/>
            <p:nvPr/>
          </p:nvSpPr>
          <p:spPr>
            <a:xfrm>
              <a:off x="6580224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27"/>
            <p:cNvSpPr/>
            <p:nvPr/>
          </p:nvSpPr>
          <p:spPr>
            <a:xfrm>
              <a:off x="6570215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27"/>
            <p:cNvSpPr/>
            <p:nvPr/>
          </p:nvSpPr>
          <p:spPr>
            <a:xfrm>
              <a:off x="6560207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3" name="Google Shape;853;p27"/>
            <p:cNvSpPr/>
            <p:nvPr/>
          </p:nvSpPr>
          <p:spPr>
            <a:xfrm>
              <a:off x="6550198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4" name="Google Shape;854;p27"/>
            <p:cNvSpPr/>
            <p:nvPr/>
          </p:nvSpPr>
          <p:spPr>
            <a:xfrm>
              <a:off x="6540778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27"/>
            <p:cNvSpPr/>
            <p:nvPr/>
          </p:nvSpPr>
          <p:spPr>
            <a:xfrm>
              <a:off x="6530769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27"/>
            <p:cNvSpPr/>
            <p:nvPr/>
          </p:nvSpPr>
          <p:spPr>
            <a:xfrm>
              <a:off x="6522527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27"/>
            <p:cNvSpPr/>
            <p:nvPr/>
          </p:nvSpPr>
          <p:spPr>
            <a:xfrm>
              <a:off x="6512518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27"/>
            <p:cNvSpPr/>
            <p:nvPr/>
          </p:nvSpPr>
          <p:spPr>
            <a:xfrm>
              <a:off x="6502509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27"/>
            <p:cNvSpPr/>
            <p:nvPr/>
          </p:nvSpPr>
          <p:spPr>
            <a:xfrm>
              <a:off x="6493089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27"/>
            <p:cNvSpPr/>
            <p:nvPr/>
          </p:nvSpPr>
          <p:spPr>
            <a:xfrm>
              <a:off x="6483080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27"/>
            <p:cNvSpPr/>
            <p:nvPr/>
          </p:nvSpPr>
          <p:spPr>
            <a:xfrm>
              <a:off x="6472924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27"/>
            <p:cNvSpPr/>
            <p:nvPr/>
          </p:nvSpPr>
          <p:spPr>
            <a:xfrm>
              <a:off x="6462916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27"/>
            <p:cNvSpPr/>
            <p:nvPr/>
          </p:nvSpPr>
          <p:spPr>
            <a:xfrm>
              <a:off x="6452907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27"/>
            <p:cNvSpPr/>
            <p:nvPr/>
          </p:nvSpPr>
          <p:spPr>
            <a:xfrm>
              <a:off x="6442898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27"/>
            <p:cNvSpPr/>
            <p:nvPr/>
          </p:nvSpPr>
          <p:spPr>
            <a:xfrm>
              <a:off x="6435392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27"/>
            <p:cNvSpPr/>
            <p:nvPr/>
          </p:nvSpPr>
          <p:spPr>
            <a:xfrm>
              <a:off x="6425236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27"/>
            <p:cNvSpPr/>
            <p:nvPr/>
          </p:nvSpPr>
          <p:spPr>
            <a:xfrm>
              <a:off x="6415227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8" name="Google Shape;868;p27"/>
            <p:cNvSpPr/>
            <p:nvPr/>
          </p:nvSpPr>
          <p:spPr>
            <a:xfrm>
              <a:off x="6405218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9" name="Google Shape;869;p27"/>
            <p:cNvSpPr/>
            <p:nvPr/>
          </p:nvSpPr>
          <p:spPr>
            <a:xfrm>
              <a:off x="6395209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0" name="Google Shape;870;p27"/>
            <p:cNvSpPr/>
            <p:nvPr/>
          </p:nvSpPr>
          <p:spPr>
            <a:xfrm>
              <a:off x="6385789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1" name="Google Shape;871;p27"/>
            <p:cNvSpPr/>
            <p:nvPr/>
          </p:nvSpPr>
          <p:spPr>
            <a:xfrm>
              <a:off x="6375781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2" name="Google Shape;872;p27"/>
            <p:cNvSpPr/>
            <p:nvPr/>
          </p:nvSpPr>
          <p:spPr>
            <a:xfrm>
              <a:off x="6365625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3" name="Google Shape;873;p27"/>
            <p:cNvSpPr/>
            <p:nvPr/>
          </p:nvSpPr>
          <p:spPr>
            <a:xfrm>
              <a:off x="6355616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4" name="Google Shape;874;p27"/>
            <p:cNvSpPr/>
            <p:nvPr/>
          </p:nvSpPr>
          <p:spPr>
            <a:xfrm>
              <a:off x="6345607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5" name="Google Shape;875;p27"/>
            <p:cNvSpPr/>
            <p:nvPr/>
          </p:nvSpPr>
          <p:spPr>
            <a:xfrm>
              <a:off x="6338101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6" name="Google Shape;876;p27"/>
            <p:cNvSpPr/>
            <p:nvPr/>
          </p:nvSpPr>
          <p:spPr>
            <a:xfrm>
              <a:off x="6328092" y="4685435"/>
              <a:ext cx="1913" cy="17662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27"/>
            <p:cNvSpPr/>
            <p:nvPr/>
          </p:nvSpPr>
          <p:spPr>
            <a:xfrm>
              <a:off x="6317936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8" name="Google Shape;878;p27"/>
            <p:cNvSpPr/>
            <p:nvPr/>
          </p:nvSpPr>
          <p:spPr>
            <a:xfrm>
              <a:off x="6307927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27"/>
            <p:cNvSpPr/>
            <p:nvPr/>
          </p:nvSpPr>
          <p:spPr>
            <a:xfrm>
              <a:off x="6297918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27"/>
            <p:cNvSpPr/>
            <p:nvPr/>
          </p:nvSpPr>
          <p:spPr>
            <a:xfrm>
              <a:off x="6287910" y="4685435"/>
              <a:ext cx="4563" cy="17662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27"/>
            <p:cNvSpPr/>
            <p:nvPr/>
          </p:nvSpPr>
          <p:spPr>
            <a:xfrm>
              <a:off x="6278490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27"/>
            <p:cNvSpPr/>
            <p:nvPr/>
          </p:nvSpPr>
          <p:spPr>
            <a:xfrm>
              <a:off x="6268481" y="4685435"/>
              <a:ext cx="3827" cy="17662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27"/>
            <p:cNvSpPr/>
            <p:nvPr/>
          </p:nvSpPr>
          <p:spPr>
            <a:xfrm>
              <a:off x="6258325" y="4685435"/>
              <a:ext cx="3974" cy="17662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27"/>
            <p:cNvSpPr/>
            <p:nvPr/>
          </p:nvSpPr>
          <p:spPr>
            <a:xfrm>
              <a:off x="6250230" y="4685435"/>
              <a:ext cx="2061" cy="17662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27"/>
            <p:cNvSpPr/>
            <p:nvPr/>
          </p:nvSpPr>
          <p:spPr>
            <a:xfrm>
              <a:off x="6240221" y="4685435"/>
              <a:ext cx="2649" cy="17662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6" name="Google Shape;886;p27"/>
          <p:cNvSpPr txBox="1">
            <a:spLocks noGrp="1"/>
          </p:cNvSpPr>
          <p:nvPr>
            <p:ph type="title"/>
          </p:nvPr>
        </p:nvSpPr>
        <p:spPr>
          <a:xfrm>
            <a:off x="4224000" y="2862833"/>
            <a:ext cx="3744000" cy="7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887" name="Google Shape;887;p27"/>
          <p:cNvSpPr txBox="1">
            <a:spLocks noGrp="1"/>
          </p:cNvSpPr>
          <p:nvPr>
            <p:ph type="body" idx="1"/>
          </p:nvPr>
        </p:nvSpPr>
        <p:spPr>
          <a:xfrm>
            <a:off x="4224000" y="3579660"/>
            <a:ext cx="3744000" cy="9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>
                <a:solidFill>
                  <a:schemeClr val="dk1"/>
                </a:solidFill>
              </a:defRPr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888" name="Google Shape;888;p27"/>
          <p:cNvSpPr txBox="1">
            <a:spLocks noGrp="1"/>
          </p:cNvSpPr>
          <p:nvPr>
            <p:ph type="title" idx="2" hasCustomPrompt="1"/>
          </p:nvPr>
        </p:nvSpPr>
        <p:spPr>
          <a:xfrm>
            <a:off x="4224000" y="1446500"/>
            <a:ext cx="3744000" cy="9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8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86577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ackground ">
    <p:bg>
      <p:bgPr>
        <a:solidFill>
          <a:schemeClr val="accent4"/>
        </a:solidFill>
        <a:effectLst/>
      </p:bgPr>
    </p:bg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13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p38"/>
          <p:cNvSpPr/>
          <p:nvPr/>
        </p:nvSpPr>
        <p:spPr>
          <a:xfrm>
            <a:off x="4976902" y="62492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9" name="Google Shape;1079;p38"/>
          <p:cNvSpPr/>
          <p:nvPr/>
        </p:nvSpPr>
        <p:spPr>
          <a:xfrm>
            <a:off x="9604340" y="59611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0" name="Google Shape;1080;p38"/>
          <p:cNvSpPr/>
          <p:nvPr/>
        </p:nvSpPr>
        <p:spPr>
          <a:xfrm>
            <a:off x="17" y="5321402"/>
            <a:ext cx="12192016" cy="826665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1" name="Google Shape;1081;p38"/>
          <p:cNvSpPr/>
          <p:nvPr/>
        </p:nvSpPr>
        <p:spPr>
          <a:xfrm>
            <a:off x="-16" y="5669032"/>
            <a:ext cx="12192016" cy="826673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2" name="Google Shape;1082;p38"/>
          <p:cNvSpPr/>
          <p:nvPr/>
        </p:nvSpPr>
        <p:spPr>
          <a:xfrm>
            <a:off x="4853785" y="5500935"/>
            <a:ext cx="7338209" cy="1648471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3" name="Google Shape;1083;p38"/>
          <p:cNvSpPr/>
          <p:nvPr/>
        </p:nvSpPr>
        <p:spPr>
          <a:xfrm>
            <a:off x="-15" y="6092424"/>
            <a:ext cx="11949201" cy="756421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4" name="Google Shape;1084;p38"/>
          <p:cNvSpPr/>
          <p:nvPr/>
        </p:nvSpPr>
        <p:spPr>
          <a:xfrm>
            <a:off x="-16" y="6392956"/>
            <a:ext cx="12192016" cy="756440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85" name="Google Shape;1085;p38"/>
          <p:cNvGrpSpPr/>
          <p:nvPr/>
        </p:nvGrpSpPr>
        <p:grpSpPr>
          <a:xfrm flipH="1">
            <a:off x="776280" y="5185306"/>
            <a:ext cx="3442029" cy="1169041"/>
            <a:chOff x="1260750" y="1341725"/>
            <a:chExt cx="438475" cy="148925"/>
          </a:xfrm>
        </p:grpSpPr>
        <p:sp>
          <p:nvSpPr>
            <p:cNvPr id="1086" name="Google Shape;1086;p38"/>
            <p:cNvSpPr/>
            <p:nvPr/>
          </p:nvSpPr>
          <p:spPr>
            <a:xfrm>
              <a:off x="1644550" y="1363050"/>
              <a:ext cx="33375" cy="121100"/>
            </a:xfrm>
            <a:custGeom>
              <a:avLst/>
              <a:gdLst/>
              <a:ahLst/>
              <a:cxnLst/>
              <a:rect l="l" t="t" r="r" b="b"/>
              <a:pathLst>
                <a:path w="1335" h="4844" extrusionOk="0">
                  <a:moveTo>
                    <a:pt x="0" y="0"/>
                  </a:moveTo>
                  <a:lnTo>
                    <a:pt x="0" y="4698"/>
                  </a:lnTo>
                  <a:lnTo>
                    <a:pt x="1335" y="4844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1643150" y="1341725"/>
              <a:ext cx="35825" cy="21350"/>
            </a:xfrm>
            <a:custGeom>
              <a:avLst/>
              <a:gdLst/>
              <a:ahLst/>
              <a:cxnLst/>
              <a:rect l="l" t="t" r="r" b="b"/>
              <a:pathLst>
                <a:path w="1433" h="854" extrusionOk="0">
                  <a:moveTo>
                    <a:pt x="717" y="1"/>
                  </a:moveTo>
                  <a:cubicBezTo>
                    <a:pt x="1" y="1"/>
                    <a:pt x="56" y="853"/>
                    <a:pt x="56" y="853"/>
                  </a:cubicBezTo>
                  <a:lnTo>
                    <a:pt x="1391" y="853"/>
                  </a:lnTo>
                  <a:cubicBezTo>
                    <a:pt x="1391" y="853"/>
                    <a:pt x="1433" y="1"/>
                    <a:pt x="717" y="1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1663075" y="1424750"/>
              <a:ext cx="6425" cy="3125"/>
            </a:xfrm>
            <a:custGeom>
              <a:avLst/>
              <a:gdLst/>
              <a:ahLst/>
              <a:cxnLst/>
              <a:rect l="l" t="t" r="r" b="b"/>
              <a:pathLst>
                <a:path w="257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57" y="124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1670875" y="1424750"/>
              <a:ext cx="6400" cy="3125"/>
            </a:xfrm>
            <a:custGeom>
              <a:avLst/>
              <a:gdLst/>
              <a:ahLst/>
              <a:cxnLst/>
              <a:rect l="l" t="t" r="r" b="b"/>
              <a:pathLst>
                <a:path w="256" h="125" extrusionOk="0">
                  <a:moveTo>
                    <a:pt x="0" y="1"/>
                  </a:moveTo>
                  <a:lnTo>
                    <a:pt x="0" y="124"/>
                  </a:lnTo>
                  <a:lnTo>
                    <a:pt x="256" y="124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1666825" y="1429125"/>
              <a:ext cx="6725" cy="3425"/>
            </a:xfrm>
            <a:custGeom>
              <a:avLst/>
              <a:gdLst/>
              <a:ahLst/>
              <a:cxnLst/>
              <a:rect l="l" t="t" r="r" b="b"/>
              <a:pathLst>
                <a:path w="269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69" y="137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1648275" y="1369125"/>
              <a:ext cx="6400" cy="3000"/>
            </a:xfrm>
            <a:custGeom>
              <a:avLst/>
              <a:gdLst/>
              <a:ahLst/>
              <a:cxnLst/>
              <a:rect l="l" t="t" r="r" b="b"/>
              <a:pathLst>
                <a:path w="256" h="120" extrusionOk="0">
                  <a:moveTo>
                    <a:pt x="0" y="0"/>
                  </a:moveTo>
                  <a:lnTo>
                    <a:pt x="0" y="120"/>
                  </a:lnTo>
                  <a:lnTo>
                    <a:pt x="256" y="12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1655950" y="1369125"/>
              <a:ext cx="6525" cy="3000"/>
            </a:xfrm>
            <a:custGeom>
              <a:avLst/>
              <a:gdLst/>
              <a:ahLst/>
              <a:cxnLst/>
              <a:rect l="l" t="t" r="r" b="b"/>
              <a:pathLst>
                <a:path w="261" h="120" extrusionOk="0">
                  <a:moveTo>
                    <a:pt x="1" y="0"/>
                  </a:moveTo>
                  <a:lnTo>
                    <a:pt x="1" y="120"/>
                  </a:lnTo>
                  <a:lnTo>
                    <a:pt x="260" y="120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1651900" y="1373500"/>
              <a:ext cx="6525" cy="3325"/>
            </a:xfrm>
            <a:custGeom>
              <a:avLst/>
              <a:gdLst/>
              <a:ahLst/>
              <a:cxnLst/>
              <a:rect l="l" t="t" r="r" b="b"/>
              <a:pathLst>
                <a:path w="261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60" y="133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1667450" y="139065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1659675" y="139065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1663400" y="1386275"/>
              <a:ext cx="6750" cy="3125"/>
            </a:xfrm>
            <a:custGeom>
              <a:avLst/>
              <a:gdLst/>
              <a:ahLst/>
              <a:cxnLst/>
              <a:rect l="l" t="t" r="r" b="b"/>
              <a:pathLst>
                <a:path w="270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70" y="12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1663075" y="14335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1655300" y="14335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1659350" y="1429125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1648900" y="14092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1656700" y="1409200"/>
              <a:ext cx="6400" cy="3425"/>
            </a:xfrm>
            <a:custGeom>
              <a:avLst/>
              <a:gdLst/>
              <a:ahLst/>
              <a:cxnLst/>
              <a:rect l="l" t="t" r="r" b="b"/>
              <a:pathLst>
                <a:path w="256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56" y="137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1664050" y="1409200"/>
              <a:ext cx="6525" cy="3425"/>
            </a:xfrm>
            <a:custGeom>
              <a:avLst/>
              <a:gdLst/>
              <a:ahLst/>
              <a:cxnLst/>
              <a:rect l="l" t="t" r="r" b="b"/>
              <a:pathLst>
                <a:path w="261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60" y="13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1652650" y="1413675"/>
              <a:ext cx="6400" cy="3325"/>
            </a:xfrm>
            <a:custGeom>
              <a:avLst/>
              <a:gdLst/>
              <a:ahLst/>
              <a:cxnLst/>
              <a:rect l="l" t="t" r="r" b="b"/>
              <a:pathLst>
                <a:path w="256" h="133" extrusionOk="0">
                  <a:moveTo>
                    <a:pt x="0" y="0"/>
                  </a:moveTo>
                  <a:lnTo>
                    <a:pt x="0" y="133"/>
                  </a:lnTo>
                  <a:lnTo>
                    <a:pt x="256" y="133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1660000" y="1413675"/>
              <a:ext cx="6825" cy="3325"/>
            </a:xfrm>
            <a:custGeom>
              <a:avLst/>
              <a:gdLst/>
              <a:ahLst/>
              <a:cxnLst/>
              <a:rect l="l" t="t" r="r" b="b"/>
              <a:pathLst>
                <a:path w="273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73" y="133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1569300" y="1378825"/>
              <a:ext cx="34450" cy="102325"/>
            </a:xfrm>
            <a:custGeom>
              <a:avLst/>
              <a:gdLst/>
              <a:ahLst/>
              <a:cxnLst/>
              <a:rect l="l" t="t" r="r" b="b"/>
              <a:pathLst>
                <a:path w="1378" h="4093" extrusionOk="0">
                  <a:moveTo>
                    <a:pt x="606" y="367"/>
                  </a:moveTo>
                  <a:lnTo>
                    <a:pt x="606" y="1002"/>
                  </a:lnTo>
                  <a:lnTo>
                    <a:pt x="512" y="1002"/>
                  </a:lnTo>
                  <a:lnTo>
                    <a:pt x="606" y="367"/>
                  </a:lnTo>
                  <a:close/>
                  <a:moveTo>
                    <a:pt x="661" y="312"/>
                  </a:moveTo>
                  <a:lnTo>
                    <a:pt x="794" y="1002"/>
                  </a:lnTo>
                  <a:lnTo>
                    <a:pt x="661" y="1002"/>
                  </a:lnTo>
                  <a:lnTo>
                    <a:pt x="661" y="312"/>
                  </a:lnTo>
                  <a:close/>
                  <a:moveTo>
                    <a:pt x="606" y="1054"/>
                  </a:moveTo>
                  <a:lnTo>
                    <a:pt x="606" y="1663"/>
                  </a:lnTo>
                  <a:lnTo>
                    <a:pt x="418" y="1663"/>
                  </a:lnTo>
                  <a:lnTo>
                    <a:pt x="512" y="1054"/>
                  </a:lnTo>
                  <a:close/>
                  <a:moveTo>
                    <a:pt x="794" y="1054"/>
                  </a:moveTo>
                  <a:lnTo>
                    <a:pt x="904" y="1663"/>
                  </a:lnTo>
                  <a:lnTo>
                    <a:pt x="661" y="1663"/>
                  </a:lnTo>
                  <a:lnTo>
                    <a:pt x="661" y="1054"/>
                  </a:lnTo>
                  <a:close/>
                  <a:moveTo>
                    <a:pt x="606" y="1718"/>
                  </a:moveTo>
                  <a:lnTo>
                    <a:pt x="606" y="2499"/>
                  </a:lnTo>
                  <a:lnTo>
                    <a:pt x="282" y="2499"/>
                  </a:lnTo>
                  <a:lnTo>
                    <a:pt x="405" y="1718"/>
                  </a:lnTo>
                  <a:close/>
                  <a:moveTo>
                    <a:pt x="917" y="1718"/>
                  </a:moveTo>
                  <a:lnTo>
                    <a:pt x="1066" y="2499"/>
                  </a:lnTo>
                  <a:lnTo>
                    <a:pt x="661" y="2499"/>
                  </a:lnTo>
                  <a:lnTo>
                    <a:pt x="661" y="1718"/>
                  </a:lnTo>
                  <a:close/>
                  <a:moveTo>
                    <a:pt x="606" y="2554"/>
                  </a:moveTo>
                  <a:lnTo>
                    <a:pt x="606" y="4038"/>
                  </a:lnTo>
                  <a:lnTo>
                    <a:pt x="52" y="4038"/>
                  </a:lnTo>
                  <a:lnTo>
                    <a:pt x="282" y="2554"/>
                  </a:lnTo>
                  <a:close/>
                  <a:moveTo>
                    <a:pt x="606" y="1"/>
                  </a:moveTo>
                  <a:lnTo>
                    <a:pt x="0" y="4093"/>
                  </a:lnTo>
                  <a:lnTo>
                    <a:pt x="661" y="4093"/>
                  </a:lnTo>
                  <a:lnTo>
                    <a:pt x="661" y="2554"/>
                  </a:lnTo>
                  <a:lnTo>
                    <a:pt x="1066" y="2554"/>
                  </a:lnTo>
                  <a:lnTo>
                    <a:pt x="1322" y="3931"/>
                  </a:lnTo>
                  <a:lnTo>
                    <a:pt x="1377" y="3918"/>
                  </a:lnTo>
                  <a:lnTo>
                    <a:pt x="661" y="1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1573975" y="1380525"/>
              <a:ext cx="10475" cy="10475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364" y="1"/>
                  </a:moveTo>
                  <a:lnTo>
                    <a:pt x="1" y="205"/>
                  </a:lnTo>
                  <a:lnTo>
                    <a:pt x="69" y="312"/>
                  </a:lnTo>
                  <a:lnTo>
                    <a:pt x="299" y="124"/>
                  </a:lnTo>
                  <a:lnTo>
                    <a:pt x="95" y="338"/>
                  </a:lnTo>
                  <a:lnTo>
                    <a:pt x="202" y="419"/>
                  </a:lnTo>
                  <a:lnTo>
                    <a:pt x="419" y="56"/>
                  </a:lnTo>
                  <a:cubicBezTo>
                    <a:pt x="393" y="43"/>
                    <a:pt x="380" y="30"/>
                    <a:pt x="364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1572275" y="1366675"/>
              <a:ext cx="26350" cy="24750"/>
            </a:xfrm>
            <a:custGeom>
              <a:avLst/>
              <a:gdLst/>
              <a:ahLst/>
              <a:cxnLst/>
              <a:rect l="l" t="t" r="r" b="b"/>
              <a:pathLst>
                <a:path w="1054" h="990" extrusionOk="0">
                  <a:moveTo>
                    <a:pt x="529" y="419"/>
                  </a:moveTo>
                  <a:lnTo>
                    <a:pt x="529" y="422"/>
                  </a:lnTo>
                  <a:lnTo>
                    <a:pt x="529" y="419"/>
                  </a:lnTo>
                  <a:lnTo>
                    <a:pt x="529" y="419"/>
                  </a:lnTo>
                  <a:cubicBezTo>
                    <a:pt x="529" y="419"/>
                    <a:pt x="529" y="419"/>
                    <a:pt x="529" y="419"/>
                  </a:cubicBezTo>
                  <a:close/>
                  <a:moveTo>
                    <a:pt x="487" y="1"/>
                  </a:moveTo>
                  <a:lnTo>
                    <a:pt x="380" y="17"/>
                  </a:lnTo>
                  <a:lnTo>
                    <a:pt x="474" y="380"/>
                  </a:lnTo>
                  <a:lnTo>
                    <a:pt x="286" y="56"/>
                  </a:lnTo>
                  <a:lnTo>
                    <a:pt x="189" y="124"/>
                  </a:lnTo>
                  <a:lnTo>
                    <a:pt x="432" y="422"/>
                  </a:lnTo>
                  <a:lnTo>
                    <a:pt x="137" y="163"/>
                  </a:lnTo>
                  <a:lnTo>
                    <a:pt x="69" y="260"/>
                  </a:lnTo>
                  <a:lnTo>
                    <a:pt x="419" y="474"/>
                  </a:lnTo>
                  <a:lnTo>
                    <a:pt x="419" y="474"/>
                  </a:lnTo>
                  <a:lnTo>
                    <a:pt x="27" y="367"/>
                  </a:lnTo>
                  <a:lnTo>
                    <a:pt x="14" y="474"/>
                  </a:lnTo>
                  <a:lnTo>
                    <a:pt x="338" y="516"/>
                  </a:lnTo>
                  <a:lnTo>
                    <a:pt x="1" y="542"/>
                  </a:lnTo>
                  <a:lnTo>
                    <a:pt x="14" y="665"/>
                  </a:lnTo>
                  <a:lnTo>
                    <a:pt x="432" y="555"/>
                  </a:lnTo>
                  <a:cubicBezTo>
                    <a:pt x="432" y="542"/>
                    <a:pt x="419" y="542"/>
                    <a:pt x="419" y="529"/>
                  </a:cubicBezTo>
                  <a:cubicBezTo>
                    <a:pt x="419" y="474"/>
                    <a:pt x="448" y="422"/>
                    <a:pt x="500" y="422"/>
                  </a:cubicBezTo>
                  <a:cubicBezTo>
                    <a:pt x="508" y="420"/>
                    <a:pt x="516" y="419"/>
                    <a:pt x="524" y="419"/>
                  </a:cubicBezTo>
                  <a:cubicBezTo>
                    <a:pt x="526" y="419"/>
                    <a:pt x="527" y="419"/>
                    <a:pt x="529" y="419"/>
                  </a:cubicBezTo>
                  <a:lnTo>
                    <a:pt x="529" y="419"/>
                  </a:lnTo>
                  <a:lnTo>
                    <a:pt x="487" y="1"/>
                  </a:lnTo>
                  <a:close/>
                  <a:moveTo>
                    <a:pt x="568" y="1"/>
                  </a:moveTo>
                  <a:lnTo>
                    <a:pt x="529" y="419"/>
                  </a:lnTo>
                  <a:lnTo>
                    <a:pt x="529" y="419"/>
                  </a:lnTo>
                  <a:cubicBezTo>
                    <a:pt x="573" y="421"/>
                    <a:pt x="610" y="458"/>
                    <a:pt x="610" y="503"/>
                  </a:cubicBezTo>
                  <a:cubicBezTo>
                    <a:pt x="623" y="542"/>
                    <a:pt x="594" y="584"/>
                    <a:pt x="555" y="610"/>
                  </a:cubicBezTo>
                  <a:lnTo>
                    <a:pt x="772" y="989"/>
                  </a:lnTo>
                  <a:lnTo>
                    <a:pt x="866" y="921"/>
                  </a:lnTo>
                  <a:lnTo>
                    <a:pt x="649" y="649"/>
                  </a:lnTo>
                  <a:lnTo>
                    <a:pt x="905" y="866"/>
                  </a:lnTo>
                  <a:lnTo>
                    <a:pt x="973" y="772"/>
                  </a:lnTo>
                  <a:lnTo>
                    <a:pt x="636" y="568"/>
                  </a:lnTo>
                  <a:lnTo>
                    <a:pt x="1028" y="678"/>
                  </a:lnTo>
                  <a:lnTo>
                    <a:pt x="1054" y="555"/>
                  </a:lnTo>
                  <a:lnTo>
                    <a:pt x="649" y="516"/>
                  </a:lnTo>
                  <a:lnTo>
                    <a:pt x="1041" y="487"/>
                  </a:lnTo>
                  <a:lnTo>
                    <a:pt x="1015" y="367"/>
                  </a:lnTo>
                  <a:lnTo>
                    <a:pt x="662" y="461"/>
                  </a:lnTo>
                  <a:lnTo>
                    <a:pt x="662" y="461"/>
                  </a:lnTo>
                  <a:lnTo>
                    <a:pt x="986" y="286"/>
                  </a:lnTo>
                  <a:lnTo>
                    <a:pt x="918" y="179"/>
                  </a:lnTo>
                  <a:lnTo>
                    <a:pt x="594" y="448"/>
                  </a:lnTo>
                  <a:lnTo>
                    <a:pt x="866" y="137"/>
                  </a:lnTo>
                  <a:lnTo>
                    <a:pt x="772" y="56"/>
                  </a:lnTo>
                  <a:lnTo>
                    <a:pt x="581" y="367"/>
                  </a:lnTo>
                  <a:lnTo>
                    <a:pt x="691" y="30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1581775" y="1381900"/>
              <a:ext cx="7050" cy="10800"/>
            </a:xfrm>
            <a:custGeom>
              <a:avLst/>
              <a:gdLst/>
              <a:ahLst/>
              <a:cxnLst/>
              <a:rect l="l" t="t" r="r" b="b"/>
              <a:pathLst>
                <a:path w="282" h="432" extrusionOk="0">
                  <a:moveTo>
                    <a:pt x="107" y="1"/>
                  </a:moveTo>
                  <a:lnTo>
                    <a:pt x="0" y="406"/>
                  </a:lnTo>
                  <a:lnTo>
                    <a:pt x="107" y="432"/>
                  </a:lnTo>
                  <a:lnTo>
                    <a:pt x="133" y="121"/>
                  </a:lnTo>
                  <a:lnTo>
                    <a:pt x="162" y="419"/>
                  </a:lnTo>
                  <a:lnTo>
                    <a:pt x="282" y="406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1586125" y="138160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lnTo>
                    <a:pt x="1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1619925" y="1424750"/>
              <a:ext cx="325" cy="1425"/>
            </a:xfrm>
            <a:custGeom>
              <a:avLst/>
              <a:gdLst/>
              <a:ahLst/>
              <a:cxnLst/>
              <a:rect l="l" t="t" r="r" b="b"/>
              <a:pathLst>
                <a:path w="13" h="57" extrusionOk="0">
                  <a:moveTo>
                    <a:pt x="0" y="56"/>
                  </a:moveTo>
                  <a:cubicBezTo>
                    <a:pt x="0" y="56"/>
                    <a:pt x="0" y="27"/>
                    <a:pt x="13" y="1"/>
                  </a:cubicBezTo>
                  <a:cubicBezTo>
                    <a:pt x="0" y="27"/>
                    <a:pt x="0" y="56"/>
                    <a:pt x="0" y="56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1608825" y="1417725"/>
              <a:ext cx="23150" cy="17575"/>
            </a:xfrm>
            <a:custGeom>
              <a:avLst/>
              <a:gdLst/>
              <a:ahLst/>
              <a:cxnLst/>
              <a:rect l="l" t="t" r="r" b="b"/>
              <a:pathLst>
                <a:path w="926" h="703" extrusionOk="0">
                  <a:moveTo>
                    <a:pt x="347" y="175"/>
                  </a:moveTo>
                  <a:cubicBezTo>
                    <a:pt x="336" y="186"/>
                    <a:pt x="325" y="197"/>
                    <a:pt x="313" y="200"/>
                  </a:cubicBezTo>
                  <a:lnTo>
                    <a:pt x="313" y="200"/>
                  </a:lnTo>
                  <a:cubicBezTo>
                    <a:pt x="323" y="192"/>
                    <a:pt x="333" y="182"/>
                    <a:pt x="347" y="175"/>
                  </a:cubicBezTo>
                  <a:close/>
                  <a:moveTo>
                    <a:pt x="509" y="146"/>
                  </a:moveTo>
                  <a:cubicBezTo>
                    <a:pt x="537" y="186"/>
                    <a:pt x="586" y="251"/>
                    <a:pt x="615" y="279"/>
                  </a:cubicBezTo>
                  <a:lnTo>
                    <a:pt x="615" y="279"/>
                  </a:lnTo>
                  <a:cubicBezTo>
                    <a:pt x="573" y="240"/>
                    <a:pt x="508" y="188"/>
                    <a:pt x="483" y="175"/>
                  </a:cubicBezTo>
                  <a:lnTo>
                    <a:pt x="483" y="162"/>
                  </a:lnTo>
                  <a:cubicBezTo>
                    <a:pt x="496" y="175"/>
                    <a:pt x="525" y="175"/>
                    <a:pt x="525" y="188"/>
                  </a:cubicBezTo>
                  <a:cubicBezTo>
                    <a:pt x="527" y="190"/>
                    <a:pt x="529" y="191"/>
                    <a:pt x="530" y="191"/>
                  </a:cubicBezTo>
                  <a:cubicBezTo>
                    <a:pt x="533" y="191"/>
                    <a:pt x="522" y="170"/>
                    <a:pt x="509" y="146"/>
                  </a:cubicBezTo>
                  <a:close/>
                  <a:moveTo>
                    <a:pt x="428" y="162"/>
                  </a:moveTo>
                  <a:lnTo>
                    <a:pt x="428" y="162"/>
                  </a:lnTo>
                  <a:cubicBezTo>
                    <a:pt x="407" y="183"/>
                    <a:pt x="394" y="204"/>
                    <a:pt x="397" y="204"/>
                  </a:cubicBezTo>
                  <a:cubicBezTo>
                    <a:pt x="398" y="204"/>
                    <a:pt x="400" y="203"/>
                    <a:pt x="402" y="201"/>
                  </a:cubicBezTo>
                  <a:cubicBezTo>
                    <a:pt x="415" y="188"/>
                    <a:pt x="428" y="188"/>
                    <a:pt x="444" y="175"/>
                  </a:cubicBezTo>
                  <a:lnTo>
                    <a:pt x="444" y="188"/>
                  </a:lnTo>
                  <a:cubicBezTo>
                    <a:pt x="415" y="201"/>
                    <a:pt x="347" y="256"/>
                    <a:pt x="321" y="295"/>
                  </a:cubicBezTo>
                  <a:cubicBezTo>
                    <a:pt x="347" y="256"/>
                    <a:pt x="389" y="201"/>
                    <a:pt x="428" y="162"/>
                  </a:cubicBezTo>
                  <a:close/>
                  <a:moveTo>
                    <a:pt x="496" y="0"/>
                  </a:moveTo>
                  <a:cubicBezTo>
                    <a:pt x="496" y="0"/>
                    <a:pt x="201" y="146"/>
                    <a:pt x="240" y="146"/>
                  </a:cubicBezTo>
                  <a:cubicBezTo>
                    <a:pt x="244" y="146"/>
                    <a:pt x="247" y="146"/>
                    <a:pt x="249" y="145"/>
                  </a:cubicBezTo>
                  <a:lnTo>
                    <a:pt x="249" y="145"/>
                  </a:lnTo>
                  <a:cubicBezTo>
                    <a:pt x="194" y="185"/>
                    <a:pt x="107" y="227"/>
                    <a:pt x="133" y="227"/>
                  </a:cubicBezTo>
                  <a:cubicBezTo>
                    <a:pt x="185" y="214"/>
                    <a:pt x="214" y="201"/>
                    <a:pt x="214" y="201"/>
                  </a:cubicBezTo>
                  <a:lnTo>
                    <a:pt x="214" y="201"/>
                  </a:lnTo>
                  <a:cubicBezTo>
                    <a:pt x="214" y="201"/>
                    <a:pt x="52" y="308"/>
                    <a:pt x="78" y="308"/>
                  </a:cubicBezTo>
                  <a:cubicBezTo>
                    <a:pt x="104" y="295"/>
                    <a:pt x="308" y="146"/>
                    <a:pt x="308" y="146"/>
                  </a:cubicBezTo>
                  <a:lnTo>
                    <a:pt x="308" y="146"/>
                  </a:lnTo>
                  <a:cubicBezTo>
                    <a:pt x="308" y="146"/>
                    <a:pt x="257" y="219"/>
                    <a:pt x="271" y="219"/>
                  </a:cubicBezTo>
                  <a:cubicBezTo>
                    <a:pt x="273" y="219"/>
                    <a:pt x="277" y="218"/>
                    <a:pt x="282" y="214"/>
                  </a:cubicBezTo>
                  <a:cubicBezTo>
                    <a:pt x="287" y="214"/>
                    <a:pt x="291" y="213"/>
                    <a:pt x="294" y="212"/>
                  </a:cubicBezTo>
                  <a:lnTo>
                    <a:pt x="294" y="212"/>
                  </a:lnTo>
                  <a:cubicBezTo>
                    <a:pt x="228" y="265"/>
                    <a:pt x="148" y="324"/>
                    <a:pt x="172" y="324"/>
                  </a:cubicBezTo>
                  <a:cubicBezTo>
                    <a:pt x="198" y="314"/>
                    <a:pt x="223" y="300"/>
                    <a:pt x="241" y="288"/>
                  </a:cubicBezTo>
                  <a:lnTo>
                    <a:pt x="241" y="288"/>
                  </a:lnTo>
                  <a:cubicBezTo>
                    <a:pt x="173" y="346"/>
                    <a:pt x="1" y="512"/>
                    <a:pt x="20" y="512"/>
                  </a:cubicBezTo>
                  <a:cubicBezTo>
                    <a:pt x="21" y="512"/>
                    <a:pt x="22" y="512"/>
                    <a:pt x="23" y="512"/>
                  </a:cubicBezTo>
                  <a:cubicBezTo>
                    <a:pt x="52" y="499"/>
                    <a:pt x="253" y="308"/>
                    <a:pt x="253" y="308"/>
                  </a:cubicBezTo>
                  <a:lnTo>
                    <a:pt x="253" y="308"/>
                  </a:lnTo>
                  <a:cubicBezTo>
                    <a:pt x="253" y="308"/>
                    <a:pt x="167" y="445"/>
                    <a:pt x="182" y="445"/>
                  </a:cubicBezTo>
                  <a:cubicBezTo>
                    <a:pt x="183" y="445"/>
                    <a:pt x="184" y="444"/>
                    <a:pt x="185" y="444"/>
                  </a:cubicBezTo>
                  <a:cubicBezTo>
                    <a:pt x="201" y="418"/>
                    <a:pt x="266" y="337"/>
                    <a:pt x="295" y="295"/>
                  </a:cubicBezTo>
                  <a:lnTo>
                    <a:pt x="295" y="295"/>
                  </a:lnTo>
                  <a:cubicBezTo>
                    <a:pt x="295" y="308"/>
                    <a:pt x="282" y="324"/>
                    <a:pt x="282" y="324"/>
                  </a:cubicBezTo>
                  <a:lnTo>
                    <a:pt x="295" y="324"/>
                  </a:lnTo>
                  <a:cubicBezTo>
                    <a:pt x="308" y="324"/>
                    <a:pt x="363" y="269"/>
                    <a:pt x="363" y="269"/>
                  </a:cubicBezTo>
                  <a:lnTo>
                    <a:pt x="363" y="269"/>
                  </a:lnTo>
                  <a:cubicBezTo>
                    <a:pt x="363" y="269"/>
                    <a:pt x="208" y="538"/>
                    <a:pt x="238" y="538"/>
                  </a:cubicBezTo>
                  <a:cubicBezTo>
                    <a:pt x="238" y="538"/>
                    <a:pt x="239" y="538"/>
                    <a:pt x="240" y="538"/>
                  </a:cubicBezTo>
                  <a:cubicBezTo>
                    <a:pt x="253" y="512"/>
                    <a:pt x="295" y="457"/>
                    <a:pt x="321" y="418"/>
                  </a:cubicBezTo>
                  <a:lnTo>
                    <a:pt x="321" y="418"/>
                  </a:lnTo>
                  <a:cubicBezTo>
                    <a:pt x="269" y="506"/>
                    <a:pt x="161" y="703"/>
                    <a:pt x="169" y="703"/>
                  </a:cubicBezTo>
                  <a:cubicBezTo>
                    <a:pt x="169" y="703"/>
                    <a:pt x="170" y="702"/>
                    <a:pt x="172" y="700"/>
                  </a:cubicBezTo>
                  <a:cubicBezTo>
                    <a:pt x="214" y="661"/>
                    <a:pt x="402" y="308"/>
                    <a:pt x="402" y="308"/>
                  </a:cubicBezTo>
                  <a:lnTo>
                    <a:pt x="402" y="308"/>
                  </a:lnTo>
                  <a:cubicBezTo>
                    <a:pt x="402" y="308"/>
                    <a:pt x="367" y="406"/>
                    <a:pt x="374" y="406"/>
                  </a:cubicBezTo>
                  <a:cubicBezTo>
                    <a:pt x="375" y="406"/>
                    <a:pt x="375" y="406"/>
                    <a:pt x="376" y="405"/>
                  </a:cubicBezTo>
                  <a:cubicBezTo>
                    <a:pt x="389" y="389"/>
                    <a:pt x="428" y="308"/>
                    <a:pt x="457" y="269"/>
                  </a:cubicBezTo>
                  <a:lnTo>
                    <a:pt x="457" y="243"/>
                  </a:lnTo>
                  <a:lnTo>
                    <a:pt x="470" y="243"/>
                  </a:lnTo>
                  <a:lnTo>
                    <a:pt x="457" y="227"/>
                  </a:lnTo>
                  <a:cubicBezTo>
                    <a:pt x="470" y="227"/>
                    <a:pt x="470" y="227"/>
                    <a:pt x="470" y="214"/>
                  </a:cubicBezTo>
                  <a:lnTo>
                    <a:pt x="470" y="243"/>
                  </a:lnTo>
                  <a:cubicBezTo>
                    <a:pt x="470" y="256"/>
                    <a:pt x="457" y="256"/>
                    <a:pt x="457" y="269"/>
                  </a:cubicBezTo>
                  <a:lnTo>
                    <a:pt x="457" y="282"/>
                  </a:lnTo>
                  <a:cubicBezTo>
                    <a:pt x="457" y="269"/>
                    <a:pt x="457" y="256"/>
                    <a:pt x="470" y="256"/>
                  </a:cubicBezTo>
                  <a:cubicBezTo>
                    <a:pt x="496" y="295"/>
                    <a:pt x="538" y="376"/>
                    <a:pt x="551" y="389"/>
                  </a:cubicBezTo>
                  <a:cubicBezTo>
                    <a:pt x="552" y="390"/>
                    <a:pt x="552" y="390"/>
                    <a:pt x="553" y="390"/>
                  </a:cubicBezTo>
                  <a:cubicBezTo>
                    <a:pt x="559" y="390"/>
                    <a:pt x="525" y="295"/>
                    <a:pt x="525" y="295"/>
                  </a:cubicBezTo>
                  <a:lnTo>
                    <a:pt x="525" y="295"/>
                  </a:lnTo>
                  <a:cubicBezTo>
                    <a:pt x="525" y="295"/>
                    <a:pt x="713" y="648"/>
                    <a:pt x="752" y="687"/>
                  </a:cubicBezTo>
                  <a:cubicBezTo>
                    <a:pt x="753" y="688"/>
                    <a:pt x="755" y="689"/>
                    <a:pt x="755" y="689"/>
                  </a:cubicBezTo>
                  <a:cubicBezTo>
                    <a:pt x="767" y="689"/>
                    <a:pt x="655" y="494"/>
                    <a:pt x="606" y="405"/>
                  </a:cubicBezTo>
                  <a:lnTo>
                    <a:pt x="606" y="405"/>
                  </a:lnTo>
                  <a:cubicBezTo>
                    <a:pt x="632" y="444"/>
                    <a:pt x="671" y="512"/>
                    <a:pt x="700" y="525"/>
                  </a:cubicBezTo>
                  <a:cubicBezTo>
                    <a:pt x="701" y="526"/>
                    <a:pt x="702" y="527"/>
                    <a:pt x="702" y="527"/>
                  </a:cubicBezTo>
                  <a:cubicBezTo>
                    <a:pt x="713" y="527"/>
                    <a:pt x="564" y="256"/>
                    <a:pt x="564" y="256"/>
                  </a:cubicBezTo>
                  <a:lnTo>
                    <a:pt x="564" y="256"/>
                  </a:lnTo>
                  <a:cubicBezTo>
                    <a:pt x="564" y="256"/>
                    <a:pt x="619" y="308"/>
                    <a:pt x="645" y="324"/>
                  </a:cubicBezTo>
                  <a:lnTo>
                    <a:pt x="645" y="308"/>
                  </a:lnTo>
                  <a:cubicBezTo>
                    <a:pt x="645" y="308"/>
                    <a:pt x="645" y="304"/>
                    <a:pt x="643" y="299"/>
                  </a:cubicBezTo>
                  <a:lnTo>
                    <a:pt x="643" y="299"/>
                  </a:lnTo>
                  <a:cubicBezTo>
                    <a:pt x="674" y="346"/>
                    <a:pt x="729" y="420"/>
                    <a:pt x="752" y="431"/>
                  </a:cubicBezTo>
                  <a:cubicBezTo>
                    <a:pt x="753" y="432"/>
                    <a:pt x="753" y="432"/>
                    <a:pt x="753" y="432"/>
                  </a:cubicBezTo>
                  <a:cubicBezTo>
                    <a:pt x="759" y="432"/>
                    <a:pt x="671" y="308"/>
                    <a:pt x="671" y="308"/>
                  </a:cubicBezTo>
                  <a:lnTo>
                    <a:pt x="671" y="308"/>
                  </a:lnTo>
                  <a:cubicBezTo>
                    <a:pt x="671" y="308"/>
                    <a:pt x="875" y="486"/>
                    <a:pt x="901" y="499"/>
                  </a:cubicBezTo>
                  <a:cubicBezTo>
                    <a:pt x="902" y="499"/>
                    <a:pt x="903" y="500"/>
                    <a:pt x="904" y="500"/>
                  </a:cubicBezTo>
                  <a:cubicBezTo>
                    <a:pt x="926" y="500"/>
                    <a:pt x="751" y="339"/>
                    <a:pt x="690" y="278"/>
                  </a:cubicBezTo>
                  <a:lnTo>
                    <a:pt x="690" y="278"/>
                  </a:lnTo>
                  <a:cubicBezTo>
                    <a:pt x="706" y="289"/>
                    <a:pt x="729" y="300"/>
                    <a:pt x="752" y="308"/>
                  </a:cubicBezTo>
                  <a:cubicBezTo>
                    <a:pt x="756" y="309"/>
                    <a:pt x="758" y="310"/>
                    <a:pt x="760" y="310"/>
                  </a:cubicBezTo>
                  <a:cubicBezTo>
                    <a:pt x="775" y="310"/>
                    <a:pt x="681" y="239"/>
                    <a:pt x="619" y="201"/>
                  </a:cubicBezTo>
                  <a:lnTo>
                    <a:pt x="619" y="188"/>
                  </a:lnTo>
                  <a:cubicBezTo>
                    <a:pt x="619" y="201"/>
                    <a:pt x="632" y="201"/>
                    <a:pt x="645" y="201"/>
                  </a:cubicBezTo>
                  <a:cubicBezTo>
                    <a:pt x="652" y="204"/>
                    <a:pt x="656" y="205"/>
                    <a:pt x="659" y="205"/>
                  </a:cubicBezTo>
                  <a:cubicBezTo>
                    <a:pt x="682" y="205"/>
                    <a:pt x="619" y="133"/>
                    <a:pt x="619" y="133"/>
                  </a:cubicBezTo>
                  <a:lnTo>
                    <a:pt x="619" y="133"/>
                  </a:lnTo>
                  <a:cubicBezTo>
                    <a:pt x="619" y="133"/>
                    <a:pt x="820" y="282"/>
                    <a:pt x="849" y="295"/>
                  </a:cubicBezTo>
                  <a:cubicBezTo>
                    <a:pt x="875" y="295"/>
                    <a:pt x="713" y="188"/>
                    <a:pt x="713" y="188"/>
                  </a:cubicBezTo>
                  <a:lnTo>
                    <a:pt x="713" y="188"/>
                  </a:lnTo>
                  <a:lnTo>
                    <a:pt x="794" y="214"/>
                  </a:lnTo>
                  <a:cubicBezTo>
                    <a:pt x="820" y="214"/>
                    <a:pt x="713" y="162"/>
                    <a:pt x="658" y="133"/>
                  </a:cubicBezTo>
                  <a:lnTo>
                    <a:pt x="687" y="133"/>
                  </a:lnTo>
                  <a:cubicBezTo>
                    <a:pt x="726" y="133"/>
                    <a:pt x="496" y="0"/>
                    <a:pt x="49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1620550" y="1424750"/>
              <a:ext cx="675" cy="1100"/>
            </a:xfrm>
            <a:custGeom>
              <a:avLst/>
              <a:gdLst/>
              <a:ahLst/>
              <a:cxnLst/>
              <a:rect l="l" t="t" r="r" b="b"/>
              <a:pathLst>
                <a:path w="27" h="44" extrusionOk="0">
                  <a:moveTo>
                    <a:pt x="1" y="1"/>
                  </a:moveTo>
                  <a:lnTo>
                    <a:pt x="1" y="1"/>
                  </a:lnTo>
                  <a:cubicBezTo>
                    <a:pt x="14" y="27"/>
                    <a:pt x="14" y="43"/>
                    <a:pt x="14" y="43"/>
                  </a:cubicBezTo>
                  <a:cubicBezTo>
                    <a:pt x="27" y="43"/>
                    <a:pt x="14" y="14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1619500" y="1429450"/>
              <a:ext cx="750" cy="1400"/>
            </a:xfrm>
            <a:custGeom>
              <a:avLst/>
              <a:gdLst/>
              <a:ahLst/>
              <a:cxnLst/>
              <a:rect l="l" t="t" r="r" b="b"/>
              <a:pathLst>
                <a:path w="30" h="56" extrusionOk="0">
                  <a:moveTo>
                    <a:pt x="30" y="1"/>
                  </a:moveTo>
                  <a:cubicBezTo>
                    <a:pt x="17" y="30"/>
                    <a:pt x="1" y="56"/>
                    <a:pt x="1" y="56"/>
                  </a:cubicBezTo>
                  <a:cubicBezTo>
                    <a:pt x="17" y="56"/>
                    <a:pt x="17" y="30"/>
                    <a:pt x="3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1605700" y="1420375"/>
              <a:ext cx="29300" cy="22075"/>
            </a:xfrm>
            <a:custGeom>
              <a:avLst/>
              <a:gdLst/>
              <a:ahLst/>
              <a:cxnLst/>
              <a:rect l="l" t="t" r="r" b="b"/>
              <a:pathLst>
                <a:path w="1172" h="883" extrusionOk="0">
                  <a:moveTo>
                    <a:pt x="406" y="250"/>
                  </a:moveTo>
                  <a:cubicBezTo>
                    <a:pt x="403" y="252"/>
                    <a:pt x="401" y="254"/>
                    <a:pt x="398" y="255"/>
                  </a:cubicBezTo>
                  <a:lnTo>
                    <a:pt x="398" y="255"/>
                  </a:lnTo>
                  <a:cubicBezTo>
                    <a:pt x="401" y="254"/>
                    <a:pt x="403" y="252"/>
                    <a:pt x="406" y="250"/>
                  </a:cubicBezTo>
                  <a:close/>
                  <a:moveTo>
                    <a:pt x="595" y="312"/>
                  </a:moveTo>
                  <a:cubicBezTo>
                    <a:pt x="595" y="325"/>
                    <a:pt x="595" y="338"/>
                    <a:pt x="608" y="351"/>
                  </a:cubicBezTo>
                  <a:cubicBezTo>
                    <a:pt x="608" y="338"/>
                    <a:pt x="595" y="325"/>
                    <a:pt x="595" y="312"/>
                  </a:cubicBezTo>
                  <a:close/>
                  <a:moveTo>
                    <a:pt x="634" y="189"/>
                  </a:moveTo>
                  <a:lnTo>
                    <a:pt x="634" y="189"/>
                  </a:lnTo>
                  <a:cubicBezTo>
                    <a:pt x="689" y="244"/>
                    <a:pt x="744" y="312"/>
                    <a:pt x="783" y="351"/>
                  </a:cubicBezTo>
                  <a:cubicBezTo>
                    <a:pt x="731" y="312"/>
                    <a:pt x="650" y="231"/>
                    <a:pt x="621" y="218"/>
                  </a:cubicBezTo>
                  <a:lnTo>
                    <a:pt x="621" y="202"/>
                  </a:lnTo>
                  <a:cubicBezTo>
                    <a:pt x="634" y="218"/>
                    <a:pt x="663" y="231"/>
                    <a:pt x="676" y="244"/>
                  </a:cubicBezTo>
                  <a:cubicBezTo>
                    <a:pt x="676" y="244"/>
                    <a:pt x="663" y="218"/>
                    <a:pt x="634" y="189"/>
                  </a:cubicBezTo>
                  <a:close/>
                  <a:moveTo>
                    <a:pt x="540" y="202"/>
                  </a:moveTo>
                  <a:cubicBezTo>
                    <a:pt x="514" y="244"/>
                    <a:pt x="501" y="257"/>
                    <a:pt x="514" y="257"/>
                  </a:cubicBezTo>
                  <a:cubicBezTo>
                    <a:pt x="527" y="244"/>
                    <a:pt x="540" y="231"/>
                    <a:pt x="553" y="231"/>
                  </a:cubicBezTo>
                  <a:cubicBezTo>
                    <a:pt x="527" y="257"/>
                    <a:pt x="446" y="325"/>
                    <a:pt x="407" y="364"/>
                  </a:cubicBezTo>
                  <a:cubicBezTo>
                    <a:pt x="433" y="325"/>
                    <a:pt x="501" y="257"/>
                    <a:pt x="540" y="202"/>
                  </a:cubicBezTo>
                  <a:close/>
                  <a:moveTo>
                    <a:pt x="595" y="312"/>
                  </a:moveTo>
                  <a:lnTo>
                    <a:pt x="582" y="325"/>
                  </a:lnTo>
                  <a:lnTo>
                    <a:pt x="582" y="364"/>
                  </a:lnTo>
                  <a:cubicBezTo>
                    <a:pt x="582" y="338"/>
                    <a:pt x="582" y="325"/>
                    <a:pt x="595" y="312"/>
                  </a:cubicBezTo>
                  <a:close/>
                  <a:moveTo>
                    <a:pt x="621" y="1"/>
                  </a:moveTo>
                  <a:cubicBezTo>
                    <a:pt x="621" y="1"/>
                    <a:pt x="282" y="177"/>
                    <a:pt x="306" y="177"/>
                  </a:cubicBezTo>
                  <a:cubicBezTo>
                    <a:pt x="307" y="177"/>
                    <a:pt x="308" y="176"/>
                    <a:pt x="310" y="176"/>
                  </a:cubicBezTo>
                  <a:lnTo>
                    <a:pt x="339" y="176"/>
                  </a:lnTo>
                  <a:cubicBezTo>
                    <a:pt x="271" y="218"/>
                    <a:pt x="135" y="283"/>
                    <a:pt x="177" y="283"/>
                  </a:cubicBezTo>
                  <a:cubicBezTo>
                    <a:pt x="229" y="270"/>
                    <a:pt x="271" y="257"/>
                    <a:pt x="271" y="257"/>
                  </a:cubicBezTo>
                  <a:lnTo>
                    <a:pt x="271" y="257"/>
                  </a:lnTo>
                  <a:cubicBezTo>
                    <a:pt x="271" y="257"/>
                    <a:pt x="85" y="381"/>
                    <a:pt x="105" y="381"/>
                  </a:cubicBezTo>
                  <a:cubicBezTo>
                    <a:pt x="106" y="381"/>
                    <a:pt x="107" y="381"/>
                    <a:pt x="109" y="380"/>
                  </a:cubicBezTo>
                  <a:cubicBezTo>
                    <a:pt x="135" y="380"/>
                    <a:pt x="391" y="189"/>
                    <a:pt x="391" y="189"/>
                  </a:cubicBezTo>
                  <a:lnTo>
                    <a:pt x="391" y="189"/>
                  </a:lnTo>
                  <a:cubicBezTo>
                    <a:pt x="391" y="189"/>
                    <a:pt x="322" y="279"/>
                    <a:pt x="345" y="279"/>
                  </a:cubicBezTo>
                  <a:cubicBezTo>
                    <a:pt x="349" y="279"/>
                    <a:pt x="355" y="276"/>
                    <a:pt x="365" y="270"/>
                  </a:cubicBezTo>
                  <a:cubicBezTo>
                    <a:pt x="369" y="270"/>
                    <a:pt x="375" y="268"/>
                    <a:pt x="382" y="264"/>
                  </a:cubicBezTo>
                  <a:lnTo>
                    <a:pt x="382" y="264"/>
                  </a:lnTo>
                  <a:cubicBezTo>
                    <a:pt x="306" y="327"/>
                    <a:pt x="194" y="407"/>
                    <a:pt x="211" y="407"/>
                  </a:cubicBezTo>
                  <a:cubicBezTo>
                    <a:pt x="212" y="407"/>
                    <a:pt x="213" y="407"/>
                    <a:pt x="216" y="406"/>
                  </a:cubicBezTo>
                  <a:cubicBezTo>
                    <a:pt x="264" y="395"/>
                    <a:pt x="312" y="362"/>
                    <a:pt x="332" y="344"/>
                  </a:cubicBezTo>
                  <a:lnTo>
                    <a:pt x="332" y="344"/>
                  </a:lnTo>
                  <a:cubicBezTo>
                    <a:pt x="277" y="394"/>
                    <a:pt x="1" y="649"/>
                    <a:pt x="26" y="649"/>
                  </a:cubicBezTo>
                  <a:cubicBezTo>
                    <a:pt x="26" y="649"/>
                    <a:pt x="27" y="649"/>
                    <a:pt x="28" y="649"/>
                  </a:cubicBezTo>
                  <a:cubicBezTo>
                    <a:pt x="67" y="623"/>
                    <a:pt x="326" y="393"/>
                    <a:pt x="326" y="393"/>
                  </a:cubicBezTo>
                  <a:lnTo>
                    <a:pt x="326" y="393"/>
                  </a:lnTo>
                  <a:cubicBezTo>
                    <a:pt x="326" y="393"/>
                    <a:pt x="218" y="557"/>
                    <a:pt x="226" y="557"/>
                  </a:cubicBezTo>
                  <a:cubicBezTo>
                    <a:pt x="226" y="557"/>
                    <a:pt x="227" y="557"/>
                    <a:pt x="229" y="555"/>
                  </a:cubicBezTo>
                  <a:cubicBezTo>
                    <a:pt x="257" y="527"/>
                    <a:pt x="335" y="424"/>
                    <a:pt x="375" y="368"/>
                  </a:cubicBezTo>
                  <a:lnTo>
                    <a:pt x="375" y="368"/>
                  </a:lnTo>
                  <a:cubicBezTo>
                    <a:pt x="365" y="384"/>
                    <a:pt x="365" y="406"/>
                    <a:pt x="365" y="406"/>
                  </a:cubicBezTo>
                  <a:lnTo>
                    <a:pt x="365" y="419"/>
                  </a:lnTo>
                  <a:cubicBezTo>
                    <a:pt x="391" y="406"/>
                    <a:pt x="459" y="338"/>
                    <a:pt x="459" y="338"/>
                  </a:cubicBezTo>
                  <a:lnTo>
                    <a:pt x="459" y="338"/>
                  </a:lnTo>
                  <a:cubicBezTo>
                    <a:pt x="459" y="338"/>
                    <a:pt x="273" y="677"/>
                    <a:pt x="293" y="677"/>
                  </a:cubicBezTo>
                  <a:cubicBezTo>
                    <a:pt x="294" y="677"/>
                    <a:pt x="295" y="676"/>
                    <a:pt x="297" y="675"/>
                  </a:cubicBezTo>
                  <a:cubicBezTo>
                    <a:pt x="318" y="656"/>
                    <a:pt x="352" y="614"/>
                    <a:pt x="380" y="571"/>
                  </a:cubicBezTo>
                  <a:lnTo>
                    <a:pt x="380" y="571"/>
                  </a:lnTo>
                  <a:cubicBezTo>
                    <a:pt x="312" y="689"/>
                    <a:pt x="211" y="883"/>
                    <a:pt x="224" y="883"/>
                  </a:cubicBezTo>
                  <a:cubicBezTo>
                    <a:pt x="225" y="883"/>
                    <a:pt x="226" y="882"/>
                    <a:pt x="229" y="879"/>
                  </a:cubicBezTo>
                  <a:cubicBezTo>
                    <a:pt x="284" y="824"/>
                    <a:pt x="514" y="380"/>
                    <a:pt x="514" y="380"/>
                  </a:cubicBezTo>
                  <a:lnTo>
                    <a:pt x="514" y="380"/>
                  </a:lnTo>
                  <a:cubicBezTo>
                    <a:pt x="514" y="380"/>
                    <a:pt x="464" y="501"/>
                    <a:pt x="470" y="501"/>
                  </a:cubicBezTo>
                  <a:cubicBezTo>
                    <a:pt x="471" y="501"/>
                    <a:pt x="471" y="501"/>
                    <a:pt x="472" y="500"/>
                  </a:cubicBezTo>
                  <a:cubicBezTo>
                    <a:pt x="501" y="487"/>
                    <a:pt x="553" y="393"/>
                    <a:pt x="582" y="325"/>
                  </a:cubicBezTo>
                  <a:lnTo>
                    <a:pt x="582" y="299"/>
                  </a:lnTo>
                  <a:cubicBezTo>
                    <a:pt x="595" y="283"/>
                    <a:pt x="595" y="283"/>
                    <a:pt x="595" y="270"/>
                  </a:cubicBezTo>
                  <a:lnTo>
                    <a:pt x="595" y="299"/>
                  </a:lnTo>
                  <a:lnTo>
                    <a:pt x="595" y="312"/>
                  </a:lnTo>
                  <a:cubicBezTo>
                    <a:pt x="621" y="380"/>
                    <a:pt x="689" y="474"/>
                    <a:pt x="702" y="487"/>
                  </a:cubicBezTo>
                  <a:cubicBezTo>
                    <a:pt x="703" y="488"/>
                    <a:pt x="704" y="488"/>
                    <a:pt x="705" y="488"/>
                  </a:cubicBezTo>
                  <a:cubicBezTo>
                    <a:pt x="725" y="488"/>
                    <a:pt x="663" y="364"/>
                    <a:pt x="663" y="364"/>
                  </a:cubicBezTo>
                  <a:lnTo>
                    <a:pt x="663" y="364"/>
                  </a:lnTo>
                  <a:cubicBezTo>
                    <a:pt x="663" y="364"/>
                    <a:pt x="906" y="811"/>
                    <a:pt x="958" y="866"/>
                  </a:cubicBezTo>
                  <a:cubicBezTo>
                    <a:pt x="961" y="869"/>
                    <a:pt x="962" y="870"/>
                    <a:pt x="963" y="870"/>
                  </a:cubicBezTo>
                  <a:cubicBezTo>
                    <a:pt x="977" y="870"/>
                    <a:pt x="882" y="701"/>
                    <a:pt x="812" y="583"/>
                  </a:cubicBezTo>
                  <a:lnTo>
                    <a:pt x="812" y="583"/>
                  </a:lnTo>
                  <a:cubicBezTo>
                    <a:pt x="836" y="616"/>
                    <a:pt x="861" y="647"/>
                    <a:pt x="877" y="662"/>
                  </a:cubicBezTo>
                  <a:cubicBezTo>
                    <a:pt x="878" y="663"/>
                    <a:pt x="879" y="663"/>
                    <a:pt x="880" y="663"/>
                  </a:cubicBezTo>
                  <a:cubicBezTo>
                    <a:pt x="905" y="663"/>
                    <a:pt x="715" y="325"/>
                    <a:pt x="715" y="325"/>
                  </a:cubicBezTo>
                  <a:lnTo>
                    <a:pt x="715" y="325"/>
                  </a:lnTo>
                  <a:cubicBezTo>
                    <a:pt x="715" y="325"/>
                    <a:pt x="783" y="393"/>
                    <a:pt x="812" y="406"/>
                  </a:cubicBezTo>
                  <a:lnTo>
                    <a:pt x="812" y="393"/>
                  </a:lnTo>
                  <a:cubicBezTo>
                    <a:pt x="825" y="393"/>
                    <a:pt x="812" y="364"/>
                    <a:pt x="812" y="351"/>
                  </a:cubicBezTo>
                  <a:lnTo>
                    <a:pt x="812" y="351"/>
                  </a:lnTo>
                  <a:cubicBezTo>
                    <a:pt x="838" y="406"/>
                    <a:pt x="932" y="513"/>
                    <a:pt x="945" y="542"/>
                  </a:cubicBezTo>
                  <a:cubicBezTo>
                    <a:pt x="947" y="544"/>
                    <a:pt x="948" y="545"/>
                    <a:pt x="949" y="545"/>
                  </a:cubicBezTo>
                  <a:cubicBezTo>
                    <a:pt x="959" y="545"/>
                    <a:pt x="851" y="380"/>
                    <a:pt x="851" y="380"/>
                  </a:cubicBezTo>
                  <a:lnTo>
                    <a:pt x="851" y="380"/>
                  </a:lnTo>
                  <a:cubicBezTo>
                    <a:pt x="851" y="380"/>
                    <a:pt x="1107" y="607"/>
                    <a:pt x="1149" y="636"/>
                  </a:cubicBezTo>
                  <a:cubicBezTo>
                    <a:pt x="1150" y="636"/>
                    <a:pt x="1150" y="636"/>
                    <a:pt x="1151" y="636"/>
                  </a:cubicBezTo>
                  <a:cubicBezTo>
                    <a:pt x="1172" y="636"/>
                    <a:pt x="944" y="416"/>
                    <a:pt x="862" y="345"/>
                  </a:cubicBezTo>
                  <a:lnTo>
                    <a:pt x="862" y="345"/>
                  </a:lnTo>
                  <a:cubicBezTo>
                    <a:pt x="886" y="362"/>
                    <a:pt x="923" y="384"/>
                    <a:pt x="958" y="393"/>
                  </a:cubicBezTo>
                  <a:cubicBezTo>
                    <a:pt x="960" y="394"/>
                    <a:pt x="962" y="394"/>
                    <a:pt x="964" y="394"/>
                  </a:cubicBezTo>
                  <a:cubicBezTo>
                    <a:pt x="985" y="394"/>
                    <a:pt x="871" y="308"/>
                    <a:pt x="783" y="244"/>
                  </a:cubicBezTo>
                  <a:lnTo>
                    <a:pt x="783" y="231"/>
                  </a:lnTo>
                  <a:lnTo>
                    <a:pt x="812" y="257"/>
                  </a:lnTo>
                  <a:cubicBezTo>
                    <a:pt x="822" y="263"/>
                    <a:pt x="828" y="266"/>
                    <a:pt x="831" y="266"/>
                  </a:cubicBezTo>
                  <a:cubicBezTo>
                    <a:pt x="851" y="266"/>
                    <a:pt x="783" y="176"/>
                    <a:pt x="783" y="176"/>
                  </a:cubicBezTo>
                  <a:lnTo>
                    <a:pt x="783" y="176"/>
                  </a:lnTo>
                  <a:cubicBezTo>
                    <a:pt x="783" y="176"/>
                    <a:pt x="1039" y="364"/>
                    <a:pt x="1081" y="364"/>
                  </a:cubicBezTo>
                  <a:cubicBezTo>
                    <a:pt x="1082" y="365"/>
                    <a:pt x="1083" y="365"/>
                    <a:pt x="1083" y="365"/>
                  </a:cubicBezTo>
                  <a:cubicBezTo>
                    <a:pt x="1085" y="365"/>
                    <a:pt x="906" y="244"/>
                    <a:pt x="906" y="244"/>
                  </a:cubicBezTo>
                  <a:lnTo>
                    <a:pt x="906" y="244"/>
                  </a:lnTo>
                  <a:cubicBezTo>
                    <a:pt x="906" y="244"/>
                    <a:pt x="945" y="257"/>
                    <a:pt x="1000" y="270"/>
                  </a:cubicBezTo>
                  <a:cubicBezTo>
                    <a:pt x="1039" y="270"/>
                    <a:pt x="906" y="202"/>
                    <a:pt x="838" y="163"/>
                  </a:cubicBezTo>
                  <a:lnTo>
                    <a:pt x="877" y="163"/>
                  </a:lnTo>
                  <a:cubicBezTo>
                    <a:pt x="879" y="163"/>
                    <a:pt x="880" y="164"/>
                    <a:pt x="881" y="164"/>
                  </a:cubicBezTo>
                  <a:cubicBezTo>
                    <a:pt x="910" y="164"/>
                    <a:pt x="621" y="1"/>
                    <a:pt x="62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38"/>
            <p:cNvSpPr/>
            <p:nvPr/>
          </p:nvSpPr>
          <p:spPr>
            <a:xfrm>
              <a:off x="1620875" y="1429125"/>
              <a:ext cx="350" cy="1400"/>
            </a:xfrm>
            <a:custGeom>
              <a:avLst/>
              <a:gdLst/>
              <a:ahLst/>
              <a:cxnLst/>
              <a:rect l="l" t="t" r="r" b="b"/>
              <a:pathLst>
                <a:path w="14" h="56" extrusionOk="0">
                  <a:moveTo>
                    <a:pt x="1" y="1"/>
                  </a:moveTo>
                  <a:cubicBezTo>
                    <a:pt x="1" y="30"/>
                    <a:pt x="14" y="56"/>
                    <a:pt x="14" y="56"/>
                  </a:cubicBezTo>
                  <a:cubicBezTo>
                    <a:pt x="14" y="56"/>
                    <a:pt x="1" y="30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38"/>
            <p:cNvSpPr/>
            <p:nvPr/>
          </p:nvSpPr>
          <p:spPr>
            <a:xfrm>
              <a:off x="1619275" y="1436925"/>
              <a:ext cx="675" cy="1775"/>
            </a:xfrm>
            <a:custGeom>
              <a:avLst/>
              <a:gdLst/>
              <a:ahLst/>
              <a:cxnLst/>
              <a:rect l="l" t="t" r="r" b="b"/>
              <a:pathLst>
                <a:path w="27" h="71" extrusionOk="0">
                  <a:moveTo>
                    <a:pt x="26" y="0"/>
                  </a:moveTo>
                  <a:cubicBezTo>
                    <a:pt x="12" y="36"/>
                    <a:pt x="0" y="71"/>
                    <a:pt x="6" y="71"/>
                  </a:cubicBezTo>
                  <a:cubicBezTo>
                    <a:pt x="7" y="71"/>
                    <a:pt x="8" y="70"/>
                    <a:pt x="10" y="68"/>
                  </a:cubicBezTo>
                  <a:cubicBezTo>
                    <a:pt x="10" y="68"/>
                    <a:pt x="10" y="42"/>
                    <a:pt x="2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1602425" y="1425825"/>
              <a:ext cx="35950" cy="27450"/>
            </a:xfrm>
            <a:custGeom>
              <a:avLst/>
              <a:gdLst/>
              <a:ahLst/>
              <a:cxnLst/>
              <a:rect l="l" t="t" r="r" b="b"/>
              <a:pathLst>
                <a:path w="1438" h="1098" extrusionOk="0">
                  <a:moveTo>
                    <a:pt x="713" y="363"/>
                  </a:moveTo>
                  <a:cubicBezTo>
                    <a:pt x="713" y="363"/>
                    <a:pt x="713" y="376"/>
                    <a:pt x="726" y="376"/>
                  </a:cubicBezTo>
                  <a:cubicBezTo>
                    <a:pt x="726" y="363"/>
                    <a:pt x="713" y="363"/>
                    <a:pt x="713" y="363"/>
                  </a:cubicBezTo>
                  <a:close/>
                  <a:moveTo>
                    <a:pt x="731" y="408"/>
                  </a:moveTo>
                  <a:cubicBezTo>
                    <a:pt x="733" y="411"/>
                    <a:pt x="736" y="415"/>
                    <a:pt x="739" y="418"/>
                  </a:cubicBezTo>
                  <a:lnTo>
                    <a:pt x="739" y="418"/>
                  </a:lnTo>
                  <a:cubicBezTo>
                    <a:pt x="739" y="418"/>
                    <a:pt x="735" y="414"/>
                    <a:pt x="731" y="408"/>
                  </a:cubicBezTo>
                  <a:close/>
                  <a:moveTo>
                    <a:pt x="781" y="227"/>
                  </a:moveTo>
                  <a:cubicBezTo>
                    <a:pt x="833" y="295"/>
                    <a:pt x="914" y="376"/>
                    <a:pt x="956" y="431"/>
                  </a:cubicBezTo>
                  <a:cubicBezTo>
                    <a:pt x="888" y="376"/>
                    <a:pt x="781" y="282"/>
                    <a:pt x="752" y="256"/>
                  </a:cubicBezTo>
                  <a:cubicBezTo>
                    <a:pt x="765" y="256"/>
                    <a:pt x="807" y="269"/>
                    <a:pt x="820" y="295"/>
                  </a:cubicBezTo>
                  <a:cubicBezTo>
                    <a:pt x="833" y="295"/>
                    <a:pt x="807" y="269"/>
                    <a:pt x="781" y="227"/>
                  </a:cubicBezTo>
                  <a:close/>
                  <a:moveTo>
                    <a:pt x="658" y="243"/>
                  </a:moveTo>
                  <a:lnTo>
                    <a:pt x="658" y="243"/>
                  </a:lnTo>
                  <a:cubicBezTo>
                    <a:pt x="636" y="276"/>
                    <a:pt x="612" y="311"/>
                    <a:pt x="615" y="311"/>
                  </a:cubicBezTo>
                  <a:cubicBezTo>
                    <a:pt x="615" y="311"/>
                    <a:pt x="617" y="310"/>
                    <a:pt x="619" y="308"/>
                  </a:cubicBezTo>
                  <a:cubicBezTo>
                    <a:pt x="632" y="295"/>
                    <a:pt x="658" y="282"/>
                    <a:pt x="671" y="269"/>
                  </a:cubicBezTo>
                  <a:lnTo>
                    <a:pt x="684" y="269"/>
                  </a:lnTo>
                  <a:cubicBezTo>
                    <a:pt x="645" y="308"/>
                    <a:pt x="538" y="389"/>
                    <a:pt x="483" y="457"/>
                  </a:cubicBezTo>
                  <a:cubicBezTo>
                    <a:pt x="522" y="405"/>
                    <a:pt x="590" y="308"/>
                    <a:pt x="658" y="243"/>
                  </a:cubicBezTo>
                  <a:close/>
                  <a:moveTo>
                    <a:pt x="765" y="0"/>
                  </a:moveTo>
                  <a:cubicBezTo>
                    <a:pt x="765" y="0"/>
                    <a:pt x="295" y="214"/>
                    <a:pt x="360" y="214"/>
                  </a:cubicBezTo>
                  <a:cubicBezTo>
                    <a:pt x="370" y="214"/>
                    <a:pt x="379" y="214"/>
                    <a:pt x="388" y="211"/>
                  </a:cubicBezTo>
                  <a:lnTo>
                    <a:pt x="388" y="211"/>
                  </a:lnTo>
                  <a:cubicBezTo>
                    <a:pt x="303" y="266"/>
                    <a:pt x="161" y="350"/>
                    <a:pt x="198" y="350"/>
                  </a:cubicBezTo>
                  <a:cubicBezTo>
                    <a:pt x="266" y="337"/>
                    <a:pt x="321" y="308"/>
                    <a:pt x="321" y="308"/>
                  </a:cubicBezTo>
                  <a:lnTo>
                    <a:pt x="321" y="308"/>
                  </a:lnTo>
                  <a:cubicBezTo>
                    <a:pt x="321" y="308"/>
                    <a:pt x="87" y="471"/>
                    <a:pt x="100" y="471"/>
                  </a:cubicBezTo>
                  <a:cubicBezTo>
                    <a:pt x="101" y="471"/>
                    <a:pt x="102" y="471"/>
                    <a:pt x="104" y="470"/>
                  </a:cubicBezTo>
                  <a:cubicBezTo>
                    <a:pt x="146" y="457"/>
                    <a:pt x="483" y="227"/>
                    <a:pt x="483" y="227"/>
                  </a:cubicBezTo>
                  <a:lnTo>
                    <a:pt x="483" y="227"/>
                  </a:lnTo>
                  <a:cubicBezTo>
                    <a:pt x="483" y="227"/>
                    <a:pt x="387" y="343"/>
                    <a:pt x="411" y="343"/>
                  </a:cubicBezTo>
                  <a:cubicBezTo>
                    <a:pt x="415" y="343"/>
                    <a:pt x="420" y="342"/>
                    <a:pt x="428" y="337"/>
                  </a:cubicBezTo>
                  <a:cubicBezTo>
                    <a:pt x="457" y="324"/>
                    <a:pt x="496" y="282"/>
                    <a:pt x="522" y="256"/>
                  </a:cubicBezTo>
                  <a:lnTo>
                    <a:pt x="522" y="256"/>
                  </a:lnTo>
                  <a:cubicBezTo>
                    <a:pt x="509" y="282"/>
                    <a:pt x="483" y="308"/>
                    <a:pt x="483" y="308"/>
                  </a:cubicBezTo>
                  <a:cubicBezTo>
                    <a:pt x="366" y="385"/>
                    <a:pt x="214" y="500"/>
                    <a:pt x="246" y="500"/>
                  </a:cubicBezTo>
                  <a:cubicBezTo>
                    <a:pt x="248" y="500"/>
                    <a:pt x="250" y="500"/>
                    <a:pt x="253" y="499"/>
                  </a:cubicBezTo>
                  <a:cubicBezTo>
                    <a:pt x="298" y="491"/>
                    <a:pt x="342" y="464"/>
                    <a:pt x="371" y="443"/>
                  </a:cubicBezTo>
                  <a:lnTo>
                    <a:pt x="371" y="443"/>
                  </a:lnTo>
                  <a:cubicBezTo>
                    <a:pt x="274" y="529"/>
                    <a:pt x="0" y="795"/>
                    <a:pt x="7" y="795"/>
                  </a:cubicBezTo>
                  <a:cubicBezTo>
                    <a:pt x="8" y="795"/>
                    <a:pt x="8" y="795"/>
                    <a:pt x="10" y="794"/>
                  </a:cubicBezTo>
                  <a:cubicBezTo>
                    <a:pt x="65" y="781"/>
                    <a:pt x="376" y="486"/>
                    <a:pt x="376" y="486"/>
                  </a:cubicBezTo>
                  <a:lnTo>
                    <a:pt x="376" y="486"/>
                  </a:lnTo>
                  <a:cubicBezTo>
                    <a:pt x="376" y="486"/>
                    <a:pt x="254" y="689"/>
                    <a:pt x="263" y="689"/>
                  </a:cubicBezTo>
                  <a:cubicBezTo>
                    <a:pt x="264" y="689"/>
                    <a:pt x="264" y="688"/>
                    <a:pt x="266" y="687"/>
                  </a:cubicBezTo>
                  <a:cubicBezTo>
                    <a:pt x="295" y="661"/>
                    <a:pt x="402" y="512"/>
                    <a:pt x="441" y="444"/>
                  </a:cubicBezTo>
                  <a:lnTo>
                    <a:pt x="441" y="444"/>
                  </a:lnTo>
                  <a:cubicBezTo>
                    <a:pt x="441" y="470"/>
                    <a:pt x="428" y="499"/>
                    <a:pt x="441" y="499"/>
                  </a:cubicBezTo>
                  <a:lnTo>
                    <a:pt x="441" y="512"/>
                  </a:lnTo>
                  <a:cubicBezTo>
                    <a:pt x="470" y="499"/>
                    <a:pt x="564" y="418"/>
                    <a:pt x="564" y="418"/>
                  </a:cubicBezTo>
                  <a:lnTo>
                    <a:pt x="564" y="418"/>
                  </a:lnTo>
                  <a:cubicBezTo>
                    <a:pt x="564" y="418"/>
                    <a:pt x="328" y="838"/>
                    <a:pt x="355" y="838"/>
                  </a:cubicBezTo>
                  <a:cubicBezTo>
                    <a:pt x="356" y="838"/>
                    <a:pt x="358" y="838"/>
                    <a:pt x="360" y="836"/>
                  </a:cubicBezTo>
                  <a:cubicBezTo>
                    <a:pt x="389" y="810"/>
                    <a:pt x="441" y="713"/>
                    <a:pt x="483" y="648"/>
                  </a:cubicBezTo>
                  <a:lnTo>
                    <a:pt x="483" y="648"/>
                  </a:lnTo>
                  <a:cubicBezTo>
                    <a:pt x="408" y="783"/>
                    <a:pt x="240" y="1098"/>
                    <a:pt x="258" y="1098"/>
                  </a:cubicBezTo>
                  <a:cubicBezTo>
                    <a:pt x="260" y="1098"/>
                    <a:pt x="262" y="1096"/>
                    <a:pt x="266" y="1092"/>
                  </a:cubicBezTo>
                  <a:cubicBezTo>
                    <a:pt x="321" y="1037"/>
                    <a:pt x="632" y="470"/>
                    <a:pt x="632" y="470"/>
                  </a:cubicBezTo>
                  <a:lnTo>
                    <a:pt x="632" y="470"/>
                  </a:lnTo>
                  <a:cubicBezTo>
                    <a:pt x="632" y="470"/>
                    <a:pt x="557" y="620"/>
                    <a:pt x="574" y="620"/>
                  </a:cubicBezTo>
                  <a:cubicBezTo>
                    <a:pt x="575" y="620"/>
                    <a:pt x="576" y="619"/>
                    <a:pt x="577" y="619"/>
                  </a:cubicBezTo>
                  <a:cubicBezTo>
                    <a:pt x="601" y="607"/>
                    <a:pt x="660" y="491"/>
                    <a:pt x="702" y="422"/>
                  </a:cubicBezTo>
                  <a:lnTo>
                    <a:pt x="702" y="422"/>
                  </a:lnTo>
                  <a:cubicBezTo>
                    <a:pt x="700" y="429"/>
                    <a:pt x="700" y="437"/>
                    <a:pt x="700" y="444"/>
                  </a:cubicBezTo>
                  <a:cubicBezTo>
                    <a:pt x="713" y="418"/>
                    <a:pt x="713" y="405"/>
                    <a:pt x="726" y="376"/>
                  </a:cubicBezTo>
                  <a:lnTo>
                    <a:pt x="726" y="376"/>
                  </a:lnTo>
                  <a:cubicBezTo>
                    <a:pt x="713" y="389"/>
                    <a:pt x="713" y="389"/>
                    <a:pt x="713" y="405"/>
                  </a:cubicBezTo>
                  <a:lnTo>
                    <a:pt x="713" y="363"/>
                  </a:lnTo>
                  <a:cubicBezTo>
                    <a:pt x="713" y="350"/>
                    <a:pt x="713" y="337"/>
                    <a:pt x="726" y="337"/>
                  </a:cubicBezTo>
                  <a:lnTo>
                    <a:pt x="726" y="363"/>
                  </a:lnTo>
                  <a:lnTo>
                    <a:pt x="726" y="376"/>
                  </a:lnTo>
                  <a:cubicBezTo>
                    <a:pt x="726" y="380"/>
                    <a:pt x="726" y="385"/>
                    <a:pt x="726" y="390"/>
                  </a:cubicBezTo>
                  <a:lnTo>
                    <a:pt x="726" y="390"/>
                  </a:lnTo>
                  <a:cubicBezTo>
                    <a:pt x="726" y="389"/>
                    <a:pt x="726" y="389"/>
                    <a:pt x="726" y="389"/>
                  </a:cubicBezTo>
                  <a:lnTo>
                    <a:pt x="726" y="389"/>
                  </a:lnTo>
                  <a:cubicBezTo>
                    <a:pt x="726" y="396"/>
                    <a:pt x="729" y="403"/>
                    <a:pt x="731" y="408"/>
                  </a:cubicBezTo>
                  <a:lnTo>
                    <a:pt x="731" y="408"/>
                  </a:lnTo>
                  <a:cubicBezTo>
                    <a:pt x="728" y="402"/>
                    <a:pt x="727" y="396"/>
                    <a:pt x="726" y="390"/>
                  </a:cubicBezTo>
                  <a:lnTo>
                    <a:pt x="726" y="390"/>
                  </a:lnTo>
                  <a:cubicBezTo>
                    <a:pt x="765" y="458"/>
                    <a:pt x="833" y="593"/>
                    <a:pt x="862" y="606"/>
                  </a:cubicBezTo>
                  <a:cubicBezTo>
                    <a:pt x="863" y="606"/>
                    <a:pt x="864" y="607"/>
                    <a:pt x="865" y="607"/>
                  </a:cubicBezTo>
                  <a:cubicBezTo>
                    <a:pt x="882" y="607"/>
                    <a:pt x="807" y="457"/>
                    <a:pt x="807" y="457"/>
                  </a:cubicBezTo>
                  <a:lnTo>
                    <a:pt x="807" y="457"/>
                  </a:lnTo>
                  <a:cubicBezTo>
                    <a:pt x="807" y="457"/>
                    <a:pt x="1105" y="1011"/>
                    <a:pt x="1170" y="1079"/>
                  </a:cubicBezTo>
                  <a:cubicBezTo>
                    <a:pt x="1173" y="1081"/>
                    <a:pt x="1175" y="1082"/>
                    <a:pt x="1177" y="1082"/>
                  </a:cubicBezTo>
                  <a:cubicBezTo>
                    <a:pt x="1200" y="1082"/>
                    <a:pt x="1095" y="880"/>
                    <a:pt x="1013" y="732"/>
                  </a:cubicBezTo>
                  <a:lnTo>
                    <a:pt x="1013" y="732"/>
                  </a:lnTo>
                  <a:cubicBezTo>
                    <a:pt x="1038" y="766"/>
                    <a:pt x="1062" y="795"/>
                    <a:pt x="1076" y="810"/>
                  </a:cubicBezTo>
                  <a:cubicBezTo>
                    <a:pt x="1078" y="812"/>
                    <a:pt x="1080" y="812"/>
                    <a:pt x="1081" y="812"/>
                  </a:cubicBezTo>
                  <a:cubicBezTo>
                    <a:pt x="1110" y="812"/>
                    <a:pt x="875" y="405"/>
                    <a:pt x="875" y="405"/>
                  </a:cubicBezTo>
                  <a:lnTo>
                    <a:pt x="875" y="405"/>
                  </a:lnTo>
                  <a:cubicBezTo>
                    <a:pt x="875" y="405"/>
                    <a:pt x="956" y="486"/>
                    <a:pt x="995" y="486"/>
                  </a:cubicBezTo>
                  <a:cubicBezTo>
                    <a:pt x="1008" y="486"/>
                    <a:pt x="995" y="457"/>
                    <a:pt x="995" y="431"/>
                  </a:cubicBezTo>
                  <a:lnTo>
                    <a:pt x="995" y="431"/>
                  </a:lnTo>
                  <a:cubicBezTo>
                    <a:pt x="1037" y="499"/>
                    <a:pt x="1144" y="632"/>
                    <a:pt x="1170" y="661"/>
                  </a:cubicBezTo>
                  <a:cubicBezTo>
                    <a:pt x="1171" y="662"/>
                    <a:pt x="1173" y="663"/>
                    <a:pt x="1173" y="663"/>
                  </a:cubicBezTo>
                  <a:cubicBezTo>
                    <a:pt x="1183" y="663"/>
                    <a:pt x="1050" y="470"/>
                    <a:pt x="1050" y="470"/>
                  </a:cubicBezTo>
                  <a:lnTo>
                    <a:pt x="1050" y="470"/>
                  </a:lnTo>
                  <a:cubicBezTo>
                    <a:pt x="1050" y="470"/>
                    <a:pt x="1374" y="755"/>
                    <a:pt x="1413" y="781"/>
                  </a:cubicBezTo>
                  <a:cubicBezTo>
                    <a:pt x="1415" y="782"/>
                    <a:pt x="1416" y="783"/>
                    <a:pt x="1417" y="783"/>
                  </a:cubicBezTo>
                  <a:cubicBezTo>
                    <a:pt x="1437" y="783"/>
                    <a:pt x="1142" y="495"/>
                    <a:pt x="1057" y="409"/>
                  </a:cubicBezTo>
                  <a:lnTo>
                    <a:pt x="1057" y="409"/>
                  </a:lnTo>
                  <a:cubicBezTo>
                    <a:pt x="1084" y="435"/>
                    <a:pt x="1135" y="474"/>
                    <a:pt x="1186" y="486"/>
                  </a:cubicBezTo>
                  <a:cubicBezTo>
                    <a:pt x="1225" y="486"/>
                    <a:pt x="1076" y="376"/>
                    <a:pt x="969" y="295"/>
                  </a:cubicBezTo>
                  <a:cubicBezTo>
                    <a:pt x="969" y="295"/>
                    <a:pt x="956" y="295"/>
                    <a:pt x="956" y="282"/>
                  </a:cubicBezTo>
                  <a:lnTo>
                    <a:pt x="956" y="282"/>
                  </a:lnTo>
                  <a:cubicBezTo>
                    <a:pt x="969" y="295"/>
                    <a:pt x="995" y="308"/>
                    <a:pt x="1008" y="308"/>
                  </a:cubicBezTo>
                  <a:cubicBezTo>
                    <a:pt x="1016" y="313"/>
                    <a:pt x="1022" y="315"/>
                    <a:pt x="1025" y="315"/>
                  </a:cubicBezTo>
                  <a:cubicBezTo>
                    <a:pt x="1048" y="315"/>
                    <a:pt x="956" y="201"/>
                    <a:pt x="956" y="201"/>
                  </a:cubicBezTo>
                  <a:lnTo>
                    <a:pt x="956" y="201"/>
                  </a:lnTo>
                  <a:cubicBezTo>
                    <a:pt x="956" y="201"/>
                    <a:pt x="1293" y="444"/>
                    <a:pt x="1332" y="457"/>
                  </a:cubicBezTo>
                  <a:cubicBezTo>
                    <a:pt x="1368" y="457"/>
                    <a:pt x="1187" y="330"/>
                    <a:pt x="1133" y="292"/>
                  </a:cubicBezTo>
                  <a:lnTo>
                    <a:pt x="1133" y="292"/>
                  </a:lnTo>
                  <a:cubicBezTo>
                    <a:pt x="1153" y="305"/>
                    <a:pt x="1192" y="324"/>
                    <a:pt x="1238" y="324"/>
                  </a:cubicBezTo>
                  <a:cubicBezTo>
                    <a:pt x="1241" y="325"/>
                    <a:pt x="1242" y="325"/>
                    <a:pt x="1244" y="325"/>
                  </a:cubicBezTo>
                  <a:cubicBezTo>
                    <a:pt x="1260" y="325"/>
                    <a:pt x="1113" y="240"/>
                    <a:pt x="1037" y="188"/>
                  </a:cubicBezTo>
                  <a:lnTo>
                    <a:pt x="1037" y="188"/>
                  </a:lnTo>
                  <a:cubicBezTo>
                    <a:pt x="1037" y="188"/>
                    <a:pt x="1063" y="201"/>
                    <a:pt x="1076" y="201"/>
                  </a:cubicBezTo>
                  <a:cubicBezTo>
                    <a:pt x="1144" y="201"/>
                    <a:pt x="765" y="0"/>
                    <a:pt x="765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1620875" y="1436275"/>
              <a:ext cx="675" cy="2050"/>
            </a:xfrm>
            <a:custGeom>
              <a:avLst/>
              <a:gdLst/>
              <a:ahLst/>
              <a:cxnLst/>
              <a:rect l="l" t="t" r="r" b="b"/>
              <a:pathLst>
                <a:path w="27" h="82" extrusionOk="0">
                  <a:moveTo>
                    <a:pt x="1" y="0"/>
                  </a:moveTo>
                  <a:cubicBezTo>
                    <a:pt x="1" y="52"/>
                    <a:pt x="14" y="81"/>
                    <a:pt x="14" y="81"/>
                  </a:cubicBezTo>
                  <a:cubicBezTo>
                    <a:pt x="27" y="81"/>
                    <a:pt x="14" y="39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1619175" y="1441600"/>
              <a:ext cx="775" cy="2125"/>
            </a:xfrm>
            <a:custGeom>
              <a:avLst/>
              <a:gdLst/>
              <a:ahLst/>
              <a:cxnLst/>
              <a:rect l="l" t="t" r="r" b="b"/>
              <a:pathLst>
                <a:path w="31" h="85" extrusionOk="0">
                  <a:moveTo>
                    <a:pt x="30" y="1"/>
                  </a:moveTo>
                  <a:cubicBezTo>
                    <a:pt x="18" y="32"/>
                    <a:pt x="8" y="70"/>
                    <a:pt x="3" y="81"/>
                  </a:cubicBezTo>
                  <a:lnTo>
                    <a:pt x="3" y="81"/>
                  </a:lnTo>
                  <a:cubicBezTo>
                    <a:pt x="14" y="76"/>
                    <a:pt x="15" y="40"/>
                    <a:pt x="30" y="1"/>
                  </a:cubicBezTo>
                  <a:close/>
                  <a:moveTo>
                    <a:pt x="3" y="81"/>
                  </a:moveTo>
                  <a:cubicBezTo>
                    <a:pt x="3" y="82"/>
                    <a:pt x="2" y="82"/>
                    <a:pt x="1" y="82"/>
                  </a:cubicBezTo>
                  <a:cubicBezTo>
                    <a:pt x="1" y="84"/>
                    <a:pt x="1" y="85"/>
                    <a:pt x="1" y="85"/>
                  </a:cubicBezTo>
                  <a:cubicBezTo>
                    <a:pt x="2" y="85"/>
                    <a:pt x="3" y="84"/>
                    <a:pt x="3" y="8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1599350" y="1428475"/>
              <a:ext cx="42125" cy="32225"/>
            </a:xfrm>
            <a:custGeom>
              <a:avLst/>
              <a:gdLst/>
              <a:ahLst/>
              <a:cxnLst/>
              <a:rect l="l" t="t" r="r" b="b"/>
              <a:pathLst>
                <a:path w="1685" h="1289" extrusionOk="0">
                  <a:moveTo>
                    <a:pt x="836" y="432"/>
                  </a:moveTo>
                  <a:cubicBezTo>
                    <a:pt x="836" y="432"/>
                    <a:pt x="836" y="445"/>
                    <a:pt x="849" y="445"/>
                  </a:cubicBezTo>
                  <a:cubicBezTo>
                    <a:pt x="849" y="432"/>
                    <a:pt x="836" y="432"/>
                    <a:pt x="836" y="432"/>
                  </a:cubicBezTo>
                  <a:close/>
                  <a:moveTo>
                    <a:pt x="849" y="406"/>
                  </a:moveTo>
                  <a:lnTo>
                    <a:pt x="849" y="432"/>
                  </a:lnTo>
                  <a:lnTo>
                    <a:pt x="849" y="445"/>
                  </a:lnTo>
                  <a:cubicBezTo>
                    <a:pt x="836" y="461"/>
                    <a:pt x="836" y="474"/>
                    <a:pt x="836" y="487"/>
                  </a:cubicBezTo>
                  <a:lnTo>
                    <a:pt x="836" y="432"/>
                  </a:lnTo>
                  <a:cubicBezTo>
                    <a:pt x="836" y="419"/>
                    <a:pt x="836" y="406"/>
                    <a:pt x="849" y="406"/>
                  </a:cubicBezTo>
                  <a:close/>
                  <a:moveTo>
                    <a:pt x="917" y="270"/>
                  </a:moveTo>
                  <a:lnTo>
                    <a:pt x="917" y="270"/>
                  </a:lnTo>
                  <a:cubicBezTo>
                    <a:pt x="985" y="351"/>
                    <a:pt x="1066" y="461"/>
                    <a:pt x="1118" y="513"/>
                  </a:cubicBezTo>
                  <a:cubicBezTo>
                    <a:pt x="1037" y="445"/>
                    <a:pt x="917" y="338"/>
                    <a:pt x="875" y="312"/>
                  </a:cubicBezTo>
                  <a:lnTo>
                    <a:pt x="888" y="299"/>
                  </a:lnTo>
                  <a:cubicBezTo>
                    <a:pt x="904" y="312"/>
                    <a:pt x="943" y="325"/>
                    <a:pt x="956" y="351"/>
                  </a:cubicBezTo>
                  <a:cubicBezTo>
                    <a:pt x="958" y="353"/>
                    <a:pt x="959" y="353"/>
                    <a:pt x="959" y="353"/>
                  </a:cubicBezTo>
                  <a:cubicBezTo>
                    <a:pt x="962" y="353"/>
                    <a:pt x="940" y="318"/>
                    <a:pt x="917" y="270"/>
                  </a:cubicBezTo>
                  <a:close/>
                  <a:moveTo>
                    <a:pt x="768" y="299"/>
                  </a:moveTo>
                  <a:lnTo>
                    <a:pt x="768" y="299"/>
                  </a:lnTo>
                  <a:cubicBezTo>
                    <a:pt x="746" y="332"/>
                    <a:pt x="722" y="367"/>
                    <a:pt x="723" y="367"/>
                  </a:cubicBezTo>
                  <a:cubicBezTo>
                    <a:pt x="723" y="367"/>
                    <a:pt x="724" y="366"/>
                    <a:pt x="726" y="364"/>
                  </a:cubicBezTo>
                  <a:cubicBezTo>
                    <a:pt x="742" y="351"/>
                    <a:pt x="768" y="338"/>
                    <a:pt x="794" y="325"/>
                  </a:cubicBezTo>
                  <a:lnTo>
                    <a:pt x="794" y="325"/>
                  </a:lnTo>
                  <a:cubicBezTo>
                    <a:pt x="755" y="364"/>
                    <a:pt x="632" y="474"/>
                    <a:pt x="564" y="542"/>
                  </a:cubicBezTo>
                  <a:cubicBezTo>
                    <a:pt x="619" y="474"/>
                    <a:pt x="700" y="380"/>
                    <a:pt x="768" y="299"/>
                  </a:cubicBezTo>
                  <a:close/>
                  <a:moveTo>
                    <a:pt x="888" y="1"/>
                  </a:moveTo>
                  <a:cubicBezTo>
                    <a:pt x="888" y="1"/>
                    <a:pt x="375" y="257"/>
                    <a:pt x="426" y="257"/>
                  </a:cubicBezTo>
                  <a:cubicBezTo>
                    <a:pt x="428" y="257"/>
                    <a:pt x="429" y="257"/>
                    <a:pt x="431" y="257"/>
                  </a:cubicBezTo>
                  <a:lnTo>
                    <a:pt x="483" y="257"/>
                  </a:lnTo>
                  <a:cubicBezTo>
                    <a:pt x="382" y="309"/>
                    <a:pt x="209" y="407"/>
                    <a:pt x="233" y="407"/>
                  </a:cubicBezTo>
                  <a:cubicBezTo>
                    <a:pt x="235" y="407"/>
                    <a:pt x="237" y="407"/>
                    <a:pt x="240" y="406"/>
                  </a:cubicBezTo>
                  <a:cubicBezTo>
                    <a:pt x="321" y="406"/>
                    <a:pt x="389" y="364"/>
                    <a:pt x="389" y="364"/>
                  </a:cubicBezTo>
                  <a:lnTo>
                    <a:pt x="389" y="364"/>
                  </a:lnTo>
                  <a:cubicBezTo>
                    <a:pt x="389" y="364"/>
                    <a:pt x="97" y="556"/>
                    <a:pt x="129" y="556"/>
                  </a:cubicBezTo>
                  <a:cubicBezTo>
                    <a:pt x="130" y="556"/>
                    <a:pt x="131" y="555"/>
                    <a:pt x="133" y="555"/>
                  </a:cubicBezTo>
                  <a:cubicBezTo>
                    <a:pt x="188" y="542"/>
                    <a:pt x="564" y="270"/>
                    <a:pt x="564" y="270"/>
                  </a:cubicBezTo>
                  <a:lnTo>
                    <a:pt x="564" y="270"/>
                  </a:lnTo>
                  <a:cubicBezTo>
                    <a:pt x="564" y="270"/>
                    <a:pt x="446" y="412"/>
                    <a:pt x="491" y="412"/>
                  </a:cubicBezTo>
                  <a:cubicBezTo>
                    <a:pt x="496" y="412"/>
                    <a:pt x="503" y="410"/>
                    <a:pt x="512" y="406"/>
                  </a:cubicBezTo>
                  <a:cubicBezTo>
                    <a:pt x="538" y="380"/>
                    <a:pt x="580" y="351"/>
                    <a:pt x="619" y="312"/>
                  </a:cubicBezTo>
                  <a:lnTo>
                    <a:pt x="619" y="312"/>
                  </a:lnTo>
                  <a:cubicBezTo>
                    <a:pt x="593" y="338"/>
                    <a:pt x="580" y="364"/>
                    <a:pt x="564" y="380"/>
                  </a:cubicBezTo>
                  <a:cubicBezTo>
                    <a:pt x="431" y="461"/>
                    <a:pt x="240" y="594"/>
                    <a:pt x="308" y="594"/>
                  </a:cubicBezTo>
                  <a:cubicBezTo>
                    <a:pt x="376" y="568"/>
                    <a:pt x="457" y="500"/>
                    <a:pt x="470" y="487"/>
                  </a:cubicBezTo>
                  <a:lnTo>
                    <a:pt x="470" y="487"/>
                  </a:lnTo>
                  <a:cubicBezTo>
                    <a:pt x="432" y="525"/>
                    <a:pt x="0" y="932"/>
                    <a:pt x="22" y="932"/>
                  </a:cubicBezTo>
                  <a:cubicBezTo>
                    <a:pt x="23" y="932"/>
                    <a:pt x="24" y="932"/>
                    <a:pt x="26" y="931"/>
                  </a:cubicBezTo>
                  <a:cubicBezTo>
                    <a:pt x="94" y="905"/>
                    <a:pt x="457" y="568"/>
                    <a:pt x="457" y="568"/>
                  </a:cubicBezTo>
                  <a:lnTo>
                    <a:pt x="457" y="568"/>
                  </a:lnTo>
                  <a:cubicBezTo>
                    <a:pt x="457" y="568"/>
                    <a:pt x="305" y="802"/>
                    <a:pt x="316" y="802"/>
                  </a:cubicBezTo>
                  <a:cubicBezTo>
                    <a:pt x="317" y="802"/>
                    <a:pt x="318" y="801"/>
                    <a:pt x="321" y="798"/>
                  </a:cubicBezTo>
                  <a:cubicBezTo>
                    <a:pt x="350" y="769"/>
                    <a:pt x="483" y="607"/>
                    <a:pt x="525" y="526"/>
                  </a:cubicBezTo>
                  <a:lnTo>
                    <a:pt x="525" y="526"/>
                  </a:lnTo>
                  <a:cubicBezTo>
                    <a:pt x="512" y="555"/>
                    <a:pt x="512" y="594"/>
                    <a:pt x="512" y="594"/>
                  </a:cubicBezTo>
                  <a:cubicBezTo>
                    <a:pt x="564" y="594"/>
                    <a:pt x="661" y="500"/>
                    <a:pt x="661" y="500"/>
                  </a:cubicBezTo>
                  <a:lnTo>
                    <a:pt x="661" y="500"/>
                  </a:lnTo>
                  <a:cubicBezTo>
                    <a:pt x="661" y="500"/>
                    <a:pt x="384" y="975"/>
                    <a:pt x="413" y="975"/>
                  </a:cubicBezTo>
                  <a:cubicBezTo>
                    <a:pt x="414" y="975"/>
                    <a:pt x="416" y="974"/>
                    <a:pt x="418" y="973"/>
                  </a:cubicBezTo>
                  <a:cubicBezTo>
                    <a:pt x="457" y="947"/>
                    <a:pt x="525" y="837"/>
                    <a:pt x="580" y="769"/>
                  </a:cubicBezTo>
                  <a:lnTo>
                    <a:pt x="580" y="769"/>
                  </a:lnTo>
                  <a:cubicBezTo>
                    <a:pt x="489" y="921"/>
                    <a:pt x="283" y="1289"/>
                    <a:pt x="302" y="1289"/>
                  </a:cubicBezTo>
                  <a:cubicBezTo>
                    <a:pt x="303" y="1289"/>
                    <a:pt x="305" y="1287"/>
                    <a:pt x="308" y="1284"/>
                  </a:cubicBezTo>
                  <a:cubicBezTo>
                    <a:pt x="389" y="1203"/>
                    <a:pt x="742" y="555"/>
                    <a:pt x="742" y="555"/>
                  </a:cubicBezTo>
                  <a:lnTo>
                    <a:pt x="742" y="555"/>
                  </a:lnTo>
                  <a:cubicBezTo>
                    <a:pt x="742" y="555"/>
                    <a:pt x="656" y="732"/>
                    <a:pt x="670" y="732"/>
                  </a:cubicBezTo>
                  <a:cubicBezTo>
                    <a:pt x="671" y="732"/>
                    <a:pt x="672" y="732"/>
                    <a:pt x="674" y="730"/>
                  </a:cubicBezTo>
                  <a:cubicBezTo>
                    <a:pt x="698" y="718"/>
                    <a:pt x="772" y="585"/>
                    <a:pt x="826" y="502"/>
                  </a:cubicBezTo>
                  <a:lnTo>
                    <a:pt x="826" y="502"/>
                  </a:lnTo>
                  <a:cubicBezTo>
                    <a:pt x="823" y="510"/>
                    <a:pt x="823" y="518"/>
                    <a:pt x="823" y="526"/>
                  </a:cubicBezTo>
                  <a:cubicBezTo>
                    <a:pt x="836" y="500"/>
                    <a:pt x="836" y="474"/>
                    <a:pt x="849" y="461"/>
                  </a:cubicBezTo>
                  <a:cubicBezTo>
                    <a:pt x="849" y="461"/>
                    <a:pt x="849" y="461"/>
                    <a:pt x="849" y="461"/>
                  </a:cubicBezTo>
                  <a:lnTo>
                    <a:pt x="849" y="461"/>
                  </a:lnTo>
                  <a:cubicBezTo>
                    <a:pt x="849" y="474"/>
                    <a:pt x="862" y="487"/>
                    <a:pt x="862" y="500"/>
                  </a:cubicBezTo>
                  <a:cubicBezTo>
                    <a:pt x="862" y="495"/>
                    <a:pt x="862" y="490"/>
                    <a:pt x="861" y="485"/>
                  </a:cubicBezTo>
                  <a:lnTo>
                    <a:pt x="861" y="485"/>
                  </a:lnTo>
                  <a:cubicBezTo>
                    <a:pt x="905" y="568"/>
                    <a:pt x="986" y="691"/>
                    <a:pt x="998" y="717"/>
                  </a:cubicBezTo>
                  <a:cubicBezTo>
                    <a:pt x="999" y="717"/>
                    <a:pt x="1000" y="718"/>
                    <a:pt x="1001" y="718"/>
                  </a:cubicBezTo>
                  <a:cubicBezTo>
                    <a:pt x="1031" y="718"/>
                    <a:pt x="943" y="542"/>
                    <a:pt x="943" y="542"/>
                  </a:cubicBezTo>
                  <a:lnTo>
                    <a:pt x="943" y="542"/>
                  </a:lnTo>
                  <a:cubicBezTo>
                    <a:pt x="943" y="542"/>
                    <a:pt x="1293" y="1190"/>
                    <a:pt x="1374" y="1255"/>
                  </a:cubicBezTo>
                  <a:cubicBezTo>
                    <a:pt x="1377" y="1258"/>
                    <a:pt x="1380" y="1260"/>
                    <a:pt x="1381" y="1260"/>
                  </a:cubicBezTo>
                  <a:cubicBezTo>
                    <a:pt x="1401" y="1260"/>
                    <a:pt x="1193" y="895"/>
                    <a:pt x="1105" y="743"/>
                  </a:cubicBezTo>
                  <a:lnTo>
                    <a:pt x="1105" y="743"/>
                  </a:lnTo>
                  <a:cubicBezTo>
                    <a:pt x="1147" y="811"/>
                    <a:pt x="1212" y="918"/>
                    <a:pt x="1254" y="960"/>
                  </a:cubicBezTo>
                  <a:cubicBezTo>
                    <a:pt x="1256" y="961"/>
                    <a:pt x="1258" y="962"/>
                    <a:pt x="1260" y="962"/>
                  </a:cubicBezTo>
                  <a:cubicBezTo>
                    <a:pt x="1301" y="962"/>
                    <a:pt x="1024" y="474"/>
                    <a:pt x="1024" y="474"/>
                  </a:cubicBezTo>
                  <a:lnTo>
                    <a:pt x="1024" y="474"/>
                  </a:lnTo>
                  <a:cubicBezTo>
                    <a:pt x="1024" y="474"/>
                    <a:pt x="1118" y="568"/>
                    <a:pt x="1160" y="581"/>
                  </a:cubicBezTo>
                  <a:lnTo>
                    <a:pt x="1173" y="568"/>
                  </a:lnTo>
                  <a:cubicBezTo>
                    <a:pt x="1173" y="568"/>
                    <a:pt x="1160" y="542"/>
                    <a:pt x="1160" y="513"/>
                  </a:cubicBezTo>
                  <a:lnTo>
                    <a:pt x="1160" y="513"/>
                  </a:lnTo>
                  <a:cubicBezTo>
                    <a:pt x="1199" y="581"/>
                    <a:pt x="1335" y="756"/>
                    <a:pt x="1361" y="785"/>
                  </a:cubicBezTo>
                  <a:cubicBezTo>
                    <a:pt x="1363" y="786"/>
                    <a:pt x="1364" y="787"/>
                    <a:pt x="1366" y="787"/>
                  </a:cubicBezTo>
                  <a:cubicBezTo>
                    <a:pt x="1387" y="787"/>
                    <a:pt x="1228" y="555"/>
                    <a:pt x="1228" y="555"/>
                  </a:cubicBezTo>
                  <a:lnTo>
                    <a:pt x="1228" y="555"/>
                  </a:lnTo>
                  <a:cubicBezTo>
                    <a:pt x="1228" y="555"/>
                    <a:pt x="1591" y="892"/>
                    <a:pt x="1659" y="918"/>
                  </a:cubicBezTo>
                  <a:cubicBezTo>
                    <a:pt x="1661" y="919"/>
                    <a:pt x="1662" y="919"/>
                    <a:pt x="1663" y="919"/>
                  </a:cubicBezTo>
                  <a:cubicBezTo>
                    <a:pt x="1685" y="919"/>
                    <a:pt x="1253" y="512"/>
                    <a:pt x="1212" y="474"/>
                  </a:cubicBezTo>
                  <a:lnTo>
                    <a:pt x="1212" y="474"/>
                  </a:lnTo>
                  <a:cubicBezTo>
                    <a:pt x="1228" y="487"/>
                    <a:pt x="1309" y="555"/>
                    <a:pt x="1374" y="568"/>
                  </a:cubicBezTo>
                  <a:cubicBezTo>
                    <a:pt x="1376" y="569"/>
                    <a:pt x="1378" y="569"/>
                    <a:pt x="1380" y="569"/>
                  </a:cubicBezTo>
                  <a:cubicBezTo>
                    <a:pt x="1413" y="569"/>
                    <a:pt x="1248" y="441"/>
                    <a:pt x="1131" y="364"/>
                  </a:cubicBezTo>
                  <a:cubicBezTo>
                    <a:pt x="1118" y="351"/>
                    <a:pt x="1118" y="351"/>
                    <a:pt x="1118" y="338"/>
                  </a:cubicBezTo>
                  <a:lnTo>
                    <a:pt x="1118" y="338"/>
                  </a:lnTo>
                  <a:cubicBezTo>
                    <a:pt x="1131" y="351"/>
                    <a:pt x="1160" y="364"/>
                    <a:pt x="1173" y="380"/>
                  </a:cubicBezTo>
                  <a:cubicBezTo>
                    <a:pt x="1182" y="384"/>
                    <a:pt x="1188" y="386"/>
                    <a:pt x="1192" y="386"/>
                  </a:cubicBezTo>
                  <a:cubicBezTo>
                    <a:pt x="1226" y="386"/>
                    <a:pt x="1118" y="257"/>
                    <a:pt x="1118" y="257"/>
                  </a:cubicBezTo>
                  <a:lnTo>
                    <a:pt x="1118" y="257"/>
                  </a:lnTo>
                  <a:cubicBezTo>
                    <a:pt x="1118" y="257"/>
                    <a:pt x="1497" y="526"/>
                    <a:pt x="1552" y="542"/>
                  </a:cubicBezTo>
                  <a:cubicBezTo>
                    <a:pt x="1553" y="542"/>
                    <a:pt x="1554" y="543"/>
                    <a:pt x="1555" y="543"/>
                  </a:cubicBezTo>
                  <a:cubicBezTo>
                    <a:pt x="1573" y="543"/>
                    <a:pt x="1293" y="351"/>
                    <a:pt x="1293" y="351"/>
                  </a:cubicBezTo>
                  <a:lnTo>
                    <a:pt x="1293" y="351"/>
                  </a:lnTo>
                  <a:cubicBezTo>
                    <a:pt x="1293" y="351"/>
                    <a:pt x="1361" y="380"/>
                    <a:pt x="1442" y="393"/>
                  </a:cubicBezTo>
                  <a:cubicBezTo>
                    <a:pt x="1445" y="394"/>
                    <a:pt x="1447" y="394"/>
                    <a:pt x="1449" y="394"/>
                  </a:cubicBezTo>
                  <a:cubicBezTo>
                    <a:pt x="1475" y="394"/>
                    <a:pt x="1319" y="305"/>
                    <a:pt x="1214" y="241"/>
                  </a:cubicBezTo>
                  <a:lnTo>
                    <a:pt x="1214" y="241"/>
                  </a:lnTo>
                  <a:cubicBezTo>
                    <a:pt x="1225" y="244"/>
                    <a:pt x="1237" y="244"/>
                    <a:pt x="1254" y="244"/>
                  </a:cubicBezTo>
                  <a:cubicBezTo>
                    <a:pt x="1335" y="244"/>
                    <a:pt x="888" y="1"/>
                    <a:pt x="888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1620875" y="1440975"/>
              <a:ext cx="675" cy="2350"/>
            </a:xfrm>
            <a:custGeom>
              <a:avLst/>
              <a:gdLst/>
              <a:ahLst/>
              <a:cxnLst/>
              <a:rect l="l" t="t" r="r" b="b"/>
              <a:pathLst>
                <a:path w="27" h="94" extrusionOk="0">
                  <a:moveTo>
                    <a:pt x="1" y="0"/>
                  </a:moveTo>
                  <a:cubicBezTo>
                    <a:pt x="14" y="55"/>
                    <a:pt x="14" y="94"/>
                    <a:pt x="27" y="94"/>
                  </a:cubicBezTo>
                  <a:cubicBezTo>
                    <a:pt x="27" y="94"/>
                    <a:pt x="14" y="55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1613425" y="1432525"/>
              <a:ext cx="16225" cy="30225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99" y="487"/>
                  </a:moveTo>
                  <a:cubicBezTo>
                    <a:pt x="299" y="487"/>
                    <a:pt x="299" y="487"/>
                    <a:pt x="299" y="487"/>
                  </a:cubicBezTo>
                  <a:cubicBezTo>
                    <a:pt x="299" y="487"/>
                    <a:pt x="299" y="487"/>
                    <a:pt x="298" y="487"/>
                  </a:cubicBezTo>
                  <a:lnTo>
                    <a:pt x="298" y="487"/>
                  </a:lnTo>
                  <a:cubicBezTo>
                    <a:pt x="299" y="487"/>
                    <a:pt x="299" y="487"/>
                    <a:pt x="299" y="487"/>
                  </a:cubicBezTo>
                  <a:close/>
                  <a:moveTo>
                    <a:pt x="260" y="1"/>
                  </a:moveTo>
                  <a:lnTo>
                    <a:pt x="163" y="338"/>
                  </a:lnTo>
                  <a:lnTo>
                    <a:pt x="1" y="1041"/>
                  </a:lnTo>
                  <a:lnTo>
                    <a:pt x="231" y="445"/>
                  </a:lnTo>
                  <a:lnTo>
                    <a:pt x="231" y="445"/>
                  </a:lnTo>
                  <a:cubicBezTo>
                    <a:pt x="231" y="445"/>
                    <a:pt x="150" y="730"/>
                    <a:pt x="150" y="850"/>
                  </a:cubicBezTo>
                  <a:cubicBezTo>
                    <a:pt x="150" y="863"/>
                    <a:pt x="152" y="869"/>
                    <a:pt x="155" y="869"/>
                  </a:cubicBezTo>
                  <a:cubicBezTo>
                    <a:pt x="179" y="869"/>
                    <a:pt x="282" y="530"/>
                    <a:pt x="297" y="490"/>
                  </a:cubicBezTo>
                  <a:lnTo>
                    <a:pt x="297" y="490"/>
                  </a:lnTo>
                  <a:cubicBezTo>
                    <a:pt x="282" y="544"/>
                    <a:pt x="225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60" y="1122"/>
                    <a:pt x="312" y="542"/>
                    <a:pt x="312" y="542"/>
                  </a:cubicBezTo>
                  <a:cubicBezTo>
                    <a:pt x="312" y="542"/>
                    <a:pt x="422" y="905"/>
                    <a:pt x="448" y="931"/>
                  </a:cubicBezTo>
                  <a:cubicBezTo>
                    <a:pt x="449" y="932"/>
                    <a:pt x="450" y="932"/>
                    <a:pt x="450" y="932"/>
                  </a:cubicBezTo>
                  <a:cubicBezTo>
                    <a:pt x="468" y="932"/>
                    <a:pt x="380" y="526"/>
                    <a:pt x="380" y="526"/>
                  </a:cubicBezTo>
                  <a:lnTo>
                    <a:pt x="380" y="526"/>
                  </a:lnTo>
                  <a:cubicBezTo>
                    <a:pt x="380" y="526"/>
                    <a:pt x="610" y="1028"/>
                    <a:pt x="623" y="1028"/>
                  </a:cubicBezTo>
                  <a:cubicBezTo>
                    <a:pt x="649" y="1028"/>
                    <a:pt x="260" y="1"/>
                    <a:pt x="26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1615325" y="1414950"/>
              <a:ext cx="9950" cy="5625"/>
            </a:xfrm>
            <a:custGeom>
              <a:avLst/>
              <a:gdLst/>
              <a:ahLst/>
              <a:cxnLst/>
              <a:rect l="l" t="t" r="r" b="b"/>
              <a:pathLst>
                <a:path w="398" h="225" extrusionOk="0">
                  <a:moveTo>
                    <a:pt x="89" y="82"/>
                  </a:moveTo>
                  <a:cubicBezTo>
                    <a:pt x="88" y="82"/>
                    <a:pt x="87" y="82"/>
                    <a:pt x="87" y="82"/>
                  </a:cubicBezTo>
                  <a:cubicBezTo>
                    <a:pt x="86" y="83"/>
                    <a:pt x="86" y="83"/>
                    <a:pt x="86" y="83"/>
                  </a:cubicBezTo>
                  <a:cubicBezTo>
                    <a:pt x="86" y="83"/>
                    <a:pt x="87" y="83"/>
                    <a:pt x="89" y="82"/>
                  </a:cubicBezTo>
                  <a:close/>
                  <a:moveTo>
                    <a:pt x="210" y="1"/>
                  </a:moveTo>
                  <a:cubicBezTo>
                    <a:pt x="210" y="1"/>
                    <a:pt x="108" y="71"/>
                    <a:pt x="89" y="82"/>
                  </a:cubicBezTo>
                  <a:lnTo>
                    <a:pt x="89" y="82"/>
                  </a:lnTo>
                  <a:cubicBezTo>
                    <a:pt x="109" y="80"/>
                    <a:pt x="184" y="56"/>
                    <a:pt x="184" y="56"/>
                  </a:cubicBezTo>
                  <a:lnTo>
                    <a:pt x="184" y="56"/>
                  </a:lnTo>
                  <a:cubicBezTo>
                    <a:pt x="184" y="56"/>
                    <a:pt x="0" y="164"/>
                    <a:pt x="17" y="164"/>
                  </a:cubicBezTo>
                  <a:cubicBezTo>
                    <a:pt x="18" y="164"/>
                    <a:pt x="20" y="164"/>
                    <a:pt x="22" y="163"/>
                  </a:cubicBezTo>
                  <a:cubicBezTo>
                    <a:pt x="48" y="150"/>
                    <a:pt x="168" y="111"/>
                    <a:pt x="168" y="111"/>
                  </a:cubicBezTo>
                  <a:lnTo>
                    <a:pt x="168" y="111"/>
                  </a:lnTo>
                  <a:cubicBezTo>
                    <a:pt x="168" y="111"/>
                    <a:pt x="1" y="225"/>
                    <a:pt x="18" y="225"/>
                  </a:cubicBezTo>
                  <a:cubicBezTo>
                    <a:pt x="20" y="225"/>
                    <a:pt x="25" y="223"/>
                    <a:pt x="35" y="218"/>
                  </a:cubicBezTo>
                  <a:cubicBezTo>
                    <a:pt x="103" y="192"/>
                    <a:pt x="223" y="111"/>
                    <a:pt x="223" y="111"/>
                  </a:cubicBezTo>
                  <a:cubicBezTo>
                    <a:pt x="223" y="111"/>
                    <a:pt x="367" y="206"/>
                    <a:pt x="383" y="206"/>
                  </a:cubicBezTo>
                  <a:cubicBezTo>
                    <a:pt x="384" y="206"/>
                    <a:pt x="385" y="206"/>
                    <a:pt x="385" y="205"/>
                  </a:cubicBezTo>
                  <a:cubicBezTo>
                    <a:pt x="398" y="205"/>
                    <a:pt x="249" y="95"/>
                    <a:pt x="249" y="95"/>
                  </a:cubicBezTo>
                  <a:lnTo>
                    <a:pt x="249" y="95"/>
                  </a:lnTo>
                  <a:cubicBezTo>
                    <a:pt x="249" y="95"/>
                    <a:pt x="341" y="127"/>
                    <a:pt x="366" y="127"/>
                  </a:cubicBezTo>
                  <a:cubicBezTo>
                    <a:pt x="370" y="127"/>
                    <a:pt x="372" y="126"/>
                    <a:pt x="372" y="124"/>
                  </a:cubicBezTo>
                  <a:cubicBezTo>
                    <a:pt x="372" y="114"/>
                    <a:pt x="317" y="95"/>
                    <a:pt x="291" y="86"/>
                  </a:cubicBezTo>
                  <a:lnTo>
                    <a:pt x="291" y="86"/>
                  </a:lnTo>
                  <a:cubicBezTo>
                    <a:pt x="304" y="90"/>
                    <a:pt x="323" y="95"/>
                    <a:pt x="338" y="95"/>
                  </a:cubicBezTo>
                  <a:cubicBezTo>
                    <a:pt x="350" y="95"/>
                    <a:pt x="359" y="92"/>
                    <a:pt x="359" y="82"/>
                  </a:cubicBezTo>
                  <a:cubicBezTo>
                    <a:pt x="346" y="69"/>
                    <a:pt x="210" y="1"/>
                    <a:pt x="21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1588475" y="1442025"/>
              <a:ext cx="350" cy="1300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1" y="52"/>
                  </a:moveTo>
                  <a:cubicBezTo>
                    <a:pt x="1" y="52"/>
                    <a:pt x="1" y="26"/>
                    <a:pt x="14" y="0"/>
                  </a:cubicBezTo>
                  <a:cubicBezTo>
                    <a:pt x="1" y="26"/>
                    <a:pt x="1" y="52"/>
                    <a:pt x="1" y="5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1577800" y="1434875"/>
              <a:ext cx="22725" cy="17675"/>
            </a:xfrm>
            <a:custGeom>
              <a:avLst/>
              <a:gdLst/>
              <a:ahLst/>
              <a:cxnLst/>
              <a:rect l="l" t="t" r="r" b="b"/>
              <a:pathLst>
                <a:path w="909" h="707" extrusionOk="0">
                  <a:moveTo>
                    <a:pt x="334" y="176"/>
                  </a:moveTo>
                  <a:lnTo>
                    <a:pt x="334" y="176"/>
                  </a:lnTo>
                  <a:cubicBezTo>
                    <a:pt x="322" y="188"/>
                    <a:pt x="311" y="202"/>
                    <a:pt x="297" y="205"/>
                  </a:cubicBezTo>
                  <a:lnTo>
                    <a:pt x="297" y="205"/>
                  </a:lnTo>
                  <a:cubicBezTo>
                    <a:pt x="308" y="195"/>
                    <a:pt x="320" y="183"/>
                    <a:pt x="334" y="176"/>
                  </a:cubicBezTo>
                  <a:close/>
                  <a:moveTo>
                    <a:pt x="496" y="150"/>
                  </a:moveTo>
                  <a:cubicBezTo>
                    <a:pt x="522" y="189"/>
                    <a:pt x="577" y="257"/>
                    <a:pt x="603" y="286"/>
                  </a:cubicBezTo>
                  <a:cubicBezTo>
                    <a:pt x="564" y="244"/>
                    <a:pt x="496" y="189"/>
                    <a:pt x="470" y="176"/>
                  </a:cubicBezTo>
                  <a:lnTo>
                    <a:pt x="470" y="163"/>
                  </a:lnTo>
                  <a:cubicBezTo>
                    <a:pt x="483" y="176"/>
                    <a:pt x="509" y="176"/>
                    <a:pt x="509" y="189"/>
                  </a:cubicBezTo>
                  <a:cubicBezTo>
                    <a:pt x="512" y="192"/>
                    <a:pt x="513" y="194"/>
                    <a:pt x="514" y="194"/>
                  </a:cubicBezTo>
                  <a:cubicBezTo>
                    <a:pt x="517" y="194"/>
                    <a:pt x="506" y="171"/>
                    <a:pt x="496" y="150"/>
                  </a:cubicBezTo>
                  <a:close/>
                  <a:moveTo>
                    <a:pt x="415" y="163"/>
                  </a:moveTo>
                  <a:lnTo>
                    <a:pt x="415" y="163"/>
                  </a:lnTo>
                  <a:cubicBezTo>
                    <a:pt x="393" y="185"/>
                    <a:pt x="379" y="208"/>
                    <a:pt x="383" y="208"/>
                  </a:cubicBezTo>
                  <a:cubicBezTo>
                    <a:pt x="384" y="208"/>
                    <a:pt x="386" y="207"/>
                    <a:pt x="389" y="205"/>
                  </a:cubicBezTo>
                  <a:cubicBezTo>
                    <a:pt x="402" y="189"/>
                    <a:pt x="415" y="189"/>
                    <a:pt x="428" y="176"/>
                  </a:cubicBezTo>
                  <a:lnTo>
                    <a:pt x="428" y="189"/>
                  </a:lnTo>
                  <a:cubicBezTo>
                    <a:pt x="402" y="205"/>
                    <a:pt x="334" y="257"/>
                    <a:pt x="308" y="299"/>
                  </a:cubicBezTo>
                  <a:cubicBezTo>
                    <a:pt x="334" y="257"/>
                    <a:pt x="373" y="205"/>
                    <a:pt x="415" y="163"/>
                  </a:cubicBezTo>
                  <a:close/>
                  <a:moveTo>
                    <a:pt x="483" y="1"/>
                  </a:moveTo>
                  <a:cubicBezTo>
                    <a:pt x="483" y="1"/>
                    <a:pt x="185" y="150"/>
                    <a:pt x="227" y="150"/>
                  </a:cubicBezTo>
                  <a:cubicBezTo>
                    <a:pt x="230" y="150"/>
                    <a:pt x="232" y="150"/>
                    <a:pt x="234" y="150"/>
                  </a:cubicBezTo>
                  <a:lnTo>
                    <a:pt x="234" y="150"/>
                  </a:lnTo>
                  <a:cubicBezTo>
                    <a:pt x="177" y="187"/>
                    <a:pt x="95" y="231"/>
                    <a:pt x="130" y="231"/>
                  </a:cubicBezTo>
                  <a:cubicBezTo>
                    <a:pt x="172" y="218"/>
                    <a:pt x="198" y="205"/>
                    <a:pt x="198" y="205"/>
                  </a:cubicBezTo>
                  <a:lnTo>
                    <a:pt x="198" y="205"/>
                  </a:lnTo>
                  <a:cubicBezTo>
                    <a:pt x="198" y="205"/>
                    <a:pt x="36" y="312"/>
                    <a:pt x="65" y="312"/>
                  </a:cubicBezTo>
                  <a:cubicBezTo>
                    <a:pt x="91" y="299"/>
                    <a:pt x="292" y="150"/>
                    <a:pt x="292" y="150"/>
                  </a:cubicBezTo>
                  <a:lnTo>
                    <a:pt x="292" y="150"/>
                  </a:lnTo>
                  <a:cubicBezTo>
                    <a:pt x="292" y="150"/>
                    <a:pt x="242" y="223"/>
                    <a:pt x="256" y="223"/>
                  </a:cubicBezTo>
                  <a:cubicBezTo>
                    <a:pt x="258" y="223"/>
                    <a:pt x="261" y="221"/>
                    <a:pt x="266" y="218"/>
                  </a:cubicBezTo>
                  <a:cubicBezTo>
                    <a:pt x="270" y="218"/>
                    <a:pt x="274" y="217"/>
                    <a:pt x="278" y="216"/>
                  </a:cubicBezTo>
                  <a:lnTo>
                    <a:pt x="278" y="216"/>
                  </a:lnTo>
                  <a:cubicBezTo>
                    <a:pt x="215" y="266"/>
                    <a:pt x="132" y="325"/>
                    <a:pt x="159" y="325"/>
                  </a:cubicBezTo>
                  <a:cubicBezTo>
                    <a:pt x="194" y="313"/>
                    <a:pt x="231" y="292"/>
                    <a:pt x="248" y="276"/>
                  </a:cubicBezTo>
                  <a:lnTo>
                    <a:pt x="248" y="276"/>
                  </a:lnTo>
                  <a:cubicBezTo>
                    <a:pt x="205" y="320"/>
                    <a:pt x="1" y="514"/>
                    <a:pt x="8" y="514"/>
                  </a:cubicBezTo>
                  <a:cubicBezTo>
                    <a:pt x="9" y="514"/>
                    <a:pt x="9" y="513"/>
                    <a:pt x="10" y="513"/>
                  </a:cubicBezTo>
                  <a:cubicBezTo>
                    <a:pt x="36" y="500"/>
                    <a:pt x="240" y="312"/>
                    <a:pt x="240" y="312"/>
                  </a:cubicBezTo>
                  <a:lnTo>
                    <a:pt x="240" y="312"/>
                  </a:lnTo>
                  <a:cubicBezTo>
                    <a:pt x="240" y="312"/>
                    <a:pt x="154" y="449"/>
                    <a:pt x="169" y="449"/>
                  </a:cubicBezTo>
                  <a:cubicBezTo>
                    <a:pt x="170" y="449"/>
                    <a:pt x="171" y="449"/>
                    <a:pt x="172" y="448"/>
                  </a:cubicBezTo>
                  <a:cubicBezTo>
                    <a:pt x="185" y="419"/>
                    <a:pt x="253" y="338"/>
                    <a:pt x="279" y="299"/>
                  </a:cubicBezTo>
                  <a:lnTo>
                    <a:pt x="279" y="299"/>
                  </a:lnTo>
                  <a:cubicBezTo>
                    <a:pt x="279" y="312"/>
                    <a:pt x="266" y="325"/>
                    <a:pt x="266" y="325"/>
                  </a:cubicBezTo>
                  <a:lnTo>
                    <a:pt x="279" y="325"/>
                  </a:lnTo>
                  <a:cubicBezTo>
                    <a:pt x="292" y="325"/>
                    <a:pt x="347" y="270"/>
                    <a:pt x="347" y="270"/>
                  </a:cubicBezTo>
                  <a:lnTo>
                    <a:pt x="347" y="270"/>
                  </a:lnTo>
                  <a:cubicBezTo>
                    <a:pt x="347" y="270"/>
                    <a:pt x="192" y="542"/>
                    <a:pt x="225" y="542"/>
                  </a:cubicBezTo>
                  <a:cubicBezTo>
                    <a:pt x="225" y="542"/>
                    <a:pt x="226" y="542"/>
                    <a:pt x="227" y="542"/>
                  </a:cubicBezTo>
                  <a:cubicBezTo>
                    <a:pt x="240" y="513"/>
                    <a:pt x="279" y="461"/>
                    <a:pt x="308" y="419"/>
                  </a:cubicBezTo>
                  <a:lnTo>
                    <a:pt x="308" y="419"/>
                  </a:lnTo>
                  <a:cubicBezTo>
                    <a:pt x="256" y="508"/>
                    <a:pt x="143" y="706"/>
                    <a:pt x="156" y="706"/>
                  </a:cubicBezTo>
                  <a:cubicBezTo>
                    <a:pt x="156" y="706"/>
                    <a:pt x="157" y="705"/>
                    <a:pt x="159" y="704"/>
                  </a:cubicBezTo>
                  <a:cubicBezTo>
                    <a:pt x="198" y="662"/>
                    <a:pt x="389" y="312"/>
                    <a:pt x="389" y="312"/>
                  </a:cubicBezTo>
                  <a:lnTo>
                    <a:pt x="389" y="312"/>
                  </a:lnTo>
                  <a:cubicBezTo>
                    <a:pt x="389" y="312"/>
                    <a:pt x="352" y="407"/>
                    <a:pt x="358" y="407"/>
                  </a:cubicBezTo>
                  <a:cubicBezTo>
                    <a:pt x="359" y="407"/>
                    <a:pt x="359" y="407"/>
                    <a:pt x="360" y="406"/>
                  </a:cubicBezTo>
                  <a:cubicBezTo>
                    <a:pt x="373" y="393"/>
                    <a:pt x="415" y="312"/>
                    <a:pt x="441" y="270"/>
                  </a:cubicBezTo>
                  <a:lnTo>
                    <a:pt x="441" y="244"/>
                  </a:lnTo>
                  <a:cubicBezTo>
                    <a:pt x="454" y="231"/>
                    <a:pt x="454" y="231"/>
                    <a:pt x="454" y="218"/>
                  </a:cubicBezTo>
                  <a:lnTo>
                    <a:pt x="454" y="244"/>
                  </a:lnTo>
                  <a:cubicBezTo>
                    <a:pt x="454" y="257"/>
                    <a:pt x="441" y="257"/>
                    <a:pt x="441" y="270"/>
                  </a:cubicBezTo>
                  <a:lnTo>
                    <a:pt x="441" y="286"/>
                  </a:lnTo>
                  <a:cubicBezTo>
                    <a:pt x="441" y="270"/>
                    <a:pt x="454" y="257"/>
                    <a:pt x="454" y="257"/>
                  </a:cubicBezTo>
                  <a:cubicBezTo>
                    <a:pt x="483" y="299"/>
                    <a:pt x="522" y="380"/>
                    <a:pt x="535" y="393"/>
                  </a:cubicBezTo>
                  <a:cubicBezTo>
                    <a:pt x="536" y="394"/>
                    <a:pt x="537" y="394"/>
                    <a:pt x="537" y="394"/>
                  </a:cubicBezTo>
                  <a:cubicBezTo>
                    <a:pt x="546" y="394"/>
                    <a:pt x="509" y="299"/>
                    <a:pt x="509" y="299"/>
                  </a:cubicBezTo>
                  <a:lnTo>
                    <a:pt x="509" y="299"/>
                  </a:lnTo>
                  <a:cubicBezTo>
                    <a:pt x="509" y="299"/>
                    <a:pt x="697" y="649"/>
                    <a:pt x="739" y="691"/>
                  </a:cubicBezTo>
                  <a:cubicBezTo>
                    <a:pt x="740" y="693"/>
                    <a:pt x="741" y="693"/>
                    <a:pt x="742" y="693"/>
                  </a:cubicBezTo>
                  <a:cubicBezTo>
                    <a:pt x="750" y="693"/>
                    <a:pt x="680" y="564"/>
                    <a:pt x="632" y="468"/>
                  </a:cubicBezTo>
                  <a:lnTo>
                    <a:pt x="632" y="468"/>
                  </a:lnTo>
                  <a:cubicBezTo>
                    <a:pt x="649" y="495"/>
                    <a:pt x="669" y="520"/>
                    <a:pt x="684" y="529"/>
                  </a:cubicBezTo>
                  <a:cubicBezTo>
                    <a:pt x="685" y="530"/>
                    <a:pt x="686" y="531"/>
                    <a:pt x="687" y="531"/>
                  </a:cubicBezTo>
                  <a:cubicBezTo>
                    <a:pt x="700" y="531"/>
                    <a:pt x="551" y="257"/>
                    <a:pt x="551" y="257"/>
                  </a:cubicBezTo>
                  <a:lnTo>
                    <a:pt x="551" y="257"/>
                  </a:lnTo>
                  <a:cubicBezTo>
                    <a:pt x="551" y="257"/>
                    <a:pt x="603" y="312"/>
                    <a:pt x="632" y="325"/>
                  </a:cubicBezTo>
                  <a:lnTo>
                    <a:pt x="632" y="312"/>
                  </a:lnTo>
                  <a:cubicBezTo>
                    <a:pt x="632" y="312"/>
                    <a:pt x="632" y="310"/>
                    <a:pt x="631" y="306"/>
                  </a:cubicBezTo>
                  <a:lnTo>
                    <a:pt x="631" y="306"/>
                  </a:lnTo>
                  <a:cubicBezTo>
                    <a:pt x="664" y="351"/>
                    <a:pt x="717" y="421"/>
                    <a:pt x="739" y="432"/>
                  </a:cubicBezTo>
                  <a:cubicBezTo>
                    <a:pt x="740" y="433"/>
                    <a:pt x="740" y="433"/>
                    <a:pt x="740" y="433"/>
                  </a:cubicBezTo>
                  <a:cubicBezTo>
                    <a:pt x="742" y="433"/>
                    <a:pt x="658" y="312"/>
                    <a:pt x="658" y="312"/>
                  </a:cubicBezTo>
                  <a:lnTo>
                    <a:pt x="658" y="312"/>
                  </a:lnTo>
                  <a:cubicBezTo>
                    <a:pt x="658" y="312"/>
                    <a:pt x="859" y="487"/>
                    <a:pt x="888" y="500"/>
                  </a:cubicBezTo>
                  <a:cubicBezTo>
                    <a:pt x="889" y="500"/>
                    <a:pt x="890" y="500"/>
                    <a:pt x="891" y="500"/>
                  </a:cubicBezTo>
                  <a:cubicBezTo>
                    <a:pt x="908" y="500"/>
                    <a:pt x="761" y="367"/>
                    <a:pt x="692" y="296"/>
                  </a:cubicBezTo>
                  <a:lnTo>
                    <a:pt x="692" y="296"/>
                  </a:lnTo>
                  <a:cubicBezTo>
                    <a:pt x="706" y="305"/>
                    <a:pt x="722" y="312"/>
                    <a:pt x="739" y="312"/>
                  </a:cubicBezTo>
                  <a:cubicBezTo>
                    <a:pt x="742" y="313"/>
                    <a:pt x="744" y="313"/>
                    <a:pt x="745" y="313"/>
                  </a:cubicBezTo>
                  <a:cubicBezTo>
                    <a:pt x="762" y="313"/>
                    <a:pt x="666" y="241"/>
                    <a:pt x="603" y="205"/>
                  </a:cubicBezTo>
                  <a:lnTo>
                    <a:pt x="603" y="189"/>
                  </a:lnTo>
                  <a:cubicBezTo>
                    <a:pt x="603" y="205"/>
                    <a:pt x="616" y="205"/>
                    <a:pt x="632" y="218"/>
                  </a:cubicBezTo>
                  <a:cubicBezTo>
                    <a:pt x="635" y="219"/>
                    <a:pt x="638" y="219"/>
                    <a:pt x="640" y="219"/>
                  </a:cubicBezTo>
                  <a:cubicBezTo>
                    <a:pt x="674" y="219"/>
                    <a:pt x="603" y="137"/>
                    <a:pt x="603" y="137"/>
                  </a:cubicBezTo>
                  <a:lnTo>
                    <a:pt x="603" y="137"/>
                  </a:lnTo>
                  <a:cubicBezTo>
                    <a:pt x="603" y="137"/>
                    <a:pt x="807" y="286"/>
                    <a:pt x="833" y="299"/>
                  </a:cubicBezTo>
                  <a:cubicBezTo>
                    <a:pt x="858" y="299"/>
                    <a:pt x="705" y="195"/>
                    <a:pt x="697" y="189"/>
                  </a:cubicBezTo>
                  <a:lnTo>
                    <a:pt x="697" y="189"/>
                  </a:lnTo>
                  <a:cubicBezTo>
                    <a:pt x="701" y="192"/>
                    <a:pt x="741" y="218"/>
                    <a:pt x="778" y="218"/>
                  </a:cubicBezTo>
                  <a:cubicBezTo>
                    <a:pt x="807" y="218"/>
                    <a:pt x="697" y="163"/>
                    <a:pt x="645" y="137"/>
                  </a:cubicBezTo>
                  <a:lnTo>
                    <a:pt x="671" y="137"/>
                  </a:lnTo>
                  <a:cubicBezTo>
                    <a:pt x="713" y="137"/>
                    <a:pt x="483" y="1"/>
                    <a:pt x="483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1589125" y="1442025"/>
              <a:ext cx="775" cy="975"/>
            </a:xfrm>
            <a:custGeom>
              <a:avLst/>
              <a:gdLst/>
              <a:ahLst/>
              <a:cxnLst/>
              <a:rect l="l" t="t" r="r" b="b"/>
              <a:pathLst>
                <a:path w="31" h="39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26"/>
                    <a:pt x="17" y="39"/>
                    <a:pt x="17" y="39"/>
                  </a:cubicBezTo>
                  <a:cubicBezTo>
                    <a:pt x="30" y="39"/>
                    <a:pt x="17" y="13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1588150" y="1446725"/>
              <a:ext cx="675" cy="1400"/>
            </a:xfrm>
            <a:custGeom>
              <a:avLst/>
              <a:gdLst/>
              <a:ahLst/>
              <a:cxnLst/>
              <a:rect l="l" t="t" r="r" b="b"/>
              <a:pathLst>
                <a:path w="27" h="56" extrusionOk="0">
                  <a:moveTo>
                    <a:pt x="27" y="0"/>
                  </a:moveTo>
                  <a:lnTo>
                    <a:pt x="27" y="0"/>
                  </a:lnTo>
                  <a:cubicBezTo>
                    <a:pt x="14" y="26"/>
                    <a:pt x="1" y="55"/>
                    <a:pt x="1" y="55"/>
                  </a:cubicBezTo>
                  <a:cubicBezTo>
                    <a:pt x="14" y="55"/>
                    <a:pt x="14" y="26"/>
                    <a:pt x="27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1574400" y="1437550"/>
              <a:ext cx="29250" cy="22100"/>
            </a:xfrm>
            <a:custGeom>
              <a:avLst/>
              <a:gdLst/>
              <a:ahLst/>
              <a:cxnLst/>
              <a:rect l="l" t="t" r="r" b="b"/>
              <a:pathLst>
                <a:path w="1170" h="884" extrusionOk="0">
                  <a:moveTo>
                    <a:pt x="404" y="250"/>
                  </a:moveTo>
                  <a:lnTo>
                    <a:pt x="404" y="250"/>
                  </a:lnTo>
                  <a:cubicBezTo>
                    <a:pt x="399" y="255"/>
                    <a:pt x="395" y="259"/>
                    <a:pt x="391" y="260"/>
                  </a:cubicBezTo>
                  <a:lnTo>
                    <a:pt x="391" y="260"/>
                  </a:lnTo>
                  <a:cubicBezTo>
                    <a:pt x="395" y="257"/>
                    <a:pt x="399" y="254"/>
                    <a:pt x="404" y="250"/>
                  </a:cubicBezTo>
                  <a:close/>
                  <a:moveTo>
                    <a:pt x="590" y="312"/>
                  </a:moveTo>
                  <a:lnTo>
                    <a:pt x="590" y="312"/>
                  </a:lnTo>
                  <a:cubicBezTo>
                    <a:pt x="587" y="315"/>
                    <a:pt x="585" y="317"/>
                    <a:pt x="583" y="321"/>
                  </a:cubicBezTo>
                  <a:lnTo>
                    <a:pt x="583" y="321"/>
                  </a:lnTo>
                  <a:cubicBezTo>
                    <a:pt x="587" y="315"/>
                    <a:pt x="590" y="312"/>
                    <a:pt x="590" y="312"/>
                  </a:cubicBezTo>
                  <a:close/>
                  <a:moveTo>
                    <a:pt x="590" y="312"/>
                  </a:moveTo>
                  <a:cubicBezTo>
                    <a:pt x="590" y="325"/>
                    <a:pt x="590" y="341"/>
                    <a:pt x="606" y="354"/>
                  </a:cubicBezTo>
                  <a:cubicBezTo>
                    <a:pt x="606" y="341"/>
                    <a:pt x="590" y="325"/>
                    <a:pt x="590" y="312"/>
                  </a:cubicBezTo>
                  <a:close/>
                  <a:moveTo>
                    <a:pt x="632" y="192"/>
                  </a:moveTo>
                  <a:cubicBezTo>
                    <a:pt x="687" y="244"/>
                    <a:pt x="739" y="312"/>
                    <a:pt x="781" y="354"/>
                  </a:cubicBezTo>
                  <a:cubicBezTo>
                    <a:pt x="726" y="312"/>
                    <a:pt x="645" y="231"/>
                    <a:pt x="619" y="218"/>
                  </a:cubicBezTo>
                  <a:lnTo>
                    <a:pt x="619" y="205"/>
                  </a:lnTo>
                  <a:cubicBezTo>
                    <a:pt x="632" y="218"/>
                    <a:pt x="658" y="231"/>
                    <a:pt x="671" y="244"/>
                  </a:cubicBezTo>
                  <a:cubicBezTo>
                    <a:pt x="671" y="244"/>
                    <a:pt x="658" y="218"/>
                    <a:pt x="632" y="192"/>
                  </a:cubicBezTo>
                  <a:close/>
                  <a:moveTo>
                    <a:pt x="538" y="205"/>
                  </a:moveTo>
                  <a:cubicBezTo>
                    <a:pt x="509" y="244"/>
                    <a:pt x="496" y="260"/>
                    <a:pt x="509" y="260"/>
                  </a:cubicBezTo>
                  <a:cubicBezTo>
                    <a:pt x="525" y="244"/>
                    <a:pt x="538" y="231"/>
                    <a:pt x="551" y="231"/>
                  </a:cubicBezTo>
                  <a:cubicBezTo>
                    <a:pt x="525" y="260"/>
                    <a:pt x="444" y="325"/>
                    <a:pt x="402" y="367"/>
                  </a:cubicBezTo>
                  <a:cubicBezTo>
                    <a:pt x="428" y="325"/>
                    <a:pt x="496" y="260"/>
                    <a:pt x="538" y="205"/>
                  </a:cubicBezTo>
                  <a:close/>
                  <a:moveTo>
                    <a:pt x="583" y="321"/>
                  </a:moveTo>
                  <a:cubicBezTo>
                    <a:pt x="580" y="326"/>
                    <a:pt x="577" y="333"/>
                    <a:pt x="577" y="341"/>
                  </a:cubicBezTo>
                  <a:lnTo>
                    <a:pt x="577" y="367"/>
                  </a:lnTo>
                  <a:cubicBezTo>
                    <a:pt x="577" y="347"/>
                    <a:pt x="577" y="332"/>
                    <a:pt x="583" y="321"/>
                  </a:cubicBezTo>
                  <a:close/>
                  <a:moveTo>
                    <a:pt x="619" y="1"/>
                  </a:moveTo>
                  <a:cubicBezTo>
                    <a:pt x="619" y="1"/>
                    <a:pt x="277" y="180"/>
                    <a:pt x="304" y="180"/>
                  </a:cubicBezTo>
                  <a:cubicBezTo>
                    <a:pt x="305" y="180"/>
                    <a:pt x="306" y="179"/>
                    <a:pt x="308" y="179"/>
                  </a:cubicBezTo>
                  <a:lnTo>
                    <a:pt x="334" y="179"/>
                  </a:lnTo>
                  <a:cubicBezTo>
                    <a:pt x="266" y="218"/>
                    <a:pt x="133" y="286"/>
                    <a:pt x="172" y="286"/>
                  </a:cubicBezTo>
                  <a:cubicBezTo>
                    <a:pt x="227" y="273"/>
                    <a:pt x="266" y="260"/>
                    <a:pt x="266" y="260"/>
                  </a:cubicBezTo>
                  <a:lnTo>
                    <a:pt x="266" y="260"/>
                  </a:lnTo>
                  <a:cubicBezTo>
                    <a:pt x="266" y="260"/>
                    <a:pt x="83" y="381"/>
                    <a:pt x="100" y="381"/>
                  </a:cubicBezTo>
                  <a:cubicBezTo>
                    <a:pt x="101" y="381"/>
                    <a:pt x="102" y="381"/>
                    <a:pt x="104" y="380"/>
                  </a:cubicBezTo>
                  <a:cubicBezTo>
                    <a:pt x="133" y="380"/>
                    <a:pt x="389" y="192"/>
                    <a:pt x="389" y="192"/>
                  </a:cubicBezTo>
                  <a:lnTo>
                    <a:pt x="389" y="192"/>
                  </a:lnTo>
                  <a:cubicBezTo>
                    <a:pt x="389" y="192"/>
                    <a:pt x="319" y="281"/>
                    <a:pt x="343" y="281"/>
                  </a:cubicBezTo>
                  <a:cubicBezTo>
                    <a:pt x="347" y="281"/>
                    <a:pt x="354" y="278"/>
                    <a:pt x="363" y="273"/>
                  </a:cubicBezTo>
                  <a:cubicBezTo>
                    <a:pt x="367" y="273"/>
                    <a:pt x="375" y="270"/>
                    <a:pt x="384" y="264"/>
                  </a:cubicBezTo>
                  <a:lnTo>
                    <a:pt x="384" y="264"/>
                  </a:lnTo>
                  <a:cubicBezTo>
                    <a:pt x="308" y="324"/>
                    <a:pt x="192" y="408"/>
                    <a:pt x="207" y="408"/>
                  </a:cubicBezTo>
                  <a:cubicBezTo>
                    <a:pt x="209" y="408"/>
                    <a:pt x="211" y="407"/>
                    <a:pt x="214" y="406"/>
                  </a:cubicBezTo>
                  <a:cubicBezTo>
                    <a:pt x="266" y="393"/>
                    <a:pt x="321" y="354"/>
                    <a:pt x="334" y="341"/>
                  </a:cubicBezTo>
                  <a:lnTo>
                    <a:pt x="334" y="341"/>
                  </a:lnTo>
                  <a:cubicBezTo>
                    <a:pt x="309" y="366"/>
                    <a:pt x="1" y="650"/>
                    <a:pt x="21" y="650"/>
                  </a:cubicBezTo>
                  <a:cubicBezTo>
                    <a:pt x="21" y="650"/>
                    <a:pt x="22" y="649"/>
                    <a:pt x="23" y="649"/>
                  </a:cubicBezTo>
                  <a:cubicBezTo>
                    <a:pt x="65" y="623"/>
                    <a:pt x="321" y="393"/>
                    <a:pt x="321" y="393"/>
                  </a:cubicBezTo>
                  <a:lnTo>
                    <a:pt x="321" y="393"/>
                  </a:lnTo>
                  <a:cubicBezTo>
                    <a:pt x="321" y="393"/>
                    <a:pt x="217" y="558"/>
                    <a:pt x="224" y="558"/>
                  </a:cubicBezTo>
                  <a:cubicBezTo>
                    <a:pt x="224" y="558"/>
                    <a:pt x="225" y="557"/>
                    <a:pt x="227" y="555"/>
                  </a:cubicBezTo>
                  <a:cubicBezTo>
                    <a:pt x="252" y="530"/>
                    <a:pt x="328" y="430"/>
                    <a:pt x="371" y="373"/>
                  </a:cubicBezTo>
                  <a:lnTo>
                    <a:pt x="371" y="373"/>
                  </a:lnTo>
                  <a:cubicBezTo>
                    <a:pt x="363" y="387"/>
                    <a:pt x="363" y="406"/>
                    <a:pt x="363" y="406"/>
                  </a:cubicBezTo>
                  <a:lnTo>
                    <a:pt x="363" y="422"/>
                  </a:lnTo>
                  <a:cubicBezTo>
                    <a:pt x="389" y="406"/>
                    <a:pt x="457" y="341"/>
                    <a:pt x="457" y="341"/>
                  </a:cubicBezTo>
                  <a:lnTo>
                    <a:pt x="457" y="341"/>
                  </a:lnTo>
                  <a:cubicBezTo>
                    <a:pt x="457" y="341"/>
                    <a:pt x="267" y="679"/>
                    <a:pt x="292" y="679"/>
                  </a:cubicBezTo>
                  <a:cubicBezTo>
                    <a:pt x="292" y="679"/>
                    <a:pt x="294" y="679"/>
                    <a:pt x="295" y="678"/>
                  </a:cubicBezTo>
                  <a:cubicBezTo>
                    <a:pt x="311" y="660"/>
                    <a:pt x="340" y="627"/>
                    <a:pt x="365" y="591"/>
                  </a:cubicBezTo>
                  <a:lnTo>
                    <a:pt x="365" y="591"/>
                  </a:lnTo>
                  <a:cubicBezTo>
                    <a:pt x="297" y="708"/>
                    <a:pt x="207" y="883"/>
                    <a:pt x="221" y="883"/>
                  </a:cubicBezTo>
                  <a:cubicBezTo>
                    <a:pt x="222" y="883"/>
                    <a:pt x="224" y="882"/>
                    <a:pt x="227" y="879"/>
                  </a:cubicBezTo>
                  <a:cubicBezTo>
                    <a:pt x="282" y="827"/>
                    <a:pt x="509" y="380"/>
                    <a:pt x="509" y="380"/>
                  </a:cubicBezTo>
                  <a:lnTo>
                    <a:pt x="509" y="380"/>
                  </a:lnTo>
                  <a:cubicBezTo>
                    <a:pt x="509" y="380"/>
                    <a:pt x="462" y="504"/>
                    <a:pt x="469" y="504"/>
                  </a:cubicBezTo>
                  <a:cubicBezTo>
                    <a:pt x="469" y="504"/>
                    <a:pt x="469" y="504"/>
                    <a:pt x="470" y="503"/>
                  </a:cubicBezTo>
                  <a:cubicBezTo>
                    <a:pt x="496" y="503"/>
                    <a:pt x="551" y="393"/>
                    <a:pt x="577" y="341"/>
                  </a:cubicBezTo>
                  <a:lnTo>
                    <a:pt x="577" y="299"/>
                  </a:lnTo>
                  <a:cubicBezTo>
                    <a:pt x="590" y="286"/>
                    <a:pt x="590" y="286"/>
                    <a:pt x="590" y="273"/>
                  </a:cubicBezTo>
                  <a:lnTo>
                    <a:pt x="590" y="299"/>
                  </a:lnTo>
                  <a:lnTo>
                    <a:pt x="590" y="312"/>
                  </a:lnTo>
                  <a:cubicBezTo>
                    <a:pt x="619" y="380"/>
                    <a:pt x="687" y="474"/>
                    <a:pt x="700" y="487"/>
                  </a:cubicBezTo>
                  <a:cubicBezTo>
                    <a:pt x="701" y="488"/>
                    <a:pt x="703" y="488"/>
                    <a:pt x="704" y="488"/>
                  </a:cubicBezTo>
                  <a:cubicBezTo>
                    <a:pt x="718" y="488"/>
                    <a:pt x="658" y="367"/>
                    <a:pt x="658" y="367"/>
                  </a:cubicBezTo>
                  <a:lnTo>
                    <a:pt x="658" y="367"/>
                  </a:lnTo>
                  <a:cubicBezTo>
                    <a:pt x="658" y="367"/>
                    <a:pt x="901" y="811"/>
                    <a:pt x="956" y="866"/>
                  </a:cubicBezTo>
                  <a:cubicBezTo>
                    <a:pt x="959" y="869"/>
                    <a:pt x="960" y="870"/>
                    <a:pt x="961" y="870"/>
                  </a:cubicBezTo>
                  <a:cubicBezTo>
                    <a:pt x="972" y="870"/>
                    <a:pt x="865" y="680"/>
                    <a:pt x="797" y="564"/>
                  </a:cubicBezTo>
                  <a:lnTo>
                    <a:pt x="797" y="564"/>
                  </a:lnTo>
                  <a:cubicBezTo>
                    <a:pt x="824" y="604"/>
                    <a:pt x="857" y="644"/>
                    <a:pt x="875" y="665"/>
                  </a:cubicBezTo>
                  <a:cubicBezTo>
                    <a:pt x="876" y="666"/>
                    <a:pt x="877" y="666"/>
                    <a:pt x="878" y="666"/>
                  </a:cubicBezTo>
                  <a:cubicBezTo>
                    <a:pt x="900" y="666"/>
                    <a:pt x="713" y="325"/>
                    <a:pt x="713" y="325"/>
                  </a:cubicBezTo>
                  <a:lnTo>
                    <a:pt x="713" y="325"/>
                  </a:lnTo>
                  <a:cubicBezTo>
                    <a:pt x="713" y="325"/>
                    <a:pt x="781" y="393"/>
                    <a:pt x="807" y="406"/>
                  </a:cubicBezTo>
                  <a:lnTo>
                    <a:pt x="807" y="393"/>
                  </a:lnTo>
                  <a:cubicBezTo>
                    <a:pt x="820" y="393"/>
                    <a:pt x="807" y="367"/>
                    <a:pt x="807" y="354"/>
                  </a:cubicBezTo>
                  <a:lnTo>
                    <a:pt x="807" y="354"/>
                  </a:lnTo>
                  <a:cubicBezTo>
                    <a:pt x="833" y="406"/>
                    <a:pt x="930" y="516"/>
                    <a:pt x="943" y="542"/>
                  </a:cubicBezTo>
                  <a:cubicBezTo>
                    <a:pt x="945" y="544"/>
                    <a:pt x="946" y="544"/>
                    <a:pt x="946" y="544"/>
                  </a:cubicBezTo>
                  <a:cubicBezTo>
                    <a:pt x="954" y="544"/>
                    <a:pt x="849" y="380"/>
                    <a:pt x="849" y="380"/>
                  </a:cubicBezTo>
                  <a:lnTo>
                    <a:pt x="849" y="380"/>
                  </a:lnTo>
                  <a:cubicBezTo>
                    <a:pt x="849" y="380"/>
                    <a:pt x="1105" y="610"/>
                    <a:pt x="1144" y="636"/>
                  </a:cubicBezTo>
                  <a:cubicBezTo>
                    <a:pt x="1145" y="636"/>
                    <a:pt x="1146" y="636"/>
                    <a:pt x="1146" y="636"/>
                  </a:cubicBezTo>
                  <a:cubicBezTo>
                    <a:pt x="1169" y="636"/>
                    <a:pt x="944" y="420"/>
                    <a:pt x="859" y="347"/>
                  </a:cubicBezTo>
                  <a:lnTo>
                    <a:pt x="859" y="347"/>
                  </a:lnTo>
                  <a:cubicBezTo>
                    <a:pt x="884" y="364"/>
                    <a:pt x="919" y="384"/>
                    <a:pt x="956" y="393"/>
                  </a:cubicBezTo>
                  <a:cubicBezTo>
                    <a:pt x="958" y="394"/>
                    <a:pt x="960" y="394"/>
                    <a:pt x="961" y="394"/>
                  </a:cubicBezTo>
                  <a:cubicBezTo>
                    <a:pt x="980" y="394"/>
                    <a:pt x="869" y="308"/>
                    <a:pt x="781" y="244"/>
                  </a:cubicBezTo>
                  <a:lnTo>
                    <a:pt x="781" y="231"/>
                  </a:lnTo>
                  <a:lnTo>
                    <a:pt x="807" y="260"/>
                  </a:lnTo>
                  <a:cubicBezTo>
                    <a:pt x="816" y="265"/>
                    <a:pt x="823" y="268"/>
                    <a:pt x="827" y="268"/>
                  </a:cubicBezTo>
                  <a:cubicBezTo>
                    <a:pt x="851" y="268"/>
                    <a:pt x="781" y="179"/>
                    <a:pt x="781" y="179"/>
                  </a:cubicBezTo>
                  <a:lnTo>
                    <a:pt x="781" y="179"/>
                  </a:lnTo>
                  <a:cubicBezTo>
                    <a:pt x="781" y="179"/>
                    <a:pt x="1037" y="367"/>
                    <a:pt x="1076" y="367"/>
                  </a:cubicBezTo>
                  <a:cubicBezTo>
                    <a:pt x="1077" y="368"/>
                    <a:pt x="1078" y="368"/>
                    <a:pt x="1078" y="368"/>
                  </a:cubicBezTo>
                  <a:cubicBezTo>
                    <a:pt x="1087" y="368"/>
                    <a:pt x="901" y="244"/>
                    <a:pt x="901" y="244"/>
                  </a:cubicBezTo>
                  <a:lnTo>
                    <a:pt x="901" y="244"/>
                  </a:lnTo>
                  <a:cubicBezTo>
                    <a:pt x="901" y="244"/>
                    <a:pt x="943" y="260"/>
                    <a:pt x="995" y="273"/>
                  </a:cubicBezTo>
                  <a:cubicBezTo>
                    <a:pt x="1037" y="273"/>
                    <a:pt x="901" y="205"/>
                    <a:pt x="833" y="163"/>
                  </a:cubicBezTo>
                  <a:lnTo>
                    <a:pt x="875" y="163"/>
                  </a:lnTo>
                  <a:cubicBezTo>
                    <a:pt x="877" y="164"/>
                    <a:pt x="879" y="164"/>
                    <a:pt x="880" y="164"/>
                  </a:cubicBezTo>
                  <a:cubicBezTo>
                    <a:pt x="904" y="164"/>
                    <a:pt x="619" y="1"/>
                    <a:pt x="619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1589550" y="1446400"/>
              <a:ext cx="350" cy="1300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0" y="0"/>
                  </a:moveTo>
                  <a:cubicBezTo>
                    <a:pt x="0" y="26"/>
                    <a:pt x="13" y="52"/>
                    <a:pt x="13" y="52"/>
                  </a:cubicBezTo>
                  <a:cubicBezTo>
                    <a:pt x="13" y="52"/>
                    <a:pt x="0" y="26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1587925" y="1454175"/>
              <a:ext cx="575" cy="1725"/>
            </a:xfrm>
            <a:custGeom>
              <a:avLst/>
              <a:gdLst/>
              <a:ahLst/>
              <a:cxnLst/>
              <a:rect l="l" t="t" r="r" b="b"/>
              <a:pathLst>
                <a:path w="23" h="69" extrusionOk="0">
                  <a:moveTo>
                    <a:pt x="23" y="0"/>
                  </a:moveTo>
                  <a:lnTo>
                    <a:pt x="23" y="0"/>
                  </a:lnTo>
                  <a:cubicBezTo>
                    <a:pt x="12" y="33"/>
                    <a:pt x="1" y="68"/>
                    <a:pt x="6" y="68"/>
                  </a:cubicBezTo>
                  <a:cubicBezTo>
                    <a:pt x="7" y="68"/>
                    <a:pt x="8" y="67"/>
                    <a:pt x="10" y="65"/>
                  </a:cubicBezTo>
                  <a:cubicBezTo>
                    <a:pt x="10" y="65"/>
                    <a:pt x="10" y="39"/>
                    <a:pt x="23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1570925" y="1442975"/>
              <a:ext cx="36150" cy="27550"/>
            </a:xfrm>
            <a:custGeom>
              <a:avLst/>
              <a:gdLst/>
              <a:ahLst/>
              <a:cxnLst/>
              <a:rect l="l" t="t" r="r" b="b"/>
              <a:pathLst>
                <a:path w="1446" h="1102" extrusionOk="0">
                  <a:moveTo>
                    <a:pt x="716" y="367"/>
                  </a:moveTo>
                  <a:cubicBezTo>
                    <a:pt x="716" y="367"/>
                    <a:pt x="716" y="380"/>
                    <a:pt x="729" y="380"/>
                  </a:cubicBezTo>
                  <a:cubicBezTo>
                    <a:pt x="729" y="367"/>
                    <a:pt x="716" y="367"/>
                    <a:pt x="716" y="367"/>
                  </a:cubicBezTo>
                  <a:close/>
                  <a:moveTo>
                    <a:pt x="731" y="402"/>
                  </a:moveTo>
                  <a:cubicBezTo>
                    <a:pt x="733" y="410"/>
                    <a:pt x="737" y="420"/>
                    <a:pt x="745" y="432"/>
                  </a:cubicBezTo>
                  <a:cubicBezTo>
                    <a:pt x="745" y="422"/>
                    <a:pt x="736" y="412"/>
                    <a:pt x="731" y="402"/>
                  </a:cubicBezTo>
                  <a:close/>
                  <a:moveTo>
                    <a:pt x="784" y="231"/>
                  </a:moveTo>
                  <a:cubicBezTo>
                    <a:pt x="839" y="299"/>
                    <a:pt x="920" y="380"/>
                    <a:pt x="959" y="432"/>
                  </a:cubicBezTo>
                  <a:cubicBezTo>
                    <a:pt x="891" y="380"/>
                    <a:pt x="784" y="286"/>
                    <a:pt x="758" y="257"/>
                  </a:cubicBezTo>
                  <a:cubicBezTo>
                    <a:pt x="771" y="257"/>
                    <a:pt x="810" y="270"/>
                    <a:pt x="826" y="299"/>
                  </a:cubicBezTo>
                  <a:cubicBezTo>
                    <a:pt x="839" y="299"/>
                    <a:pt x="810" y="270"/>
                    <a:pt x="784" y="231"/>
                  </a:cubicBezTo>
                  <a:close/>
                  <a:moveTo>
                    <a:pt x="664" y="244"/>
                  </a:moveTo>
                  <a:lnTo>
                    <a:pt x="664" y="244"/>
                  </a:lnTo>
                  <a:cubicBezTo>
                    <a:pt x="639" y="280"/>
                    <a:pt x="616" y="315"/>
                    <a:pt x="619" y="315"/>
                  </a:cubicBezTo>
                  <a:cubicBezTo>
                    <a:pt x="619" y="315"/>
                    <a:pt x="620" y="314"/>
                    <a:pt x="622" y="312"/>
                  </a:cubicBezTo>
                  <a:cubicBezTo>
                    <a:pt x="635" y="299"/>
                    <a:pt x="664" y="286"/>
                    <a:pt x="677" y="270"/>
                  </a:cubicBezTo>
                  <a:lnTo>
                    <a:pt x="690" y="270"/>
                  </a:lnTo>
                  <a:cubicBezTo>
                    <a:pt x="648" y="312"/>
                    <a:pt x="541" y="393"/>
                    <a:pt x="486" y="461"/>
                  </a:cubicBezTo>
                  <a:cubicBezTo>
                    <a:pt x="528" y="406"/>
                    <a:pt x="596" y="312"/>
                    <a:pt x="664" y="244"/>
                  </a:cubicBezTo>
                  <a:close/>
                  <a:moveTo>
                    <a:pt x="1174" y="660"/>
                  </a:moveTo>
                  <a:lnTo>
                    <a:pt x="1174" y="660"/>
                  </a:lnTo>
                  <a:cubicBezTo>
                    <a:pt x="1177" y="665"/>
                    <a:pt x="1179" y="667"/>
                    <a:pt x="1179" y="667"/>
                  </a:cubicBezTo>
                  <a:cubicBezTo>
                    <a:pt x="1179" y="667"/>
                    <a:pt x="1178" y="665"/>
                    <a:pt x="1176" y="662"/>
                  </a:cubicBezTo>
                  <a:cubicBezTo>
                    <a:pt x="1175" y="661"/>
                    <a:pt x="1175" y="661"/>
                    <a:pt x="1174" y="660"/>
                  </a:cubicBezTo>
                  <a:close/>
                  <a:moveTo>
                    <a:pt x="771" y="1"/>
                  </a:moveTo>
                  <a:cubicBezTo>
                    <a:pt x="771" y="1"/>
                    <a:pt x="323" y="219"/>
                    <a:pt x="362" y="219"/>
                  </a:cubicBezTo>
                  <a:cubicBezTo>
                    <a:pt x="363" y="219"/>
                    <a:pt x="364" y="218"/>
                    <a:pt x="366" y="218"/>
                  </a:cubicBezTo>
                  <a:cubicBezTo>
                    <a:pt x="373" y="218"/>
                    <a:pt x="381" y="218"/>
                    <a:pt x="388" y="216"/>
                  </a:cubicBezTo>
                  <a:lnTo>
                    <a:pt x="388" y="216"/>
                  </a:lnTo>
                  <a:cubicBezTo>
                    <a:pt x="304" y="269"/>
                    <a:pt x="165" y="351"/>
                    <a:pt x="204" y="351"/>
                  </a:cubicBezTo>
                  <a:cubicBezTo>
                    <a:pt x="272" y="338"/>
                    <a:pt x="324" y="312"/>
                    <a:pt x="324" y="312"/>
                  </a:cubicBezTo>
                  <a:lnTo>
                    <a:pt x="324" y="312"/>
                  </a:lnTo>
                  <a:cubicBezTo>
                    <a:pt x="324" y="312"/>
                    <a:pt x="86" y="475"/>
                    <a:pt x="107" y="475"/>
                  </a:cubicBezTo>
                  <a:cubicBezTo>
                    <a:pt x="107" y="475"/>
                    <a:pt x="109" y="474"/>
                    <a:pt x="110" y="474"/>
                  </a:cubicBezTo>
                  <a:cubicBezTo>
                    <a:pt x="149" y="461"/>
                    <a:pt x="486" y="231"/>
                    <a:pt x="486" y="231"/>
                  </a:cubicBezTo>
                  <a:lnTo>
                    <a:pt x="486" y="231"/>
                  </a:lnTo>
                  <a:cubicBezTo>
                    <a:pt x="486" y="231"/>
                    <a:pt x="394" y="345"/>
                    <a:pt x="417" y="345"/>
                  </a:cubicBezTo>
                  <a:cubicBezTo>
                    <a:pt x="420" y="345"/>
                    <a:pt x="426" y="343"/>
                    <a:pt x="434" y="338"/>
                  </a:cubicBezTo>
                  <a:cubicBezTo>
                    <a:pt x="460" y="325"/>
                    <a:pt x="502" y="299"/>
                    <a:pt x="528" y="257"/>
                  </a:cubicBezTo>
                  <a:lnTo>
                    <a:pt x="528" y="257"/>
                  </a:lnTo>
                  <a:cubicBezTo>
                    <a:pt x="515" y="286"/>
                    <a:pt x="486" y="312"/>
                    <a:pt x="486" y="312"/>
                  </a:cubicBezTo>
                  <a:cubicBezTo>
                    <a:pt x="372" y="389"/>
                    <a:pt x="220" y="501"/>
                    <a:pt x="252" y="501"/>
                  </a:cubicBezTo>
                  <a:cubicBezTo>
                    <a:pt x="254" y="501"/>
                    <a:pt x="256" y="501"/>
                    <a:pt x="259" y="500"/>
                  </a:cubicBezTo>
                  <a:cubicBezTo>
                    <a:pt x="308" y="490"/>
                    <a:pt x="358" y="457"/>
                    <a:pt x="386" y="435"/>
                  </a:cubicBezTo>
                  <a:lnTo>
                    <a:pt x="386" y="435"/>
                  </a:lnTo>
                  <a:cubicBezTo>
                    <a:pt x="301" y="511"/>
                    <a:pt x="1" y="799"/>
                    <a:pt x="13" y="799"/>
                  </a:cubicBezTo>
                  <a:cubicBezTo>
                    <a:pt x="14" y="799"/>
                    <a:pt x="15" y="799"/>
                    <a:pt x="16" y="798"/>
                  </a:cubicBezTo>
                  <a:cubicBezTo>
                    <a:pt x="68" y="785"/>
                    <a:pt x="379" y="487"/>
                    <a:pt x="379" y="487"/>
                  </a:cubicBezTo>
                  <a:lnTo>
                    <a:pt x="379" y="487"/>
                  </a:lnTo>
                  <a:cubicBezTo>
                    <a:pt x="379" y="487"/>
                    <a:pt x="257" y="693"/>
                    <a:pt x="269" y="693"/>
                  </a:cubicBezTo>
                  <a:cubicBezTo>
                    <a:pt x="269" y="693"/>
                    <a:pt x="270" y="692"/>
                    <a:pt x="272" y="691"/>
                  </a:cubicBezTo>
                  <a:cubicBezTo>
                    <a:pt x="298" y="662"/>
                    <a:pt x="405" y="513"/>
                    <a:pt x="447" y="448"/>
                  </a:cubicBezTo>
                  <a:lnTo>
                    <a:pt x="447" y="448"/>
                  </a:lnTo>
                  <a:cubicBezTo>
                    <a:pt x="447" y="474"/>
                    <a:pt x="434" y="500"/>
                    <a:pt x="447" y="500"/>
                  </a:cubicBezTo>
                  <a:lnTo>
                    <a:pt x="447" y="513"/>
                  </a:lnTo>
                  <a:cubicBezTo>
                    <a:pt x="473" y="500"/>
                    <a:pt x="567" y="419"/>
                    <a:pt x="567" y="419"/>
                  </a:cubicBezTo>
                  <a:lnTo>
                    <a:pt x="567" y="419"/>
                  </a:lnTo>
                  <a:cubicBezTo>
                    <a:pt x="567" y="419"/>
                    <a:pt x="333" y="840"/>
                    <a:pt x="360" y="840"/>
                  </a:cubicBezTo>
                  <a:cubicBezTo>
                    <a:pt x="362" y="840"/>
                    <a:pt x="364" y="839"/>
                    <a:pt x="366" y="837"/>
                  </a:cubicBezTo>
                  <a:cubicBezTo>
                    <a:pt x="392" y="811"/>
                    <a:pt x="447" y="717"/>
                    <a:pt x="486" y="649"/>
                  </a:cubicBezTo>
                  <a:lnTo>
                    <a:pt x="486" y="649"/>
                  </a:lnTo>
                  <a:cubicBezTo>
                    <a:pt x="410" y="788"/>
                    <a:pt x="242" y="1101"/>
                    <a:pt x="264" y="1101"/>
                  </a:cubicBezTo>
                  <a:cubicBezTo>
                    <a:pt x="266" y="1101"/>
                    <a:pt x="268" y="1100"/>
                    <a:pt x="272" y="1096"/>
                  </a:cubicBezTo>
                  <a:cubicBezTo>
                    <a:pt x="324" y="1041"/>
                    <a:pt x="635" y="474"/>
                    <a:pt x="635" y="474"/>
                  </a:cubicBezTo>
                  <a:lnTo>
                    <a:pt x="635" y="474"/>
                  </a:lnTo>
                  <a:cubicBezTo>
                    <a:pt x="635" y="474"/>
                    <a:pt x="560" y="624"/>
                    <a:pt x="580" y="624"/>
                  </a:cubicBezTo>
                  <a:cubicBezTo>
                    <a:pt x="581" y="624"/>
                    <a:pt x="582" y="624"/>
                    <a:pt x="583" y="623"/>
                  </a:cubicBezTo>
                  <a:cubicBezTo>
                    <a:pt x="607" y="611"/>
                    <a:pt x="665" y="498"/>
                    <a:pt x="704" y="426"/>
                  </a:cubicBezTo>
                  <a:lnTo>
                    <a:pt x="704" y="426"/>
                  </a:lnTo>
                  <a:cubicBezTo>
                    <a:pt x="703" y="433"/>
                    <a:pt x="703" y="440"/>
                    <a:pt x="703" y="448"/>
                  </a:cubicBezTo>
                  <a:cubicBezTo>
                    <a:pt x="716" y="419"/>
                    <a:pt x="716" y="406"/>
                    <a:pt x="729" y="380"/>
                  </a:cubicBezTo>
                  <a:lnTo>
                    <a:pt x="729" y="380"/>
                  </a:lnTo>
                  <a:cubicBezTo>
                    <a:pt x="716" y="393"/>
                    <a:pt x="716" y="393"/>
                    <a:pt x="716" y="406"/>
                  </a:cubicBezTo>
                  <a:lnTo>
                    <a:pt x="716" y="367"/>
                  </a:lnTo>
                  <a:cubicBezTo>
                    <a:pt x="716" y="351"/>
                    <a:pt x="716" y="338"/>
                    <a:pt x="729" y="338"/>
                  </a:cubicBezTo>
                  <a:lnTo>
                    <a:pt x="729" y="367"/>
                  </a:lnTo>
                  <a:lnTo>
                    <a:pt x="729" y="380"/>
                  </a:lnTo>
                  <a:cubicBezTo>
                    <a:pt x="729" y="385"/>
                    <a:pt x="729" y="389"/>
                    <a:pt x="730" y="394"/>
                  </a:cubicBezTo>
                  <a:lnTo>
                    <a:pt x="730" y="394"/>
                  </a:lnTo>
                  <a:cubicBezTo>
                    <a:pt x="729" y="394"/>
                    <a:pt x="729" y="393"/>
                    <a:pt x="729" y="393"/>
                  </a:cubicBezTo>
                  <a:lnTo>
                    <a:pt x="729" y="393"/>
                  </a:lnTo>
                  <a:cubicBezTo>
                    <a:pt x="729" y="396"/>
                    <a:pt x="730" y="399"/>
                    <a:pt x="731" y="402"/>
                  </a:cubicBezTo>
                  <a:lnTo>
                    <a:pt x="731" y="402"/>
                  </a:lnTo>
                  <a:cubicBezTo>
                    <a:pt x="730" y="399"/>
                    <a:pt x="730" y="397"/>
                    <a:pt x="730" y="394"/>
                  </a:cubicBezTo>
                  <a:lnTo>
                    <a:pt x="730" y="394"/>
                  </a:lnTo>
                  <a:cubicBezTo>
                    <a:pt x="772" y="462"/>
                    <a:pt x="839" y="594"/>
                    <a:pt x="865" y="610"/>
                  </a:cubicBezTo>
                  <a:cubicBezTo>
                    <a:pt x="866" y="611"/>
                    <a:pt x="867" y="611"/>
                    <a:pt x="867" y="611"/>
                  </a:cubicBezTo>
                  <a:cubicBezTo>
                    <a:pt x="885" y="611"/>
                    <a:pt x="810" y="461"/>
                    <a:pt x="810" y="461"/>
                  </a:cubicBezTo>
                  <a:lnTo>
                    <a:pt x="810" y="461"/>
                  </a:lnTo>
                  <a:cubicBezTo>
                    <a:pt x="810" y="461"/>
                    <a:pt x="1108" y="1015"/>
                    <a:pt x="1176" y="1080"/>
                  </a:cubicBezTo>
                  <a:cubicBezTo>
                    <a:pt x="1179" y="1082"/>
                    <a:pt x="1181" y="1083"/>
                    <a:pt x="1183" y="1083"/>
                  </a:cubicBezTo>
                  <a:cubicBezTo>
                    <a:pt x="1204" y="1083"/>
                    <a:pt x="1105" y="894"/>
                    <a:pt x="1023" y="748"/>
                  </a:cubicBezTo>
                  <a:lnTo>
                    <a:pt x="1023" y="748"/>
                  </a:lnTo>
                  <a:cubicBezTo>
                    <a:pt x="1046" y="780"/>
                    <a:pt x="1068" y="805"/>
                    <a:pt x="1082" y="811"/>
                  </a:cubicBezTo>
                  <a:cubicBezTo>
                    <a:pt x="1084" y="813"/>
                    <a:pt x="1086" y="814"/>
                    <a:pt x="1087" y="814"/>
                  </a:cubicBezTo>
                  <a:cubicBezTo>
                    <a:pt x="1111" y="814"/>
                    <a:pt x="878" y="406"/>
                    <a:pt x="878" y="406"/>
                  </a:cubicBezTo>
                  <a:lnTo>
                    <a:pt x="878" y="406"/>
                  </a:lnTo>
                  <a:cubicBezTo>
                    <a:pt x="878" y="406"/>
                    <a:pt x="959" y="487"/>
                    <a:pt x="1001" y="487"/>
                  </a:cubicBezTo>
                  <a:cubicBezTo>
                    <a:pt x="1014" y="487"/>
                    <a:pt x="1001" y="461"/>
                    <a:pt x="1001" y="432"/>
                  </a:cubicBezTo>
                  <a:lnTo>
                    <a:pt x="1001" y="432"/>
                  </a:lnTo>
                  <a:cubicBezTo>
                    <a:pt x="1039" y="498"/>
                    <a:pt x="1145" y="630"/>
                    <a:pt x="1174" y="660"/>
                  </a:cubicBezTo>
                  <a:lnTo>
                    <a:pt x="1174" y="660"/>
                  </a:lnTo>
                  <a:cubicBezTo>
                    <a:pt x="1151" y="625"/>
                    <a:pt x="1053" y="474"/>
                    <a:pt x="1053" y="474"/>
                  </a:cubicBezTo>
                  <a:lnTo>
                    <a:pt x="1053" y="474"/>
                  </a:lnTo>
                  <a:cubicBezTo>
                    <a:pt x="1053" y="474"/>
                    <a:pt x="1377" y="756"/>
                    <a:pt x="1419" y="785"/>
                  </a:cubicBezTo>
                  <a:cubicBezTo>
                    <a:pt x="1421" y="786"/>
                    <a:pt x="1422" y="786"/>
                    <a:pt x="1423" y="786"/>
                  </a:cubicBezTo>
                  <a:cubicBezTo>
                    <a:pt x="1446" y="786"/>
                    <a:pt x="1154" y="501"/>
                    <a:pt x="1063" y="415"/>
                  </a:cubicBezTo>
                  <a:lnTo>
                    <a:pt x="1063" y="415"/>
                  </a:lnTo>
                  <a:cubicBezTo>
                    <a:pt x="1091" y="440"/>
                    <a:pt x="1140" y="478"/>
                    <a:pt x="1189" y="487"/>
                  </a:cubicBezTo>
                  <a:cubicBezTo>
                    <a:pt x="1231" y="487"/>
                    <a:pt x="1082" y="380"/>
                    <a:pt x="972" y="299"/>
                  </a:cubicBezTo>
                  <a:cubicBezTo>
                    <a:pt x="972" y="299"/>
                    <a:pt x="959" y="299"/>
                    <a:pt x="959" y="286"/>
                  </a:cubicBezTo>
                  <a:lnTo>
                    <a:pt x="959" y="286"/>
                  </a:lnTo>
                  <a:cubicBezTo>
                    <a:pt x="972" y="299"/>
                    <a:pt x="1001" y="312"/>
                    <a:pt x="1014" y="325"/>
                  </a:cubicBezTo>
                  <a:cubicBezTo>
                    <a:pt x="1020" y="327"/>
                    <a:pt x="1024" y="328"/>
                    <a:pt x="1027" y="328"/>
                  </a:cubicBezTo>
                  <a:cubicBezTo>
                    <a:pt x="1063" y="328"/>
                    <a:pt x="959" y="205"/>
                    <a:pt x="959" y="205"/>
                  </a:cubicBezTo>
                  <a:lnTo>
                    <a:pt x="959" y="205"/>
                  </a:lnTo>
                  <a:cubicBezTo>
                    <a:pt x="959" y="205"/>
                    <a:pt x="1296" y="448"/>
                    <a:pt x="1338" y="461"/>
                  </a:cubicBezTo>
                  <a:cubicBezTo>
                    <a:pt x="1339" y="461"/>
                    <a:pt x="1340" y="462"/>
                    <a:pt x="1341" y="462"/>
                  </a:cubicBezTo>
                  <a:cubicBezTo>
                    <a:pt x="1360" y="462"/>
                    <a:pt x="1121" y="286"/>
                    <a:pt x="1121" y="286"/>
                  </a:cubicBezTo>
                  <a:lnTo>
                    <a:pt x="1121" y="286"/>
                  </a:lnTo>
                  <a:cubicBezTo>
                    <a:pt x="1121" y="286"/>
                    <a:pt x="1176" y="325"/>
                    <a:pt x="1244" y="325"/>
                  </a:cubicBezTo>
                  <a:cubicBezTo>
                    <a:pt x="1246" y="326"/>
                    <a:pt x="1248" y="326"/>
                    <a:pt x="1249" y="326"/>
                  </a:cubicBezTo>
                  <a:cubicBezTo>
                    <a:pt x="1263" y="326"/>
                    <a:pt x="1116" y="240"/>
                    <a:pt x="1040" y="189"/>
                  </a:cubicBezTo>
                  <a:lnTo>
                    <a:pt x="1040" y="189"/>
                  </a:lnTo>
                  <a:cubicBezTo>
                    <a:pt x="1040" y="189"/>
                    <a:pt x="1069" y="205"/>
                    <a:pt x="1082" y="205"/>
                  </a:cubicBezTo>
                  <a:cubicBezTo>
                    <a:pt x="1150" y="205"/>
                    <a:pt x="771" y="1"/>
                    <a:pt x="77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1589550" y="1453750"/>
              <a:ext cx="650" cy="1725"/>
            </a:xfrm>
            <a:custGeom>
              <a:avLst/>
              <a:gdLst/>
              <a:ahLst/>
              <a:cxnLst/>
              <a:rect l="l" t="t" r="r" b="b"/>
              <a:pathLst>
                <a:path w="26" h="69" extrusionOk="0">
                  <a:moveTo>
                    <a:pt x="0" y="1"/>
                  </a:moveTo>
                  <a:cubicBezTo>
                    <a:pt x="0" y="43"/>
                    <a:pt x="13" y="69"/>
                    <a:pt x="13" y="69"/>
                  </a:cubicBezTo>
                  <a:cubicBezTo>
                    <a:pt x="26" y="69"/>
                    <a:pt x="13" y="43"/>
                    <a:pt x="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1587850" y="1458850"/>
              <a:ext cx="650" cy="2100"/>
            </a:xfrm>
            <a:custGeom>
              <a:avLst/>
              <a:gdLst/>
              <a:ahLst/>
              <a:cxnLst/>
              <a:rect l="l" t="t" r="r" b="b"/>
              <a:pathLst>
                <a:path w="26" h="84" extrusionOk="0">
                  <a:moveTo>
                    <a:pt x="26" y="1"/>
                  </a:moveTo>
                  <a:cubicBezTo>
                    <a:pt x="16" y="32"/>
                    <a:pt x="6" y="72"/>
                    <a:pt x="2" y="82"/>
                  </a:cubicBezTo>
                  <a:lnTo>
                    <a:pt x="2" y="82"/>
                  </a:lnTo>
                  <a:cubicBezTo>
                    <a:pt x="13" y="80"/>
                    <a:pt x="14" y="54"/>
                    <a:pt x="26" y="1"/>
                  </a:cubicBezTo>
                  <a:close/>
                  <a:moveTo>
                    <a:pt x="2" y="82"/>
                  </a:moveTo>
                  <a:cubicBezTo>
                    <a:pt x="1" y="82"/>
                    <a:pt x="1" y="82"/>
                    <a:pt x="0" y="82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1" y="84"/>
                    <a:pt x="1" y="83"/>
                    <a:pt x="2" y="8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1567950" y="1445650"/>
              <a:ext cx="42175" cy="32250"/>
            </a:xfrm>
            <a:custGeom>
              <a:avLst/>
              <a:gdLst/>
              <a:ahLst/>
              <a:cxnLst/>
              <a:rect l="l" t="t" r="r" b="b"/>
              <a:pathLst>
                <a:path w="1687" h="1290" extrusionOk="0">
                  <a:moveTo>
                    <a:pt x="835" y="435"/>
                  </a:moveTo>
                  <a:cubicBezTo>
                    <a:pt x="835" y="448"/>
                    <a:pt x="835" y="448"/>
                    <a:pt x="848" y="448"/>
                  </a:cubicBezTo>
                  <a:lnTo>
                    <a:pt x="835" y="435"/>
                  </a:lnTo>
                  <a:close/>
                  <a:moveTo>
                    <a:pt x="848" y="406"/>
                  </a:moveTo>
                  <a:lnTo>
                    <a:pt x="848" y="435"/>
                  </a:lnTo>
                  <a:lnTo>
                    <a:pt x="848" y="448"/>
                  </a:lnTo>
                  <a:cubicBezTo>
                    <a:pt x="835" y="461"/>
                    <a:pt x="835" y="474"/>
                    <a:pt x="835" y="487"/>
                  </a:cubicBezTo>
                  <a:lnTo>
                    <a:pt x="835" y="435"/>
                  </a:lnTo>
                  <a:cubicBezTo>
                    <a:pt x="835" y="422"/>
                    <a:pt x="835" y="406"/>
                    <a:pt x="848" y="406"/>
                  </a:cubicBezTo>
                  <a:close/>
                  <a:moveTo>
                    <a:pt x="916" y="273"/>
                  </a:moveTo>
                  <a:lnTo>
                    <a:pt x="916" y="273"/>
                  </a:lnTo>
                  <a:cubicBezTo>
                    <a:pt x="984" y="354"/>
                    <a:pt x="1065" y="461"/>
                    <a:pt x="1120" y="516"/>
                  </a:cubicBezTo>
                  <a:cubicBezTo>
                    <a:pt x="1039" y="448"/>
                    <a:pt x="916" y="341"/>
                    <a:pt x="877" y="312"/>
                  </a:cubicBezTo>
                  <a:lnTo>
                    <a:pt x="890" y="299"/>
                  </a:lnTo>
                  <a:cubicBezTo>
                    <a:pt x="903" y="312"/>
                    <a:pt x="945" y="325"/>
                    <a:pt x="958" y="354"/>
                  </a:cubicBezTo>
                  <a:cubicBezTo>
                    <a:pt x="960" y="356"/>
                    <a:pt x="961" y="356"/>
                    <a:pt x="961" y="356"/>
                  </a:cubicBezTo>
                  <a:cubicBezTo>
                    <a:pt x="964" y="356"/>
                    <a:pt x="941" y="318"/>
                    <a:pt x="916" y="273"/>
                  </a:cubicBezTo>
                  <a:close/>
                  <a:moveTo>
                    <a:pt x="767" y="299"/>
                  </a:moveTo>
                  <a:lnTo>
                    <a:pt x="767" y="299"/>
                  </a:lnTo>
                  <a:cubicBezTo>
                    <a:pt x="744" y="335"/>
                    <a:pt x="722" y="370"/>
                    <a:pt x="725" y="370"/>
                  </a:cubicBezTo>
                  <a:cubicBezTo>
                    <a:pt x="725" y="370"/>
                    <a:pt x="726" y="369"/>
                    <a:pt x="728" y="367"/>
                  </a:cubicBezTo>
                  <a:cubicBezTo>
                    <a:pt x="741" y="354"/>
                    <a:pt x="767" y="341"/>
                    <a:pt x="796" y="325"/>
                  </a:cubicBezTo>
                  <a:lnTo>
                    <a:pt x="796" y="325"/>
                  </a:lnTo>
                  <a:cubicBezTo>
                    <a:pt x="754" y="367"/>
                    <a:pt x="634" y="474"/>
                    <a:pt x="566" y="542"/>
                  </a:cubicBezTo>
                  <a:cubicBezTo>
                    <a:pt x="621" y="474"/>
                    <a:pt x="702" y="380"/>
                    <a:pt x="767" y="299"/>
                  </a:cubicBezTo>
                  <a:close/>
                  <a:moveTo>
                    <a:pt x="890" y="1"/>
                  </a:moveTo>
                  <a:cubicBezTo>
                    <a:pt x="890" y="1"/>
                    <a:pt x="349" y="273"/>
                    <a:pt x="430" y="273"/>
                  </a:cubicBezTo>
                  <a:cubicBezTo>
                    <a:pt x="443" y="260"/>
                    <a:pt x="472" y="260"/>
                    <a:pt x="485" y="260"/>
                  </a:cubicBezTo>
                  <a:cubicBezTo>
                    <a:pt x="385" y="308"/>
                    <a:pt x="212" y="407"/>
                    <a:pt x="234" y="407"/>
                  </a:cubicBezTo>
                  <a:cubicBezTo>
                    <a:pt x="236" y="407"/>
                    <a:pt x="238" y="407"/>
                    <a:pt x="242" y="406"/>
                  </a:cubicBezTo>
                  <a:cubicBezTo>
                    <a:pt x="323" y="406"/>
                    <a:pt x="391" y="367"/>
                    <a:pt x="391" y="367"/>
                  </a:cubicBezTo>
                  <a:lnTo>
                    <a:pt x="391" y="367"/>
                  </a:lnTo>
                  <a:cubicBezTo>
                    <a:pt x="391" y="367"/>
                    <a:pt x="99" y="556"/>
                    <a:pt x="131" y="556"/>
                  </a:cubicBezTo>
                  <a:cubicBezTo>
                    <a:pt x="132" y="556"/>
                    <a:pt x="133" y="555"/>
                    <a:pt x="135" y="555"/>
                  </a:cubicBezTo>
                  <a:cubicBezTo>
                    <a:pt x="187" y="542"/>
                    <a:pt x="566" y="273"/>
                    <a:pt x="566" y="273"/>
                  </a:cubicBezTo>
                  <a:lnTo>
                    <a:pt x="566" y="273"/>
                  </a:lnTo>
                  <a:cubicBezTo>
                    <a:pt x="566" y="273"/>
                    <a:pt x="447" y="412"/>
                    <a:pt x="489" y="412"/>
                  </a:cubicBezTo>
                  <a:cubicBezTo>
                    <a:pt x="494" y="412"/>
                    <a:pt x="501" y="410"/>
                    <a:pt x="511" y="406"/>
                  </a:cubicBezTo>
                  <a:cubicBezTo>
                    <a:pt x="540" y="380"/>
                    <a:pt x="579" y="354"/>
                    <a:pt x="621" y="312"/>
                  </a:cubicBezTo>
                  <a:lnTo>
                    <a:pt x="621" y="312"/>
                  </a:lnTo>
                  <a:cubicBezTo>
                    <a:pt x="592" y="341"/>
                    <a:pt x="579" y="367"/>
                    <a:pt x="566" y="380"/>
                  </a:cubicBezTo>
                  <a:cubicBezTo>
                    <a:pt x="430" y="461"/>
                    <a:pt x="242" y="597"/>
                    <a:pt x="310" y="597"/>
                  </a:cubicBezTo>
                  <a:cubicBezTo>
                    <a:pt x="366" y="573"/>
                    <a:pt x="430" y="525"/>
                    <a:pt x="459" y="500"/>
                  </a:cubicBezTo>
                  <a:lnTo>
                    <a:pt x="459" y="500"/>
                  </a:lnTo>
                  <a:cubicBezTo>
                    <a:pt x="376" y="582"/>
                    <a:pt x="0" y="948"/>
                    <a:pt x="22" y="948"/>
                  </a:cubicBezTo>
                  <a:cubicBezTo>
                    <a:pt x="22" y="948"/>
                    <a:pt x="23" y="948"/>
                    <a:pt x="25" y="947"/>
                  </a:cubicBezTo>
                  <a:cubicBezTo>
                    <a:pt x="93" y="908"/>
                    <a:pt x="459" y="568"/>
                    <a:pt x="459" y="568"/>
                  </a:cubicBezTo>
                  <a:lnTo>
                    <a:pt x="459" y="568"/>
                  </a:lnTo>
                  <a:cubicBezTo>
                    <a:pt x="459" y="568"/>
                    <a:pt x="306" y="802"/>
                    <a:pt x="317" y="802"/>
                  </a:cubicBezTo>
                  <a:cubicBezTo>
                    <a:pt x="318" y="802"/>
                    <a:pt x="320" y="801"/>
                    <a:pt x="323" y="798"/>
                  </a:cubicBezTo>
                  <a:cubicBezTo>
                    <a:pt x="349" y="772"/>
                    <a:pt x="483" y="612"/>
                    <a:pt x="523" y="531"/>
                  </a:cubicBezTo>
                  <a:lnTo>
                    <a:pt x="523" y="531"/>
                  </a:lnTo>
                  <a:cubicBezTo>
                    <a:pt x="511" y="557"/>
                    <a:pt x="511" y="597"/>
                    <a:pt x="511" y="597"/>
                  </a:cubicBezTo>
                  <a:cubicBezTo>
                    <a:pt x="566" y="597"/>
                    <a:pt x="660" y="503"/>
                    <a:pt x="660" y="503"/>
                  </a:cubicBezTo>
                  <a:lnTo>
                    <a:pt x="660" y="503"/>
                  </a:lnTo>
                  <a:cubicBezTo>
                    <a:pt x="660" y="503"/>
                    <a:pt x="385" y="975"/>
                    <a:pt x="412" y="975"/>
                  </a:cubicBezTo>
                  <a:cubicBezTo>
                    <a:pt x="413" y="975"/>
                    <a:pt x="415" y="975"/>
                    <a:pt x="417" y="973"/>
                  </a:cubicBezTo>
                  <a:cubicBezTo>
                    <a:pt x="459" y="947"/>
                    <a:pt x="524" y="840"/>
                    <a:pt x="579" y="772"/>
                  </a:cubicBezTo>
                  <a:lnTo>
                    <a:pt x="579" y="772"/>
                  </a:lnTo>
                  <a:cubicBezTo>
                    <a:pt x="491" y="924"/>
                    <a:pt x="283" y="1289"/>
                    <a:pt x="303" y="1289"/>
                  </a:cubicBezTo>
                  <a:cubicBezTo>
                    <a:pt x="304" y="1289"/>
                    <a:pt x="307" y="1287"/>
                    <a:pt x="310" y="1284"/>
                  </a:cubicBezTo>
                  <a:cubicBezTo>
                    <a:pt x="391" y="1203"/>
                    <a:pt x="741" y="555"/>
                    <a:pt x="741" y="555"/>
                  </a:cubicBezTo>
                  <a:lnTo>
                    <a:pt x="741" y="555"/>
                  </a:lnTo>
                  <a:cubicBezTo>
                    <a:pt x="741" y="555"/>
                    <a:pt x="659" y="733"/>
                    <a:pt x="669" y="733"/>
                  </a:cubicBezTo>
                  <a:cubicBezTo>
                    <a:pt x="670" y="733"/>
                    <a:pt x="671" y="732"/>
                    <a:pt x="673" y="730"/>
                  </a:cubicBezTo>
                  <a:cubicBezTo>
                    <a:pt x="701" y="718"/>
                    <a:pt x="775" y="582"/>
                    <a:pt x="827" y="500"/>
                  </a:cubicBezTo>
                  <a:lnTo>
                    <a:pt x="827" y="500"/>
                  </a:lnTo>
                  <a:cubicBezTo>
                    <a:pt x="822" y="510"/>
                    <a:pt x="822" y="520"/>
                    <a:pt x="822" y="529"/>
                  </a:cubicBezTo>
                  <a:cubicBezTo>
                    <a:pt x="835" y="503"/>
                    <a:pt x="835" y="474"/>
                    <a:pt x="848" y="461"/>
                  </a:cubicBezTo>
                  <a:cubicBezTo>
                    <a:pt x="848" y="461"/>
                    <a:pt x="848" y="461"/>
                    <a:pt x="848" y="461"/>
                  </a:cubicBezTo>
                  <a:lnTo>
                    <a:pt x="848" y="461"/>
                  </a:lnTo>
                  <a:cubicBezTo>
                    <a:pt x="848" y="474"/>
                    <a:pt x="864" y="487"/>
                    <a:pt x="864" y="503"/>
                  </a:cubicBezTo>
                  <a:cubicBezTo>
                    <a:pt x="864" y="499"/>
                    <a:pt x="864" y="494"/>
                    <a:pt x="864" y="490"/>
                  </a:cubicBezTo>
                  <a:lnTo>
                    <a:pt x="864" y="490"/>
                  </a:lnTo>
                  <a:cubicBezTo>
                    <a:pt x="910" y="574"/>
                    <a:pt x="985" y="694"/>
                    <a:pt x="997" y="717"/>
                  </a:cubicBezTo>
                  <a:cubicBezTo>
                    <a:pt x="998" y="717"/>
                    <a:pt x="1000" y="718"/>
                    <a:pt x="1001" y="718"/>
                  </a:cubicBezTo>
                  <a:cubicBezTo>
                    <a:pt x="1033" y="718"/>
                    <a:pt x="945" y="542"/>
                    <a:pt x="945" y="542"/>
                  </a:cubicBezTo>
                  <a:lnTo>
                    <a:pt x="945" y="542"/>
                  </a:lnTo>
                  <a:cubicBezTo>
                    <a:pt x="945" y="542"/>
                    <a:pt x="1295" y="1190"/>
                    <a:pt x="1376" y="1258"/>
                  </a:cubicBezTo>
                  <a:cubicBezTo>
                    <a:pt x="1379" y="1261"/>
                    <a:pt x="1382" y="1263"/>
                    <a:pt x="1383" y="1263"/>
                  </a:cubicBezTo>
                  <a:cubicBezTo>
                    <a:pt x="1403" y="1263"/>
                    <a:pt x="1195" y="898"/>
                    <a:pt x="1107" y="746"/>
                  </a:cubicBezTo>
                  <a:lnTo>
                    <a:pt x="1107" y="746"/>
                  </a:lnTo>
                  <a:cubicBezTo>
                    <a:pt x="1146" y="811"/>
                    <a:pt x="1214" y="921"/>
                    <a:pt x="1253" y="960"/>
                  </a:cubicBezTo>
                  <a:cubicBezTo>
                    <a:pt x="1255" y="962"/>
                    <a:pt x="1258" y="962"/>
                    <a:pt x="1259" y="962"/>
                  </a:cubicBezTo>
                  <a:cubicBezTo>
                    <a:pt x="1299" y="962"/>
                    <a:pt x="1026" y="474"/>
                    <a:pt x="1026" y="474"/>
                  </a:cubicBezTo>
                  <a:lnTo>
                    <a:pt x="1026" y="474"/>
                  </a:lnTo>
                  <a:cubicBezTo>
                    <a:pt x="1026" y="474"/>
                    <a:pt x="1120" y="568"/>
                    <a:pt x="1159" y="584"/>
                  </a:cubicBezTo>
                  <a:lnTo>
                    <a:pt x="1172" y="568"/>
                  </a:lnTo>
                  <a:cubicBezTo>
                    <a:pt x="1172" y="568"/>
                    <a:pt x="1159" y="542"/>
                    <a:pt x="1159" y="516"/>
                  </a:cubicBezTo>
                  <a:lnTo>
                    <a:pt x="1159" y="516"/>
                  </a:lnTo>
                  <a:cubicBezTo>
                    <a:pt x="1201" y="584"/>
                    <a:pt x="1334" y="759"/>
                    <a:pt x="1363" y="785"/>
                  </a:cubicBezTo>
                  <a:cubicBezTo>
                    <a:pt x="1365" y="786"/>
                    <a:pt x="1366" y="787"/>
                    <a:pt x="1367" y="787"/>
                  </a:cubicBezTo>
                  <a:cubicBezTo>
                    <a:pt x="1385" y="787"/>
                    <a:pt x="1227" y="555"/>
                    <a:pt x="1227" y="555"/>
                  </a:cubicBezTo>
                  <a:lnTo>
                    <a:pt x="1227" y="555"/>
                  </a:lnTo>
                  <a:cubicBezTo>
                    <a:pt x="1227" y="555"/>
                    <a:pt x="1593" y="892"/>
                    <a:pt x="1658" y="921"/>
                  </a:cubicBezTo>
                  <a:cubicBezTo>
                    <a:pt x="1659" y="922"/>
                    <a:pt x="1661" y="922"/>
                    <a:pt x="1661" y="922"/>
                  </a:cubicBezTo>
                  <a:cubicBezTo>
                    <a:pt x="1686" y="922"/>
                    <a:pt x="1252" y="515"/>
                    <a:pt x="1214" y="474"/>
                  </a:cubicBezTo>
                  <a:lnTo>
                    <a:pt x="1214" y="474"/>
                  </a:lnTo>
                  <a:cubicBezTo>
                    <a:pt x="1227" y="487"/>
                    <a:pt x="1308" y="555"/>
                    <a:pt x="1376" y="568"/>
                  </a:cubicBezTo>
                  <a:cubicBezTo>
                    <a:pt x="1379" y="569"/>
                    <a:pt x="1381" y="569"/>
                    <a:pt x="1383" y="569"/>
                  </a:cubicBezTo>
                  <a:cubicBezTo>
                    <a:pt x="1412" y="569"/>
                    <a:pt x="1246" y="444"/>
                    <a:pt x="1133" y="367"/>
                  </a:cubicBezTo>
                  <a:cubicBezTo>
                    <a:pt x="1120" y="354"/>
                    <a:pt x="1120" y="354"/>
                    <a:pt x="1120" y="341"/>
                  </a:cubicBezTo>
                  <a:lnTo>
                    <a:pt x="1120" y="341"/>
                  </a:lnTo>
                  <a:cubicBezTo>
                    <a:pt x="1133" y="354"/>
                    <a:pt x="1159" y="367"/>
                    <a:pt x="1172" y="380"/>
                  </a:cubicBezTo>
                  <a:cubicBezTo>
                    <a:pt x="1181" y="385"/>
                    <a:pt x="1188" y="387"/>
                    <a:pt x="1192" y="387"/>
                  </a:cubicBezTo>
                  <a:cubicBezTo>
                    <a:pt x="1224" y="387"/>
                    <a:pt x="1120" y="260"/>
                    <a:pt x="1120" y="260"/>
                  </a:cubicBezTo>
                  <a:lnTo>
                    <a:pt x="1120" y="260"/>
                  </a:lnTo>
                  <a:cubicBezTo>
                    <a:pt x="1120" y="260"/>
                    <a:pt x="1496" y="529"/>
                    <a:pt x="1551" y="542"/>
                  </a:cubicBezTo>
                  <a:cubicBezTo>
                    <a:pt x="1552" y="542"/>
                    <a:pt x="1553" y="543"/>
                    <a:pt x="1554" y="543"/>
                  </a:cubicBezTo>
                  <a:cubicBezTo>
                    <a:pt x="1575" y="543"/>
                    <a:pt x="1295" y="354"/>
                    <a:pt x="1295" y="354"/>
                  </a:cubicBezTo>
                  <a:lnTo>
                    <a:pt x="1295" y="354"/>
                  </a:lnTo>
                  <a:cubicBezTo>
                    <a:pt x="1295" y="354"/>
                    <a:pt x="1363" y="380"/>
                    <a:pt x="1444" y="393"/>
                  </a:cubicBezTo>
                  <a:cubicBezTo>
                    <a:pt x="1447" y="394"/>
                    <a:pt x="1449" y="394"/>
                    <a:pt x="1451" y="394"/>
                  </a:cubicBezTo>
                  <a:cubicBezTo>
                    <a:pt x="1474" y="394"/>
                    <a:pt x="1319" y="305"/>
                    <a:pt x="1217" y="241"/>
                  </a:cubicBezTo>
                  <a:lnTo>
                    <a:pt x="1217" y="241"/>
                  </a:lnTo>
                  <a:cubicBezTo>
                    <a:pt x="1226" y="244"/>
                    <a:pt x="1237" y="244"/>
                    <a:pt x="1253" y="244"/>
                  </a:cubicBezTo>
                  <a:cubicBezTo>
                    <a:pt x="1334" y="244"/>
                    <a:pt x="890" y="1"/>
                    <a:pt x="89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1589550" y="1458225"/>
              <a:ext cx="650" cy="2375"/>
            </a:xfrm>
            <a:custGeom>
              <a:avLst/>
              <a:gdLst/>
              <a:ahLst/>
              <a:cxnLst/>
              <a:rect l="l" t="t" r="r" b="b"/>
              <a:pathLst>
                <a:path w="26" h="95" extrusionOk="0">
                  <a:moveTo>
                    <a:pt x="0" y="0"/>
                  </a:moveTo>
                  <a:lnTo>
                    <a:pt x="0" y="0"/>
                  </a:lnTo>
                  <a:cubicBezTo>
                    <a:pt x="13" y="52"/>
                    <a:pt x="13" y="94"/>
                    <a:pt x="26" y="94"/>
                  </a:cubicBezTo>
                  <a:cubicBezTo>
                    <a:pt x="26" y="94"/>
                    <a:pt x="13" y="52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1582075" y="1449700"/>
              <a:ext cx="16225" cy="30225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57" y="1"/>
                  </a:moveTo>
                  <a:lnTo>
                    <a:pt x="163" y="341"/>
                  </a:lnTo>
                  <a:lnTo>
                    <a:pt x="1" y="1041"/>
                  </a:lnTo>
                  <a:lnTo>
                    <a:pt x="231" y="448"/>
                  </a:lnTo>
                  <a:lnTo>
                    <a:pt x="231" y="448"/>
                  </a:lnTo>
                  <a:cubicBezTo>
                    <a:pt x="231" y="448"/>
                    <a:pt x="150" y="730"/>
                    <a:pt x="150" y="853"/>
                  </a:cubicBezTo>
                  <a:cubicBezTo>
                    <a:pt x="150" y="866"/>
                    <a:pt x="152" y="872"/>
                    <a:pt x="155" y="872"/>
                  </a:cubicBezTo>
                  <a:cubicBezTo>
                    <a:pt x="181" y="872"/>
                    <a:pt x="299" y="487"/>
                    <a:pt x="299" y="487"/>
                  </a:cubicBezTo>
                  <a:lnTo>
                    <a:pt x="299" y="487"/>
                  </a:lnTo>
                  <a:cubicBezTo>
                    <a:pt x="299" y="487"/>
                    <a:pt x="226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57" y="1122"/>
                    <a:pt x="312" y="542"/>
                    <a:pt x="312" y="542"/>
                  </a:cubicBezTo>
                  <a:cubicBezTo>
                    <a:pt x="312" y="542"/>
                    <a:pt x="419" y="908"/>
                    <a:pt x="445" y="934"/>
                  </a:cubicBezTo>
                  <a:cubicBezTo>
                    <a:pt x="446" y="935"/>
                    <a:pt x="446" y="935"/>
                    <a:pt x="447" y="935"/>
                  </a:cubicBezTo>
                  <a:cubicBezTo>
                    <a:pt x="469" y="935"/>
                    <a:pt x="380" y="529"/>
                    <a:pt x="380" y="529"/>
                  </a:cubicBezTo>
                  <a:lnTo>
                    <a:pt x="380" y="529"/>
                  </a:lnTo>
                  <a:cubicBezTo>
                    <a:pt x="380" y="529"/>
                    <a:pt x="607" y="1028"/>
                    <a:pt x="623" y="1028"/>
                  </a:cubicBezTo>
                  <a:cubicBezTo>
                    <a:pt x="649" y="1028"/>
                    <a:pt x="257" y="1"/>
                    <a:pt x="257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1583950" y="1432225"/>
              <a:ext cx="9975" cy="5550"/>
            </a:xfrm>
            <a:custGeom>
              <a:avLst/>
              <a:gdLst/>
              <a:ahLst/>
              <a:cxnLst/>
              <a:rect l="l" t="t" r="r" b="b"/>
              <a:pathLst>
                <a:path w="399" h="222" extrusionOk="0">
                  <a:moveTo>
                    <a:pt x="90" y="81"/>
                  </a:moveTo>
                  <a:cubicBezTo>
                    <a:pt x="89" y="81"/>
                    <a:pt x="89" y="81"/>
                    <a:pt x="88" y="81"/>
                  </a:cubicBezTo>
                  <a:cubicBezTo>
                    <a:pt x="87" y="82"/>
                    <a:pt x="87" y="82"/>
                    <a:pt x="87" y="82"/>
                  </a:cubicBezTo>
                  <a:cubicBezTo>
                    <a:pt x="88" y="82"/>
                    <a:pt x="89" y="82"/>
                    <a:pt x="90" y="81"/>
                  </a:cubicBezTo>
                  <a:close/>
                  <a:moveTo>
                    <a:pt x="208" y="0"/>
                  </a:moveTo>
                  <a:cubicBezTo>
                    <a:pt x="208" y="0"/>
                    <a:pt x="109" y="70"/>
                    <a:pt x="90" y="81"/>
                  </a:cubicBezTo>
                  <a:lnTo>
                    <a:pt x="90" y="81"/>
                  </a:lnTo>
                  <a:cubicBezTo>
                    <a:pt x="108" y="78"/>
                    <a:pt x="182" y="52"/>
                    <a:pt x="182" y="52"/>
                  </a:cubicBezTo>
                  <a:lnTo>
                    <a:pt x="182" y="52"/>
                  </a:lnTo>
                  <a:cubicBezTo>
                    <a:pt x="182" y="52"/>
                    <a:pt x="1" y="163"/>
                    <a:pt x="16" y="163"/>
                  </a:cubicBezTo>
                  <a:cubicBezTo>
                    <a:pt x="17" y="163"/>
                    <a:pt x="18" y="163"/>
                    <a:pt x="20" y="162"/>
                  </a:cubicBezTo>
                  <a:cubicBezTo>
                    <a:pt x="46" y="149"/>
                    <a:pt x="169" y="107"/>
                    <a:pt x="169" y="107"/>
                  </a:cubicBezTo>
                  <a:lnTo>
                    <a:pt x="169" y="107"/>
                  </a:lnTo>
                  <a:cubicBezTo>
                    <a:pt x="169" y="107"/>
                    <a:pt x="2" y="221"/>
                    <a:pt x="16" y="221"/>
                  </a:cubicBezTo>
                  <a:cubicBezTo>
                    <a:pt x="17" y="221"/>
                    <a:pt x="23" y="219"/>
                    <a:pt x="33" y="214"/>
                  </a:cubicBezTo>
                  <a:cubicBezTo>
                    <a:pt x="101" y="188"/>
                    <a:pt x="224" y="107"/>
                    <a:pt x="224" y="107"/>
                  </a:cubicBezTo>
                  <a:cubicBezTo>
                    <a:pt x="224" y="107"/>
                    <a:pt x="368" y="202"/>
                    <a:pt x="385" y="202"/>
                  </a:cubicBezTo>
                  <a:cubicBezTo>
                    <a:pt x="386" y="202"/>
                    <a:pt x="386" y="202"/>
                    <a:pt x="386" y="201"/>
                  </a:cubicBezTo>
                  <a:cubicBezTo>
                    <a:pt x="399" y="201"/>
                    <a:pt x="250" y="94"/>
                    <a:pt x="250" y="94"/>
                  </a:cubicBezTo>
                  <a:lnTo>
                    <a:pt x="250" y="94"/>
                  </a:lnTo>
                  <a:cubicBezTo>
                    <a:pt x="250" y="94"/>
                    <a:pt x="338" y="123"/>
                    <a:pt x="363" y="123"/>
                  </a:cubicBezTo>
                  <a:cubicBezTo>
                    <a:pt x="367" y="123"/>
                    <a:pt x="370" y="122"/>
                    <a:pt x="370" y="120"/>
                  </a:cubicBezTo>
                  <a:cubicBezTo>
                    <a:pt x="370" y="110"/>
                    <a:pt x="314" y="92"/>
                    <a:pt x="288" y="85"/>
                  </a:cubicBezTo>
                  <a:lnTo>
                    <a:pt x="288" y="85"/>
                  </a:lnTo>
                  <a:cubicBezTo>
                    <a:pt x="301" y="88"/>
                    <a:pt x="321" y="93"/>
                    <a:pt x="336" y="93"/>
                  </a:cubicBezTo>
                  <a:cubicBezTo>
                    <a:pt x="348" y="93"/>
                    <a:pt x="357" y="90"/>
                    <a:pt x="357" y="81"/>
                  </a:cubicBezTo>
                  <a:cubicBezTo>
                    <a:pt x="344" y="68"/>
                    <a:pt x="208" y="0"/>
                    <a:pt x="208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1553725" y="1481950"/>
              <a:ext cx="138500" cy="5650"/>
            </a:xfrm>
            <a:custGeom>
              <a:avLst/>
              <a:gdLst/>
              <a:ahLst/>
              <a:cxnLst/>
              <a:rect l="l" t="t" r="r" b="b"/>
              <a:pathLst>
                <a:path w="5540" h="226" extrusionOk="0">
                  <a:moveTo>
                    <a:pt x="4403" y="0"/>
                  </a:moveTo>
                  <a:cubicBezTo>
                    <a:pt x="3103" y="0"/>
                    <a:pt x="1148" y="36"/>
                    <a:pt x="1148" y="36"/>
                  </a:cubicBezTo>
                  <a:cubicBezTo>
                    <a:pt x="1148" y="36"/>
                    <a:pt x="1" y="88"/>
                    <a:pt x="69" y="130"/>
                  </a:cubicBezTo>
                  <a:cubicBezTo>
                    <a:pt x="92" y="143"/>
                    <a:pt x="212" y="147"/>
                    <a:pt x="361" y="147"/>
                  </a:cubicBezTo>
                  <a:cubicBezTo>
                    <a:pt x="644" y="147"/>
                    <a:pt x="1033" y="132"/>
                    <a:pt x="1076" y="130"/>
                  </a:cubicBezTo>
                  <a:lnTo>
                    <a:pt x="1076" y="130"/>
                  </a:lnTo>
                  <a:cubicBezTo>
                    <a:pt x="1037" y="132"/>
                    <a:pt x="734" y="146"/>
                    <a:pt x="798" y="198"/>
                  </a:cubicBezTo>
                  <a:cubicBezTo>
                    <a:pt x="822" y="218"/>
                    <a:pt x="1237" y="225"/>
                    <a:pt x="1809" y="225"/>
                  </a:cubicBezTo>
                  <a:cubicBezTo>
                    <a:pt x="3172" y="225"/>
                    <a:pt x="5428" y="185"/>
                    <a:pt x="5428" y="185"/>
                  </a:cubicBezTo>
                  <a:cubicBezTo>
                    <a:pt x="5428" y="185"/>
                    <a:pt x="4592" y="117"/>
                    <a:pt x="4754" y="88"/>
                  </a:cubicBezTo>
                  <a:cubicBezTo>
                    <a:pt x="4784" y="83"/>
                    <a:pt x="4828" y="82"/>
                    <a:pt x="4881" y="82"/>
                  </a:cubicBezTo>
                  <a:cubicBezTo>
                    <a:pt x="4986" y="82"/>
                    <a:pt x="5124" y="88"/>
                    <a:pt x="5246" y="88"/>
                  </a:cubicBezTo>
                  <a:cubicBezTo>
                    <a:pt x="5397" y="88"/>
                    <a:pt x="5523" y="78"/>
                    <a:pt x="5535" y="36"/>
                  </a:cubicBezTo>
                  <a:cubicBezTo>
                    <a:pt x="5539" y="9"/>
                    <a:pt x="5053" y="0"/>
                    <a:pt x="4403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1566200" y="1460875"/>
              <a:ext cx="18250" cy="23275"/>
            </a:xfrm>
            <a:custGeom>
              <a:avLst/>
              <a:gdLst/>
              <a:ahLst/>
              <a:cxnLst/>
              <a:rect l="l" t="t" r="r" b="b"/>
              <a:pathLst>
                <a:path w="730" h="931" extrusionOk="0">
                  <a:moveTo>
                    <a:pt x="270" y="1"/>
                  </a:moveTo>
                  <a:cubicBezTo>
                    <a:pt x="270" y="1"/>
                    <a:pt x="56" y="137"/>
                    <a:pt x="1" y="432"/>
                  </a:cubicBezTo>
                  <a:lnTo>
                    <a:pt x="1" y="931"/>
                  </a:lnTo>
                  <a:lnTo>
                    <a:pt x="730" y="931"/>
                  </a:lnTo>
                  <a:lnTo>
                    <a:pt x="730" y="351"/>
                  </a:lnTo>
                  <a:cubicBezTo>
                    <a:pt x="662" y="244"/>
                    <a:pt x="474" y="1"/>
                    <a:pt x="270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1584425" y="1469625"/>
              <a:ext cx="675" cy="14525"/>
            </a:xfrm>
            <a:custGeom>
              <a:avLst/>
              <a:gdLst/>
              <a:ahLst/>
              <a:cxnLst/>
              <a:rect l="l" t="t" r="r" b="b"/>
              <a:pathLst>
                <a:path w="27" h="581" extrusionOk="0">
                  <a:moveTo>
                    <a:pt x="1" y="1"/>
                  </a:moveTo>
                  <a:lnTo>
                    <a:pt x="1" y="581"/>
                  </a:lnTo>
                  <a:lnTo>
                    <a:pt x="27" y="581"/>
                  </a:lnTo>
                  <a:lnTo>
                    <a:pt x="27" y="43"/>
                  </a:lnTo>
                  <a:cubicBezTo>
                    <a:pt x="27" y="43"/>
                    <a:pt x="27" y="30"/>
                    <a:pt x="1" y="1"/>
                  </a:cubicBezTo>
                  <a:close/>
                </a:path>
              </a:pathLst>
            </a:custGeom>
            <a:solidFill>
              <a:srgbClr val="C5C6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1585075" y="1466650"/>
              <a:ext cx="23675" cy="17500"/>
            </a:xfrm>
            <a:custGeom>
              <a:avLst/>
              <a:gdLst/>
              <a:ahLst/>
              <a:cxnLst/>
              <a:rect l="l" t="t" r="r" b="b"/>
              <a:pathLst>
                <a:path w="947" h="700" extrusionOk="0">
                  <a:moveTo>
                    <a:pt x="380" y="0"/>
                  </a:moveTo>
                  <a:lnTo>
                    <a:pt x="1" y="133"/>
                  </a:lnTo>
                  <a:lnTo>
                    <a:pt x="1" y="700"/>
                  </a:lnTo>
                  <a:lnTo>
                    <a:pt x="947" y="700"/>
                  </a:lnTo>
                  <a:lnTo>
                    <a:pt x="947" y="201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1566200" y="1460250"/>
              <a:ext cx="43200" cy="11425"/>
            </a:xfrm>
            <a:custGeom>
              <a:avLst/>
              <a:gdLst/>
              <a:ahLst/>
              <a:cxnLst/>
              <a:rect l="l" t="t" r="r" b="b"/>
              <a:pathLst>
                <a:path w="1728" h="457" extrusionOk="0">
                  <a:moveTo>
                    <a:pt x="312" y="0"/>
                  </a:moveTo>
                  <a:cubicBezTo>
                    <a:pt x="312" y="0"/>
                    <a:pt x="56" y="120"/>
                    <a:pt x="1" y="457"/>
                  </a:cubicBezTo>
                  <a:cubicBezTo>
                    <a:pt x="1" y="457"/>
                    <a:pt x="108" y="81"/>
                    <a:pt x="312" y="39"/>
                  </a:cubicBezTo>
                  <a:cubicBezTo>
                    <a:pt x="312" y="39"/>
                    <a:pt x="380" y="39"/>
                    <a:pt x="461" y="94"/>
                  </a:cubicBezTo>
                  <a:cubicBezTo>
                    <a:pt x="513" y="120"/>
                    <a:pt x="581" y="175"/>
                    <a:pt x="623" y="256"/>
                  </a:cubicBezTo>
                  <a:cubicBezTo>
                    <a:pt x="662" y="308"/>
                    <a:pt x="691" y="376"/>
                    <a:pt x="704" y="457"/>
                  </a:cubicBezTo>
                  <a:lnTo>
                    <a:pt x="1728" y="457"/>
                  </a:lnTo>
                  <a:cubicBezTo>
                    <a:pt x="1728" y="457"/>
                    <a:pt x="1728" y="363"/>
                    <a:pt x="1676" y="256"/>
                  </a:cubicBezTo>
                  <a:cubicBezTo>
                    <a:pt x="1663" y="201"/>
                    <a:pt x="1621" y="146"/>
                    <a:pt x="1566" y="107"/>
                  </a:cubicBezTo>
                  <a:cubicBezTo>
                    <a:pt x="1540" y="65"/>
                    <a:pt x="1485" y="39"/>
                    <a:pt x="1433" y="26"/>
                  </a:cubicBezTo>
                  <a:lnTo>
                    <a:pt x="312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1569925" y="1476775"/>
              <a:ext cx="8775" cy="7375"/>
            </a:xfrm>
            <a:custGeom>
              <a:avLst/>
              <a:gdLst/>
              <a:ahLst/>
              <a:cxnLst/>
              <a:rect l="l" t="t" r="r" b="b"/>
              <a:pathLst>
                <a:path w="351" h="295" extrusionOk="0">
                  <a:moveTo>
                    <a:pt x="1" y="0"/>
                  </a:moveTo>
                  <a:lnTo>
                    <a:pt x="1" y="295"/>
                  </a:lnTo>
                  <a:lnTo>
                    <a:pt x="351" y="295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1573675" y="1476775"/>
              <a:ext cx="325" cy="7375"/>
            </a:xfrm>
            <a:custGeom>
              <a:avLst/>
              <a:gdLst/>
              <a:ahLst/>
              <a:cxnLst/>
              <a:rect l="l" t="t" r="r" b="b"/>
              <a:pathLst>
                <a:path w="13" h="295" extrusionOk="0">
                  <a:moveTo>
                    <a:pt x="0" y="0"/>
                  </a:moveTo>
                  <a:lnTo>
                    <a:pt x="0" y="295"/>
                  </a:lnTo>
                  <a:lnTo>
                    <a:pt x="13" y="295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1600300" y="1438925"/>
              <a:ext cx="35425" cy="45225"/>
            </a:xfrm>
            <a:custGeom>
              <a:avLst/>
              <a:gdLst/>
              <a:ahLst/>
              <a:cxnLst/>
              <a:rect l="l" t="t" r="r" b="b"/>
              <a:pathLst>
                <a:path w="1417" h="1809" extrusionOk="0">
                  <a:moveTo>
                    <a:pt x="528" y="1"/>
                  </a:moveTo>
                  <a:cubicBezTo>
                    <a:pt x="523" y="1"/>
                    <a:pt x="518" y="1"/>
                    <a:pt x="513" y="1"/>
                  </a:cubicBezTo>
                  <a:cubicBezTo>
                    <a:pt x="513" y="1"/>
                    <a:pt x="95" y="270"/>
                    <a:pt x="1" y="853"/>
                  </a:cubicBezTo>
                  <a:lnTo>
                    <a:pt x="1" y="1809"/>
                  </a:lnTo>
                  <a:lnTo>
                    <a:pt x="1417" y="1809"/>
                  </a:lnTo>
                  <a:lnTo>
                    <a:pt x="1417" y="691"/>
                  </a:lnTo>
                  <a:cubicBezTo>
                    <a:pt x="1286" y="490"/>
                    <a:pt x="915" y="1"/>
                    <a:pt x="528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1635700" y="1456200"/>
              <a:ext cx="1400" cy="27950"/>
            </a:xfrm>
            <a:custGeom>
              <a:avLst/>
              <a:gdLst/>
              <a:ahLst/>
              <a:cxnLst/>
              <a:rect l="l" t="t" r="r" b="b"/>
              <a:pathLst>
                <a:path w="56" h="1118" extrusionOk="0">
                  <a:moveTo>
                    <a:pt x="1" y="0"/>
                  </a:moveTo>
                  <a:lnTo>
                    <a:pt x="1" y="1118"/>
                  </a:lnTo>
                  <a:lnTo>
                    <a:pt x="56" y="1118"/>
                  </a:lnTo>
                  <a:lnTo>
                    <a:pt x="56" y="65"/>
                  </a:lnTo>
                  <a:cubicBezTo>
                    <a:pt x="56" y="65"/>
                    <a:pt x="43" y="39"/>
                    <a:pt x="1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38"/>
            <p:cNvSpPr/>
            <p:nvPr/>
          </p:nvSpPr>
          <p:spPr>
            <a:xfrm>
              <a:off x="1637075" y="1450125"/>
              <a:ext cx="45650" cy="34025"/>
            </a:xfrm>
            <a:custGeom>
              <a:avLst/>
              <a:gdLst/>
              <a:ahLst/>
              <a:cxnLst/>
              <a:rect l="l" t="t" r="r" b="b"/>
              <a:pathLst>
                <a:path w="1826" h="1361" extrusionOk="0">
                  <a:moveTo>
                    <a:pt x="743" y="0"/>
                  </a:moveTo>
                  <a:lnTo>
                    <a:pt x="1" y="282"/>
                  </a:lnTo>
                  <a:lnTo>
                    <a:pt x="1" y="1361"/>
                  </a:lnTo>
                  <a:lnTo>
                    <a:pt x="1825" y="1361"/>
                  </a:lnTo>
                  <a:lnTo>
                    <a:pt x="1825" y="405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38"/>
            <p:cNvSpPr/>
            <p:nvPr/>
          </p:nvSpPr>
          <p:spPr>
            <a:xfrm>
              <a:off x="1599675" y="1437550"/>
              <a:ext cx="84650" cy="22725"/>
            </a:xfrm>
            <a:custGeom>
              <a:avLst/>
              <a:gdLst/>
              <a:ahLst/>
              <a:cxnLst/>
              <a:rect l="l" t="t" r="r" b="b"/>
              <a:pathLst>
                <a:path w="3386" h="909" extrusionOk="0">
                  <a:moveTo>
                    <a:pt x="606" y="1"/>
                  </a:moveTo>
                  <a:cubicBezTo>
                    <a:pt x="606" y="1"/>
                    <a:pt x="133" y="244"/>
                    <a:pt x="0" y="908"/>
                  </a:cubicBezTo>
                  <a:lnTo>
                    <a:pt x="26" y="908"/>
                  </a:lnTo>
                  <a:cubicBezTo>
                    <a:pt x="26" y="908"/>
                    <a:pt x="214" y="163"/>
                    <a:pt x="606" y="82"/>
                  </a:cubicBezTo>
                  <a:cubicBezTo>
                    <a:pt x="606" y="82"/>
                    <a:pt x="742" y="82"/>
                    <a:pt x="917" y="179"/>
                  </a:cubicBezTo>
                  <a:cubicBezTo>
                    <a:pt x="1024" y="244"/>
                    <a:pt x="1134" y="341"/>
                    <a:pt x="1228" y="503"/>
                  </a:cubicBezTo>
                  <a:cubicBezTo>
                    <a:pt x="1296" y="610"/>
                    <a:pt x="1348" y="746"/>
                    <a:pt x="1390" y="908"/>
                  </a:cubicBezTo>
                  <a:lnTo>
                    <a:pt x="3373" y="908"/>
                  </a:lnTo>
                  <a:cubicBezTo>
                    <a:pt x="3373" y="908"/>
                    <a:pt x="3386" y="717"/>
                    <a:pt x="3292" y="516"/>
                  </a:cubicBezTo>
                  <a:cubicBezTo>
                    <a:pt x="3240" y="406"/>
                    <a:pt x="3172" y="312"/>
                    <a:pt x="3078" y="218"/>
                  </a:cubicBezTo>
                  <a:cubicBezTo>
                    <a:pt x="3010" y="150"/>
                    <a:pt x="2916" y="98"/>
                    <a:pt x="2819" y="56"/>
                  </a:cubicBezTo>
                  <a:lnTo>
                    <a:pt x="606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38"/>
            <p:cNvSpPr/>
            <p:nvPr/>
          </p:nvSpPr>
          <p:spPr>
            <a:xfrm>
              <a:off x="1607025" y="1469950"/>
              <a:ext cx="17275" cy="14200"/>
            </a:xfrm>
            <a:custGeom>
              <a:avLst/>
              <a:gdLst/>
              <a:ahLst/>
              <a:cxnLst/>
              <a:rect l="l" t="t" r="r" b="b"/>
              <a:pathLst>
                <a:path w="691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1" y="568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38"/>
            <p:cNvSpPr/>
            <p:nvPr/>
          </p:nvSpPr>
          <p:spPr>
            <a:xfrm>
              <a:off x="1614800" y="1469950"/>
              <a:ext cx="350" cy="14200"/>
            </a:xfrm>
            <a:custGeom>
              <a:avLst/>
              <a:gdLst/>
              <a:ahLst/>
              <a:cxnLst/>
              <a:rect l="l" t="t" r="r" b="b"/>
              <a:pathLst>
                <a:path w="14" h="568" extrusionOk="0">
                  <a:moveTo>
                    <a:pt x="1" y="1"/>
                  </a:moveTo>
                  <a:lnTo>
                    <a:pt x="1" y="568"/>
                  </a:lnTo>
                  <a:lnTo>
                    <a:pt x="14" y="568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38"/>
            <p:cNvSpPr/>
            <p:nvPr/>
          </p:nvSpPr>
          <p:spPr>
            <a:xfrm>
              <a:off x="1676625" y="1463550"/>
              <a:ext cx="22600" cy="27100"/>
            </a:xfrm>
            <a:custGeom>
              <a:avLst/>
              <a:gdLst/>
              <a:ahLst/>
              <a:cxnLst/>
              <a:rect l="l" t="t" r="r" b="b"/>
              <a:pathLst>
                <a:path w="904" h="1084" extrusionOk="0">
                  <a:moveTo>
                    <a:pt x="862" y="338"/>
                  </a:moveTo>
                  <a:cubicBezTo>
                    <a:pt x="836" y="338"/>
                    <a:pt x="810" y="367"/>
                    <a:pt x="810" y="393"/>
                  </a:cubicBezTo>
                  <a:cubicBezTo>
                    <a:pt x="810" y="406"/>
                    <a:pt x="823" y="419"/>
                    <a:pt x="836" y="435"/>
                  </a:cubicBezTo>
                  <a:lnTo>
                    <a:pt x="862" y="435"/>
                  </a:lnTo>
                  <a:cubicBezTo>
                    <a:pt x="891" y="435"/>
                    <a:pt x="904" y="419"/>
                    <a:pt x="904" y="393"/>
                  </a:cubicBezTo>
                  <a:cubicBezTo>
                    <a:pt x="904" y="367"/>
                    <a:pt x="891" y="338"/>
                    <a:pt x="862" y="338"/>
                  </a:cubicBezTo>
                  <a:close/>
                  <a:moveTo>
                    <a:pt x="486" y="1"/>
                  </a:moveTo>
                  <a:cubicBezTo>
                    <a:pt x="350" y="1"/>
                    <a:pt x="227" y="124"/>
                    <a:pt x="227" y="273"/>
                  </a:cubicBezTo>
                  <a:cubicBezTo>
                    <a:pt x="227" y="406"/>
                    <a:pt x="324" y="516"/>
                    <a:pt x="457" y="529"/>
                  </a:cubicBezTo>
                  <a:lnTo>
                    <a:pt x="457" y="678"/>
                  </a:lnTo>
                  <a:lnTo>
                    <a:pt x="405" y="623"/>
                  </a:lnTo>
                  <a:lnTo>
                    <a:pt x="405" y="568"/>
                  </a:lnTo>
                  <a:lnTo>
                    <a:pt x="389" y="568"/>
                  </a:lnTo>
                  <a:lnTo>
                    <a:pt x="389" y="662"/>
                  </a:lnTo>
                  <a:lnTo>
                    <a:pt x="282" y="555"/>
                  </a:lnTo>
                  <a:lnTo>
                    <a:pt x="282" y="529"/>
                  </a:lnTo>
                  <a:cubicBezTo>
                    <a:pt x="282" y="461"/>
                    <a:pt x="243" y="419"/>
                    <a:pt x="188" y="419"/>
                  </a:cubicBezTo>
                  <a:cubicBezTo>
                    <a:pt x="146" y="419"/>
                    <a:pt x="107" y="448"/>
                    <a:pt x="94" y="474"/>
                  </a:cubicBezTo>
                  <a:lnTo>
                    <a:pt x="65" y="474"/>
                  </a:lnTo>
                  <a:cubicBezTo>
                    <a:pt x="26" y="474"/>
                    <a:pt x="0" y="500"/>
                    <a:pt x="0" y="542"/>
                  </a:cubicBezTo>
                  <a:cubicBezTo>
                    <a:pt x="0" y="581"/>
                    <a:pt x="26" y="623"/>
                    <a:pt x="65" y="623"/>
                  </a:cubicBezTo>
                  <a:cubicBezTo>
                    <a:pt x="94" y="623"/>
                    <a:pt x="107" y="610"/>
                    <a:pt x="120" y="597"/>
                  </a:cubicBezTo>
                  <a:cubicBezTo>
                    <a:pt x="133" y="610"/>
                    <a:pt x="162" y="623"/>
                    <a:pt x="188" y="623"/>
                  </a:cubicBezTo>
                  <a:cubicBezTo>
                    <a:pt x="214" y="623"/>
                    <a:pt x="243" y="610"/>
                    <a:pt x="269" y="581"/>
                  </a:cubicBezTo>
                  <a:lnTo>
                    <a:pt x="457" y="730"/>
                  </a:lnTo>
                  <a:lnTo>
                    <a:pt x="457" y="1083"/>
                  </a:lnTo>
                  <a:lnTo>
                    <a:pt x="525" y="1083"/>
                  </a:lnTo>
                  <a:lnTo>
                    <a:pt x="525" y="691"/>
                  </a:lnTo>
                  <a:lnTo>
                    <a:pt x="567" y="678"/>
                  </a:lnTo>
                  <a:lnTo>
                    <a:pt x="606" y="691"/>
                  </a:lnTo>
                  <a:lnTo>
                    <a:pt x="619" y="678"/>
                  </a:lnTo>
                  <a:lnTo>
                    <a:pt x="593" y="662"/>
                  </a:lnTo>
                  <a:lnTo>
                    <a:pt x="742" y="581"/>
                  </a:lnTo>
                  <a:cubicBezTo>
                    <a:pt x="755" y="610"/>
                    <a:pt x="781" y="623"/>
                    <a:pt x="810" y="623"/>
                  </a:cubicBezTo>
                  <a:cubicBezTo>
                    <a:pt x="862" y="623"/>
                    <a:pt x="904" y="581"/>
                    <a:pt x="904" y="529"/>
                  </a:cubicBezTo>
                  <a:cubicBezTo>
                    <a:pt x="904" y="487"/>
                    <a:pt x="875" y="448"/>
                    <a:pt x="836" y="435"/>
                  </a:cubicBezTo>
                  <a:lnTo>
                    <a:pt x="810" y="435"/>
                  </a:lnTo>
                  <a:cubicBezTo>
                    <a:pt x="768" y="435"/>
                    <a:pt x="729" y="474"/>
                    <a:pt x="729" y="529"/>
                  </a:cubicBezTo>
                  <a:lnTo>
                    <a:pt x="729" y="555"/>
                  </a:lnTo>
                  <a:lnTo>
                    <a:pt x="619" y="610"/>
                  </a:lnTo>
                  <a:lnTo>
                    <a:pt x="632" y="542"/>
                  </a:lnTo>
                  <a:lnTo>
                    <a:pt x="606" y="542"/>
                  </a:lnTo>
                  <a:lnTo>
                    <a:pt x="606" y="610"/>
                  </a:lnTo>
                  <a:lnTo>
                    <a:pt x="525" y="636"/>
                  </a:lnTo>
                  <a:lnTo>
                    <a:pt x="525" y="529"/>
                  </a:lnTo>
                  <a:cubicBezTo>
                    <a:pt x="661" y="500"/>
                    <a:pt x="755" y="393"/>
                    <a:pt x="755" y="273"/>
                  </a:cubicBezTo>
                  <a:cubicBezTo>
                    <a:pt x="755" y="124"/>
                    <a:pt x="632" y="1"/>
                    <a:pt x="486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38"/>
            <p:cNvSpPr/>
            <p:nvPr/>
          </p:nvSpPr>
          <p:spPr>
            <a:xfrm>
              <a:off x="1260750" y="1482850"/>
              <a:ext cx="282875" cy="3750"/>
            </a:xfrm>
            <a:custGeom>
              <a:avLst/>
              <a:gdLst/>
              <a:ahLst/>
              <a:cxnLst/>
              <a:rect l="l" t="t" r="r" b="b"/>
              <a:pathLst>
                <a:path w="11315" h="150" extrusionOk="0">
                  <a:moveTo>
                    <a:pt x="892" y="0"/>
                  </a:moveTo>
                  <a:lnTo>
                    <a:pt x="1" y="149"/>
                  </a:lnTo>
                  <a:lnTo>
                    <a:pt x="10787" y="149"/>
                  </a:lnTo>
                  <a:lnTo>
                    <a:pt x="11315" y="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38"/>
            <p:cNvSpPr/>
            <p:nvPr/>
          </p:nvSpPr>
          <p:spPr>
            <a:xfrm>
              <a:off x="1287400" y="1477075"/>
              <a:ext cx="271800" cy="3775"/>
            </a:xfrm>
            <a:custGeom>
              <a:avLst/>
              <a:gdLst/>
              <a:ahLst/>
              <a:cxnLst/>
              <a:rect l="l" t="t" r="r" b="b"/>
              <a:pathLst>
                <a:path w="10872" h="151" extrusionOk="0">
                  <a:moveTo>
                    <a:pt x="908" y="1"/>
                  </a:moveTo>
                  <a:lnTo>
                    <a:pt x="1" y="150"/>
                  </a:lnTo>
                  <a:lnTo>
                    <a:pt x="10343" y="150"/>
                  </a:lnTo>
                  <a:lnTo>
                    <a:pt x="10871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38"/>
            <p:cNvSpPr/>
            <p:nvPr/>
          </p:nvSpPr>
          <p:spPr>
            <a:xfrm>
              <a:off x="16347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38"/>
            <p:cNvSpPr/>
            <p:nvPr/>
          </p:nvSpPr>
          <p:spPr>
            <a:xfrm>
              <a:off x="1633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38"/>
            <p:cNvSpPr/>
            <p:nvPr/>
          </p:nvSpPr>
          <p:spPr>
            <a:xfrm>
              <a:off x="16313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38"/>
            <p:cNvSpPr/>
            <p:nvPr/>
          </p:nvSpPr>
          <p:spPr>
            <a:xfrm>
              <a:off x="1629625" y="1484875"/>
              <a:ext cx="750" cy="3000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38"/>
            <p:cNvSpPr/>
            <p:nvPr/>
          </p:nvSpPr>
          <p:spPr>
            <a:xfrm>
              <a:off x="16280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38"/>
            <p:cNvSpPr/>
            <p:nvPr/>
          </p:nvSpPr>
          <p:spPr>
            <a:xfrm>
              <a:off x="1626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38"/>
            <p:cNvSpPr/>
            <p:nvPr/>
          </p:nvSpPr>
          <p:spPr>
            <a:xfrm>
              <a:off x="1624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38"/>
            <p:cNvSpPr/>
            <p:nvPr/>
          </p:nvSpPr>
          <p:spPr>
            <a:xfrm>
              <a:off x="16232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38"/>
            <p:cNvSpPr/>
            <p:nvPr/>
          </p:nvSpPr>
          <p:spPr>
            <a:xfrm>
              <a:off x="16215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38"/>
            <p:cNvSpPr/>
            <p:nvPr/>
          </p:nvSpPr>
          <p:spPr>
            <a:xfrm>
              <a:off x="16199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38"/>
            <p:cNvSpPr/>
            <p:nvPr/>
          </p:nvSpPr>
          <p:spPr>
            <a:xfrm>
              <a:off x="1618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38"/>
            <p:cNvSpPr/>
            <p:nvPr/>
          </p:nvSpPr>
          <p:spPr>
            <a:xfrm>
              <a:off x="16165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38"/>
            <p:cNvSpPr/>
            <p:nvPr/>
          </p:nvSpPr>
          <p:spPr>
            <a:xfrm>
              <a:off x="16148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38"/>
            <p:cNvSpPr/>
            <p:nvPr/>
          </p:nvSpPr>
          <p:spPr>
            <a:xfrm>
              <a:off x="16131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38"/>
            <p:cNvSpPr/>
            <p:nvPr/>
          </p:nvSpPr>
          <p:spPr>
            <a:xfrm>
              <a:off x="1611400" y="1484875"/>
              <a:ext cx="750" cy="3000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38"/>
            <p:cNvSpPr/>
            <p:nvPr/>
          </p:nvSpPr>
          <p:spPr>
            <a:xfrm>
              <a:off x="1610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38"/>
            <p:cNvSpPr/>
            <p:nvPr/>
          </p:nvSpPr>
          <p:spPr>
            <a:xfrm>
              <a:off x="16084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38"/>
            <p:cNvSpPr/>
            <p:nvPr/>
          </p:nvSpPr>
          <p:spPr>
            <a:xfrm>
              <a:off x="16067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38"/>
            <p:cNvSpPr/>
            <p:nvPr/>
          </p:nvSpPr>
          <p:spPr>
            <a:xfrm>
              <a:off x="16050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38"/>
            <p:cNvSpPr/>
            <p:nvPr/>
          </p:nvSpPr>
          <p:spPr>
            <a:xfrm>
              <a:off x="16033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38"/>
            <p:cNvSpPr/>
            <p:nvPr/>
          </p:nvSpPr>
          <p:spPr>
            <a:xfrm>
              <a:off x="16017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38"/>
            <p:cNvSpPr/>
            <p:nvPr/>
          </p:nvSpPr>
          <p:spPr>
            <a:xfrm>
              <a:off x="16000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38"/>
            <p:cNvSpPr/>
            <p:nvPr/>
          </p:nvSpPr>
          <p:spPr>
            <a:xfrm>
              <a:off x="15982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38"/>
            <p:cNvSpPr/>
            <p:nvPr/>
          </p:nvSpPr>
          <p:spPr>
            <a:xfrm>
              <a:off x="15965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38"/>
            <p:cNvSpPr/>
            <p:nvPr/>
          </p:nvSpPr>
          <p:spPr>
            <a:xfrm>
              <a:off x="1595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38"/>
            <p:cNvSpPr/>
            <p:nvPr/>
          </p:nvSpPr>
          <p:spPr>
            <a:xfrm>
              <a:off x="1593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38"/>
            <p:cNvSpPr/>
            <p:nvPr/>
          </p:nvSpPr>
          <p:spPr>
            <a:xfrm>
              <a:off x="15919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38"/>
            <p:cNvSpPr/>
            <p:nvPr/>
          </p:nvSpPr>
          <p:spPr>
            <a:xfrm>
              <a:off x="15901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38"/>
            <p:cNvSpPr/>
            <p:nvPr/>
          </p:nvSpPr>
          <p:spPr>
            <a:xfrm>
              <a:off x="15884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38"/>
            <p:cNvSpPr/>
            <p:nvPr/>
          </p:nvSpPr>
          <p:spPr>
            <a:xfrm>
              <a:off x="1586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38"/>
            <p:cNvSpPr/>
            <p:nvPr/>
          </p:nvSpPr>
          <p:spPr>
            <a:xfrm>
              <a:off x="15850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38"/>
            <p:cNvSpPr/>
            <p:nvPr/>
          </p:nvSpPr>
          <p:spPr>
            <a:xfrm>
              <a:off x="15834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38"/>
            <p:cNvSpPr/>
            <p:nvPr/>
          </p:nvSpPr>
          <p:spPr>
            <a:xfrm>
              <a:off x="15817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38"/>
            <p:cNvSpPr/>
            <p:nvPr/>
          </p:nvSpPr>
          <p:spPr>
            <a:xfrm>
              <a:off x="1580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38"/>
            <p:cNvSpPr/>
            <p:nvPr/>
          </p:nvSpPr>
          <p:spPr>
            <a:xfrm>
              <a:off x="1578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38"/>
            <p:cNvSpPr/>
            <p:nvPr/>
          </p:nvSpPr>
          <p:spPr>
            <a:xfrm>
              <a:off x="15769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38"/>
            <p:cNvSpPr/>
            <p:nvPr/>
          </p:nvSpPr>
          <p:spPr>
            <a:xfrm>
              <a:off x="1575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38"/>
            <p:cNvSpPr/>
            <p:nvPr/>
          </p:nvSpPr>
          <p:spPr>
            <a:xfrm>
              <a:off x="157367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38"/>
            <p:cNvSpPr/>
            <p:nvPr/>
          </p:nvSpPr>
          <p:spPr>
            <a:xfrm>
              <a:off x="15719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38"/>
            <p:cNvSpPr/>
            <p:nvPr/>
          </p:nvSpPr>
          <p:spPr>
            <a:xfrm>
              <a:off x="15702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38"/>
            <p:cNvSpPr/>
            <p:nvPr/>
          </p:nvSpPr>
          <p:spPr>
            <a:xfrm>
              <a:off x="15685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38"/>
            <p:cNvSpPr/>
            <p:nvPr/>
          </p:nvSpPr>
          <p:spPr>
            <a:xfrm>
              <a:off x="15668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38"/>
            <p:cNvSpPr/>
            <p:nvPr/>
          </p:nvSpPr>
          <p:spPr>
            <a:xfrm>
              <a:off x="15652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38"/>
            <p:cNvSpPr/>
            <p:nvPr/>
          </p:nvSpPr>
          <p:spPr>
            <a:xfrm>
              <a:off x="15638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38"/>
            <p:cNvSpPr/>
            <p:nvPr/>
          </p:nvSpPr>
          <p:spPr>
            <a:xfrm>
              <a:off x="1562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38"/>
            <p:cNvSpPr/>
            <p:nvPr/>
          </p:nvSpPr>
          <p:spPr>
            <a:xfrm>
              <a:off x="15604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38"/>
            <p:cNvSpPr/>
            <p:nvPr/>
          </p:nvSpPr>
          <p:spPr>
            <a:xfrm>
              <a:off x="155875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1" name="Google Shape;1201;p38"/>
            <p:cNvSpPr/>
            <p:nvPr/>
          </p:nvSpPr>
          <p:spPr>
            <a:xfrm>
              <a:off x="1557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38"/>
            <p:cNvSpPr/>
            <p:nvPr/>
          </p:nvSpPr>
          <p:spPr>
            <a:xfrm>
              <a:off x="15554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38"/>
            <p:cNvSpPr/>
            <p:nvPr/>
          </p:nvSpPr>
          <p:spPr>
            <a:xfrm>
              <a:off x="15537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38"/>
            <p:cNvSpPr/>
            <p:nvPr/>
          </p:nvSpPr>
          <p:spPr>
            <a:xfrm>
              <a:off x="1552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38"/>
            <p:cNvSpPr/>
            <p:nvPr/>
          </p:nvSpPr>
          <p:spPr>
            <a:xfrm>
              <a:off x="15503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38"/>
            <p:cNvSpPr/>
            <p:nvPr/>
          </p:nvSpPr>
          <p:spPr>
            <a:xfrm>
              <a:off x="15490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38"/>
            <p:cNvSpPr/>
            <p:nvPr/>
          </p:nvSpPr>
          <p:spPr>
            <a:xfrm>
              <a:off x="154735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38"/>
            <p:cNvSpPr/>
            <p:nvPr/>
          </p:nvSpPr>
          <p:spPr>
            <a:xfrm>
              <a:off x="1545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38"/>
            <p:cNvSpPr/>
            <p:nvPr/>
          </p:nvSpPr>
          <p:spPr>
            <a:xfrm>
              <a:off x="1543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38"/>
            <p:cNvSpPr/>
            <p:nvPr/>
          </p:nvSpPr>
          <p:spPr>
            <a:xfrm>
              <a:off x="15422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38"/>
            <p:cNvSpPr/>
            <p:nvPr/>
          </p:nvSpPr>
          <p:spPr>
            <a:xfrm>
              <a:off x="15405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38"/>
            <p:cNvSpPr/>
            <p:nvPr/>
          </p:nvSpPr>
          <p:spPr>
            <a:xfrm>
              <a:off x="15389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38"/>
            <p:cNvSpPr/>
            <p:nvPr/>
          </p:nvSpPr>
          <p:spPr>
            <a:xfrm>
              <a:off x="1537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4" name="Google Shape;1214;p38"/>
            <p:cNvSpPr/>
            <p:nvPr/>
          </p:nvSpPr>
          <p:spPr>
            <a:xfrm>
              <a:off x="15355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5" name="Google Shape;1215;p38"/>
            <p:cNvSpPr/>
            <p:nvPr/>
          </p:nvSpPr>
          <p:spPr>
            <a:xfrm>
              <a:off x="15338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38"/>
            <p:cNvSpPr/>
            <p:nvPr/>
          </p:nvSpPr>
          <p:spPr>
            <a:xfrm>
              <a:off x="15324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38"/>
            <p:cNvSpPr/>
            <p:nvPr/>
          </p:nvSpPr>
          <p:spPr>
            <a:xfrm>
              <a:off x="1530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38"/>
            <p:cNvSpPr/>
            <p:nvPr/>
          </p:nvSpPr>
          <p:spPr>
            <a:xfrm>
              <a:off x="1529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38"/>
            <p:cNvSpPr/>
            <p:nvPr/>
          </p:nvSpPr>
          <p:spPr>
            <a:xfrm>
              <a:off x="15274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38"/>
            <p:cNvSpPr/>
            <p:nvPr/>
          </p:nvSpPr>
          <p:spPr>
            <a:xfrm>
              <a:off x="15257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38"/>
            <p:cNvSpPr/>
            <p:nvPr/>
          </p:nvSpPr>
          <p:spPr>
            <a:xfrm>
              <a:off x="15240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38"/>
            <p:cNvSpPr/>
            <p:nvPr/>
          </p:nvSpPr>
          <p:spPr>
            <a:xfrm>
              <a:off x="15223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38"/>
            <p:cNvSpPr/>
            <p:nvPr/>
          </p:nvSpPr>
          <p:spPr>
            <a:xfrm>
              <a:off x="15207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38"/>
            <p:cNvSpPr/>
            <p:nvPr/>
          </p:nvSpPr>
          <p:spPr>
            <a:xfrm>
              <a:off x="15190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38"/>
            <p:cNvSpPr/>
            <p:nvPr/>
          </p:nvSpPr>
          <p:spPr>
            <a:xfrm>
              <a:off x="1517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38"/>
            <p:cNvSpPr/>
            <p:nvPr/>
          </p:nvSpPr>
          <p:spPr>
            <a:xfrm>
              <a:off x="15159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38"/>
            <p:cNvSpPr/>
            <p:nvPr/>
          </p:nvSpPr>
          <p:spPr>
            <a:xfrm>
              <a:off x="1514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38"/>
            <p:cNvSpPr/>
            <p:nvPr/>
          </p:nvSpPr>
          <p:spPr>
            <a:xfrm>
              <a:off x="1512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38"/>
            <p:cNvSpPr/>
            <p:nvPr/>
          </p:nvSpPr>
          <p:spPr>
            <a:xfrm>
              <a:off x="15109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38"/>
            <p:cNvSpPr/>
            <p:nvPr/>
          </p:nvSpPr>
          <p:spPr>
            <a:xfrm>
              <a:off x="15091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38"/>
            <p:cNvSpPr/>
            <p:nvPr/>
          </p:nvSpPr>
          <p:spPr>
            <a:xfrm>
              <a:off x="15074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38"/>
            <p:cNvSpPr/>
            <p:nvPr/>
          </p:nvSpPr>
          <p:spPr>
            <a:xfrm>
              <a:off x="1505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38"/>
            <p:cNvSpPr/>
            <p:nvPr/>
          </p:nvSpPr>
          <p:spPr>
            <a:xfrm>
              <a:off x="15040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38"/>
            <p:cNvSpPr/>
            <p:nvPr/>
          </p:nvSpPr>
          <p:spPr>
            <a:xfrm>
              <a:off x="15024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38"/>
            <p:cNvSpPr/>
            <p:nvPr/>
          </p:nvSpPr>
          <p:spPr>
            <a:xfrm>
              <a:off x="15010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38"/>
            <p:cNvSpPr/>
            <p:nvPr/>
          </p:nvSpPr>
          <p:spPr>
            <a:xfrm>
              <a:off x="1499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38"/>
            <p:cNvSpPr/>
            <p:nvPr/>
          </p:nvSpPr>
          <p:spPr>
            <a:xfrm>
              <a:off x="1497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38"/>
            <p:cNvSpPr/>
            <p:nvPr/>
          </p:nvSpPr>
          <p:spPr>
            <a:xfrm>
              <a:off x="14959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38"/>
            <p:cNvSpPr/>
            <p:nvPr/>
          </p:nvSpPr>
          <p:spPr>
            <a:xfrm>
              <a:off x="1494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38"/>
            <p:cNvSpPr/>
            <p:nvPr/>
          </p:nvSpPr>
          <p:spPr>
            <a:xfrm>
              <a:off x="14926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38"/>
            <p:cNvSpPr/>
            <p:nvPr/>
          </p:nvSpPr>
          <p:spPr>
            <a:xfrm>
              <a:off x="14909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38"/>
            <p:cNvSpPr/>
            <p:nvPr/>
          </p:nvSpPr>
          <p:spPr>
            <a:xfrm>
              <a:off x="14892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38"/>
            <p:cNvSpPr/>
            <p:nvPr/>
          </p:nvSpPr>
          <p:spPr>
            <a:xfrm>
              <a:off x="14875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38"/>
            <p:cNvSpPr/>
            <p:nvPr/>
          </p:nvSpPr>
          <p:spPr>
            <a:xfrm>
              <a:off x="14862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38"/>
            <p:cNvSpPr/>
            <p:nvPr/>
          </p:nvSpPr>
          <p:spPr>
            <a:xfrm>
              <a:off x="148457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38"/>
            <p:cNvSpPr/>
            <p:nvPr/>
          </p:nvSpPr>
          <p:spPr>
            <a:xfrm>
              <a:off x="14828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38"/>
            <p:cNvSpPr/>
            <p:nvPr/>
          </p:nvSpPr>
          <p:spPr>
            <a:xfrm>
              <a:off x="1481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38"/>
            <p:cNvSpPr/>
            <p:nvPr/>
          </p:nvSpPr>
          <p:spPr>
            <a:xfrm>
              <a:off x="14794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9" name="Google Shape;1249;p38"/>
            <p:cNvSpPr/>
            <p:nvPr/>
          </p:nvSpPr>
          <p:spPr>
            <a:xfrm>
              <a:off x="14777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0" name="Google Shape;1250;p38"/>
            <p:cNvSpPr/>
            <p:nvPr/>
          </p:nvSpPr>
          <p:spPr>
            <a:xfrm>
              <a:off x="14761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38"/>
            <p:cNvSpPr/>
            <p:nvPr/>
          </p:nvSpPr>
          <p:spPr>
            <a:xfrm>
              <a:off x="14744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38"/>
            <p:cNvSpPr/>
            <p:nvPr/>
          </p:nvSpPr>
          <p:spPr>
            <a:xfrm>
              <a:off x="14727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38"/>
            <p:cNvSpPr/>
            <p:nvPr/>
          </p:nvSpPr>
          <p:spPr>
            <a:xfrm>
              <a:off x="1471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38"/>
            <p:cNvSpPr/>
            <p:nvPr/>
          </p:nvSpPr>
          <p:spPr>
            <a:xfrm>
              <a:off x="146965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38"/>
            <p:cNvSpPr/>
            <p:nvPr/>
          </p:nvSpPr>
          <p:spPr>
            <a:xfrm>
              <a:off x="14680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38"/>
            <p:cNvSpPr/>
            <p:nvPr/>
          </p:nvSpPr>
          <p:spPr>
            <a:xfrm>
              <a:off x="146635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38"/>
            <p:cNvSpPr/>
            <p:nvPr/>
          </p:nvSpPr>
          <p:spPr>
            <a:xfrm>
              <a:off x="1464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38"/>
            <p:cNvSpPr/>
            <p:nvPr/>
          </p:nvSpPr>
          <p:spPr>
            <a:xfrm>
              <a:off x="1462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38"/>
            <p:cNvSpPr/>
            <p:nvPr/>
          </p:nvSpPr>
          <p:spPr>
            <a:xfrm>
              <a:off x="14612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38"/>
            <p:cNvSpPr/>
            <p:nvPr/>
          </p:nvSpPr>
          <p:spPr>
            <a:xfrm>
              <a:off x="14595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38"/>
            <p:cNvSpPr/>
            <p:nvPr/>
          </p:nvSpPr>
          <p:spPr>
            <a:xfrm>
              <a:off x="14579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38"/>
            <p:cNvSpPr/>
            <p:nvPr/>
          </p:nvSpPr>
          <p:spPr>
            <a:xfrm>
              <a:off x="1456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3" name="Google Shape;1263;p38"/>
            <p:cNvSpPr/>
            <p:nvPr/>
          </p:nvSpPr>
          <p:spPr>
            <a:xfrm>
              <a:off x="1454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4" name="Google Shape;1264;p38"/>
            <p:cNvSpPr/>
            <p:nvPr/>
          </p:nvSpPr>
          <p:spPr>
            <a:xfrm>
              <a:off x="14531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5" name="Google Shape;1265;p38"/>
            <p:cNvSpPr/>
            <p:nvPr/>
          </p:nvSpPr>
          <p:spPr>
            <a:xfrm>
              <a:off x="14514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6" name="Google Shape;1266;p38"/>
            <p:cNvSpPr/>
            <p:nvPr/>
          </p:nvSpPr>
          <p:spPr>
            <a:xfrm>
              <a:off x="1449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38"/>
            <p:cNvSpPr/>
            <p:nvPr/>
          </p:nvSpPr>
          <p:spPr>
            <a:xfrm>
              <a:off x="1448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38"/>
            <p:cNvSpPr/>
            <p:nvPr/>
          </p:nvSpPr>
          <p:spPr>
            <a:xfrm>
              <a:off x="14464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38"/>
            <p:cNvSpPr/>
            <p:nvPr/>
          </p:nvSpPr>
          <p:spPr>
            <a:xfrm>
              <a:off x="14447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38"/>
            <p:cNvSpPr/>
            <p:nvPr/>
          </p:nvSpPr>
          <p:spPr>
            <a:xfrm>
              <a:off x="14430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38"/>
            <p:cNvSpPr/>
            <p:nvPr/>
          </p:nvSpPr>
          <p:spPr>
            <a:xfrm>
              <a:off x="14413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38"/>
            <p:cNvSpPr/>
            <p:nvPr/>
          </p:nvSpPr>
          <p:spPr>
            <a:xfrm>
              <a:off x="14400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38"/>
            <p:cNvSpPr/>
            <p:nvPr/>
          </p:nvSpPr>
          <p:spPr>
            <a:xfrm>
              <a:off x="14383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38"/>
            <p:cNvSpPr/>
            <p:nvPr/>
          </p:nvSpPr>
          <p:spPr>
            <a:xfrm>
              <a:off x="1436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5" name="Google Shape;1275;p38"/>
            <p:cNvSpPr/>
            <p:nvPr/>
          </p:nvSpPr>
          <p:spPr>
            <a:xfrm>
              <a:off x="14349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6" name="Google Shape;1276;p38"/>
            <p:cNvSpPr/>
            <p:nvPr/>
          </p:nvSpPr>
          <p:spPr>
            <a:xfrm>
              <a:off x="1433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38"/>
            <p:cNvSpPr/>
            <p:nvPr/>
          </p:nvSpPr>
          <p:spPr>
            <a:xfrm>
              <a:off x="1431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38"/>
            <p:cNvSpPr/>
            <p:nvPr/>
          </p:nvSpPr>
          <p:spPr>
            <a:xfrm>
              <a:off x="14299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38"/>
            <p:cNvSpPr/>
            <p:nvPr/>
          </p:nvSpPr>
          <p:spPr>
            <a:xfrm>
              <a:off x="14281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38"/>
            <p:cNvSpPr/>
            <p:nvPr/>
          </p:nvSpPr>
          <p:spPr>
            <a:xfrm>
              <a:off x="14264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1" name="Google Shape;1281;p38"/>
            <p:cNvSpPr/>
            <p:nvPr/>
          </p:nvSpPr>
          <p:spPr>
            <a:xfrm>
              <a:off x="1424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2" name="Google Shape;1282;p38"/>
            <p:cNvSpPr/>
            <p:nvPr/>
          </p:nvSpPr>
          <p:spPr>
            <a:xfrm>
              <a:off x="14235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38"/>
            <p:cNvSpPr/>
            <p:nvPr/>
          </p:nvSpPr>
          <p:spPr>
            <a:xfrm>
              <a:off x="14218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4" name="Google Shape;1284;p38"/>
            <p:cNvSpPr/>
            <p:nvPr/>
          </p:nvSpPr>
          <p:spPr>
            <a:xfrm>
              <a:off x="14200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5" name="Google Shape;1285;p38"/>
            <p:cNvSpPr/>
            <p:nvPr/>
          </p:nvSpPr>
          <p:spPr>
            <a:xfrm>
              <a:off x="1418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6" name="Google Shape;1286;p38"/>
            <p:cNvSpPr/>
            <p:nvPr/>
          </p:nvSpPr>
          <p:spPr>
            <a:xfrm>
              <a:off x="1416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38"/>
            <p:cNvSpPr/>
            <p:nvPr/>
          </p:nvSpPr>
          <p:spPr>
            <a:xfrm>
              <a:off x="14149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38"/>
            <p:cNvSpPr/>
            <p:nvPr/>
          </p:nvSpPr>
          <p:spPr>
            <a:xfrm>
              <a:off x="14133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38"/>
            <p:cNvSpPr/>
            <p:nvPr/>
          </p:nvSpPr>
          <p:spPr>
            <a:xfrm>
              <a:off x="14116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38"/>
            <p:cNvSpPr/>
            <p:nvPr/>
          </p:nvSpPr>
          <p:spPr>
            <a:xfrm>
              <a:off x="14099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38"/>
            <p:cNvSpPr/>
            <p:nvPr/>
          </p:nvSpPr>
          <p:spPr>
            <a:xfrm>
              <a:off x="14085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38"/>
            <p:cNvSpPr/>
            <p:nvPr/>
          </p:nvSpPr>
          <p:spPr>
            <a:xfrm>
              <a:off x="14068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776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dk2"/>
        </a:solidFill>
        <a:effectLst/>
      </p:bgPr>
    </p:bg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39"/>
          <p:cNvGrpSpPr/>
          <p:nvPr/>
        </p:nvGrpSpPr>
        <p:grpSpPr>
          <a:xfrm flipH="1">
            <a:off x="367" y="3974106"/>
            <a:ext cx="12223208" cy="2720188"/>
            <a:chOff x="271" y="2964551"/>
            <a:chExt cx="9167406" cy="2193229"/>
          </a:xfrm>
        </p:grpSpPr>
        <p:sp>
          <p:nvSpPr>
            <p:cNvPr id="1295" name="Google Shape;1295;p39"/>
            <p:cNvSpPr/>
            <p:nvPr/>
          </p:nvSpPr>
          <p:spPr>
            <a:xfrm>
              <a:off x="275" y="3538374"/>
              <a:ext cx="9167398" cy="1619406"/>
            </a:xfrm>
            <a:custGeom>
              <a:avLst/>
              <a:gdLst/>
              <a:ahLst/>
              <a:cxnLst/>
              <a:rect l="l" t="t" r="r" b="b"/>
              <a:pathLst>
                <a:path w="43860" h="10974" extrusionOk="0">
                  <a:moveTo>
                    <a:pt x="0" y="0"/>
                  </a:moveTo>
                  <a:lnTo>
                    <a:pt x="0" y="10974"/>
                  </a:lnTo>
                  <a:lnTo>
                    <a:pt x="43860" y="10974"/>
                  </a:lnTo>
                  <a:lnTo>
                    <a:pt x="43860" y="0"/>
                  </a:ln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39"/>
            <p:cNvSpPr/>
            <p:nvPr/>
          </p:nvSpPr>
          <p:spPr>
            <a:xfrm>
              <a:off x="1413430" y="2964551"/>
              <a:ext cx="7754247" cy="680775"/>
            </a:xfrm>
            <a:custGeom>
              <a:avLst/>
              <a:gdLst/>
              <a:ahLst/>
              <a:cxnLst/>
              <a:rect l="l" t="t" r="r" b="b"/>
              <a:pathLst>
                <a:path w="37099" h="4687" extrusionOk="0">
                  <a:moveTo>
                    <a:pt x="29289" y="0"/>
                  </a:moveTo>
                  <a:cubicBezTo>
                    <a:pt x="28606" y="0"/>
                    <a:pt x="27911" y="10"/>
                    <a:pt x="27217" y="28"/>
                  </a:cubicBezTo>
                  <a:cubicBezTo>
                    <a:pt x="18981" y="245"/>
                    <a:pt x="8493" y="2688"/>
                    <a:pt x="1" y="4687"/>
                  </a:cubicBezTo>
                  <a:lnTo>
                    <a:pt x="37099" y="4687"/>
                  </a:lnTo>
                  <a:lnTo>
                    <a:pt x="37099" y="731"/>
                  </a:lnTo>
                  <a:cubicBezTo>
                    <a:pt x="35742" y="225"/>
                    <a:pt x="32651" y="0"/>
                    <a:pt x="292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39"/>
            <p:cNvSpPr/>
            <p:nvPr/>
          </p:nvSpPr>
          <p:spPr>
            <a:xfrm>
              <a:off x="271" y="3209866"/>
              <a:ext cx="4762825" cy="666541"/>
            </a:xfrm>
            <a:custGeom>
              <a:avLst/>
              <a:gdLst/>
              <a:ahLst/>
              <a:cxnLst/>
              <a:rect l="l" t="t" r="r" b="b"/>
              <a:pathLst>
                <a:path w="22787" h="4589" extrusionOk="0">
                  <a:moveTo>
                    <a:pt x="3161" y="1"/>
                  </a:moveTo>
                  <a:cubicBezTo>
                    <a:pt x="1090" y="1"/>
                    <a:pt x="0" y="199"/>
                    <a:pt x="0" y="199"/>
                  </a:cubicBezTo>
                  <a:lnTo>
                    <a:pt x="0" y="4589"/>
                  </a:lnTo>
                  <a:lnTo>
                    <a:pt x="22787" y="4589"/>
                  </a:lnTo>
                  <a:cubicBezTo>
                    <a:pt x="22787" y="4589"/>
                    <a:pt x="18128" y="2036"/>
                    <a:pt x="11029" y="766"/>
                  </a:cubicBezTo>
                  <a:cubicBezTo>
                    <a:pt x="7669" y="160"/>
                    <a:pt x="5020" y="1"/>
                    <a:pt x="316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39"/>
            <p:cNvSpPr/>
            <p:nvPr/>
          </p:nvSpPr>
          <p:spPr>
            <a:xfrm>
              <a:off x="271" y="3612551"/>
              <a:ext cx="9167398" cy="362393"/>
            </a:xfrm>
            <a:custGeom>
              <a:avLst/>
              <a:gdLst/>
              <a:ahLst/>
              <a:cxnLst/>
              <a:rect l="l" t="t" r="r" b="b"/>
              <a:pathLst>
                <a:path w="43860" h="2495" extrusionOk="0">
                  <a:moveTo>
                    <a:pt x="0" y="0"/>
                  </a:moveTo>
                  <a:lnTo>
                    <a:pt x="0" y="512"/>
                  </a:lnTo>
                  <a:cubicBezTo>
                    <a:pt x="18857" y="538"/>
                    <a:pt x="31655" y="810"/>
                    <a:pt x="43860" y="2495"/>
                  </a:cubicBezTo>
                  <a:lnTo>
                    <a:pt x="438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9" name="Google Shape;1299;p39"/>
          <p:cNvSpPr/>
          <p:nvPr/>
        </p:nvSpPr>
        <p:spPr>
          <a:xfrm>
            <a:off x="5137994" y="60667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0" name="Google Shape;1300;p39"/>
          <p:cNvSpPr/>
          <p:nvPr/>
        </p:nvSpPr>
        <p:spPr>
          <a:xfrm>
            <a:off x="9765432" y="57786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1" name="Google Shape;1301;p39"/>
          <p:cNvSpPr/>
          <p:nvPr/>
        </p:nvSpPr>
        <p:spPr>
          <a:xfrm>
            <a:off x="5014868" y="4976499"/>
            <a:ext cx="7338209" cy="1926275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2" name="Google Shape;1302;p39"/>
          <p:cNvSpPr/>
          <p:nvPr/>
        </p:nvSpPr>
        <p:spPr>
          <a:xfrm>
            <a:off x="-86533" y="5599739"/>
            <a:ext cx="12191948" cy="1066627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3" name="Google Shape;1303;p39"/>
          <p:cNvSpPr/>
          <p:nvPr/>
        </p:nvSpPr>
        <p:spPr>
          <a:xfrm>
            <a:off x="-86533" y="5900264"/>
            <a:ext cx="12439612" cy="1066637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04" name="Google Shape;1304;p39"/>
          <p:cNvGrpSpPr/>
          <p:nvPr/>
        </p:nvGrpSpPr>
        <p:grpSpPr>
          <a:xfrm>
            <a:off x="1501458" y="3234544"/>
            <a:ext cx="2333073" cy="1027912"/>
            <a:chOff x="-1936407" y="2490071"/>
            <a:chExt cx="1749805" cy="770934"/>
          </a:xfrm>
        </p:grpSpPr>
        <p:sp>
          <p:nvSpPr>
            <p:cNvPr id="1305" name="Google Shape;1305;p39"/>
            <p:cNvSpPr/>
            <p:nvPr/>
          </p:nvSpPr>
          <p:spPr>
            <a:xfrm>
              <a:off x="-1580450" y="2835407"/>
              <a:ext cx="651196" cy="254069"/>
            </a:xfrm>
            <a:custGeom>
              <a:avLst/>
              <a:gdLst/>
              <a:ahLst/>
              <a:cxnLst/>
              <a:rect l="l" t="t" r="r" b="b"/>
              <a:pathLst>
                <a:path w="3432" h="1339" extrusionOk="0">
                  <a:moveTo>
                    <a:pt x="1" y="1"/>
                  </a:moveTo>
                  <a:lnTo>
                    <a:pt x="1" y="1339"/>
                  </a:lnTo>
                  <a:lnTo>
                    <a:pt x="3432" y="1339"/>
                  </a:lnTo>
                  <a:lnTo>
                    <a:pt x="3432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39"/>
            <p:cNvSpPr/>
            <p:nvPr/>
          </p:nvSpPr>
          <p:spPr>
            <a:xfrm>
              <a:off x="-1170417" y="2853812"/>
              <a:ext cx="266398" cy="235663"/>
            </a:xfrm>
            <a:custGeom>
              <a:avLst/>
              <a:gdLst/>
              <a:ahLst/>
              <a:cxnLst/>
              <a:rect l="l" t="t" r="r" b="b"/>
              <a:pathLst>
                <a:path w="1404" h="1242" extrusionOk="0">
                  <a:moveTo>
                    <a:pt x="1" y="1"/>
                  </a:moveTo>
                  <a:lnTo>
                    <a:pt x="1" y="1242"/>
                  </a:lnTo>
                  <a:lnTo>
                    <a:pt x="1404" y="1242"/>
                  </a:lnTo>
                  <a:lnTo>
                    <a:pt x="140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39"/>
            <p:cNvSpPr/>
            <p:nvPr/>
          </p:nvSpPr>
          <p:spPr>
            <a:xfrm>
              <a:off x="-1375149" y="2490071"/>
              <a:ext cx="471131" cy="363931"/>
            </a:xfrm>
            <a:custGeom>
              <a:avLst/>
              <a:gdLst/>
              <a:ahLst/>
              <a:cxnLst/>
              <a:rect l="l" t="t" r="r" b="b"/>
              <a:pathLst>
                <a:path w="2483" h="1918" extrusionOk="0">
                  <a:moveTo>
                    <a:pt x="934" y="0"/>
                  </a:moveTo>
                  <a:cubicBezTo>
                    <a:pt x="486" y="0"/>
                    <a:pt x="1" y="55"/>
                    <a:pt x="1" y="55"/>
                  </a:cubicBezTo>
                  <a:lnTo>
                    <a:pt x="837" y="1918"/>
                  </a:lnTo>
                  <a:lnTo>
                    <a:pt x="2483" y="1918"/>
                  </a:lnTo>
                  <a:cubicBezTo>
                    <a:pt x="2483" y="1918"/>
                    <a:pt x="1929" y="175"/>
                    <a:pt x="1511" y="55"/>
                  </a:cubicBezTo>
                  <a:cubicBezTo>
                    <a:pt x="1371" y="14"/>
                    <a:pt x="1157" y="0"/>
                    <a:pt x="934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39"/>
            <p:cNvSpPr/>
            <p:nvPr/>
          </p:nvSpPr>
          <p:spPr>
            <a:xfrm>
              <a:off x="-1603220" y="2499748"/>
              <a:ext cx="455761" cy="354254"/>
            </a:xfrm>
            <a:custGeom>
              <a:avLst/>
              <a:gdLst/>
              <a:ahLst/>
              <a:cxnLst/>
              <a:rect l="l" t="t" r="r" b="b"/>
              <a:pathLst>
                <a:path w="2402" h="1867" extrusionOk="0">
                  <a:moveTo>
                    <a:pt x="1211" y="1"/>
                  </a:moveTo>
                  <a:cubicBezTo>
                    <a:pt x="855" y="1"/>
                    <a:pt x="441" y="467"/>
                    <a:pt x="1" y="1867"/>
                  </a:cubicBezTo>
                  <a:lnTo>
                    <a:pt x="2402" y="1867"/>
                  </a:lnTo>
                  <a:cubicBezTo>
                    <a:pt x="2402" y="1867"/>
                    <a:pt x="1922" y="1"/>
                    <a:pt x="1211" y="1"/>
                  </a:cubicBez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39"/>
            <p:cNvSpPr/>
            <p:nvPr/>
          </p:nvSpPr>
          <p:spPr>
            <a:xfrm>
              <a:off x="-1580450" y="2537317"/>
              <a:ext cx="410223" cy="332054"/>
            </a:xfrm>
            <a:custGeom>
              <a:avLst/>
              <a:gdLst/>
              <a:ahLst/>
              <a:cxnLst/>
              <a:rect l="l" t="t" r="r" b="b"/>
              <a:pathLst>
                <a:path w="2162" h="1750" extrusionOk="0">
                  <a:moveTo>
                    <a:pt x="1078" y="0"/>
                  </a:moveTo>
                  <a:cubicBezTo>
                    <a:pt x="758" y="0"/>
                    <a:pt x="388" y="417"/>
                    <a:pt x="1" y="1669"/>
                  </a:cubicBezTo>
                  <a:lnTo>
                    <a:pt x="1015" y="1750"/>
                  </a:lnTo>
                  <a:lnTo>
                    <a:pt x="2162" y="1669"/>
                  </a:lnTo>
                  <a:cubicBezTo>
                    <a:pt x="2162" y="1669"/>
                    <a:pt x="1718" y="0"/>
                    <a:pt x="1078" y="0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39"/>
            <p:cNvSpPr/>
            <p:nvPr/>
          </p:nvSpPr>
          <p:spPr>
            <a:xfrm>
              <a:off x="-1493169" y="2907320"/>
              <a:ext cx="195055" cy="182155"/>
            </a:xfrm>
            <a:custGeom>
              <a:avLst/>
              <a:gdLst/>
              <a:ahLst/>
              <a:cxnLst/>
              <a:rect l="l" t="t" r="r" b="b"/>
              <a:pathLst>
                <a:path w="1028" h="960" extrusionOk="0">
                  <a:moveTo>
                    <a:pt x="1" y="1"/>
                  </a:moveTo>
                  <a:lnTo>
                    <a:pt x="1" y="960"/>
                  </a:lnTo>
                  <a:lnTo>
                    <a:pt x="1028" y="960"/>
                  </a:lnTo>
                  <a:lnTo>
                    <a:pt x="1028" y="1"/>
                  </a:ln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39"/>
            <p:cNvSpPr/>
            <p:nvPr/>
          </p:nvSpPr>
          <p:spPr>
            <a:xfrm>
              <a:off x="-1467364" y="2925156"/>
              <a:ext cx="145912" cy="164319"/>
            </a:xfrm>
            <a:custGeom>
              <a:avLst/>
              <a:gdLst/>
              <a:ahLst/>
              <a:cxnLst/>
              <a:rect l="l" t="t" r="r" b="b"/>
              <a:pathLst>
                <a:path w="769" h="866" extrusionOk="0">
                  <a:moveTo>
                    <a:pt x="1" y="1"/>
                  </a:moveTo>
                  <a:lnTo>
                    <a:pt x="1" y="866"/>
                  </a:lnTo>
                  <a:lnTo>
                    <a:pt x="769" y="866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39"/>
            <p:cNvSpPr/>
            <p:nvPr/>
          </p:nvSpPr>
          <p:spPr>
            <a:xfrm>
              <a:off x="-1449528" y="2925156"/>
              <a:ext cx="128076" cy="164319"/>
            </a:xfrm>
            <a:custGeom>
              <a:avLst/>
              <a:gdLst/>
              <a:ahLst/>
              <a:cxnLst/>
              <a:rect l="l" t="t" r="r" b="b"/>
              <a:pathLst>
                <a:path w="675" h="866" extrusionOk="0">
                  <a:moveTo>
                    <a:pt x="1" y="1"/>
                  </a:moveTo>
                  <a:lnTo>
                    <a:pt x="1" y="866"/>
                  </a:lnTo>
                  <a:lnTo>
                    <a:pt x="675" y="866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39"/>
            <p:cNvSpPr/>
            <p:nvPr/>
          </p:nvSpPr>
          <p:spPr>
            <a:xfrm>
              <a:off x="-1439662" y="2676780"/>
              <a:ext cx="107774" cy="89939"/>
            </a:xfrm>
            <a:custGeom>
              <a:avLst/>
              <a:gdLst/>
              <a:ahLst/>
              <a:cxnLst/>
              <a:rect l="l" t="t" r="r" b="b"/>
              <a:pathLst>
                <a:path w="568" h="474" extrusionOk="0">
                  <a:moveTo>
                    <a:pt x="1" y="1"/>
                  </a:moveTo>
                  <a:lnTo>
                    <a:pt x="1" y="474"/>
                  </a:lnTo>
                  <a:lnTo>
                    <a:pt x="568" y="474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39"/>
            <p:cNvSpPr/>
            <p:nvPr/>
          </p:nvSpPr>
          <p:spPr>
            <a:xfrm>
              <a:off x="-1424292" y="2684749"/>
              <a:ext cx="80071" cy="81970"/>
            </a:xfrm>
            <a:custGeom>
              <a:avLst/>
              <a:gdLst/>
              <a:ahLst/>
              <a:cxnLst/>
              <a:rect l="l" t="t" r="r" b="b"/>
              <a:pathLst>
                <a:path w="422" h="432" extrusionOk="0">
                  <a:moveTo>
                    <a:pt x="1" y="1"/>
                  </a:moveTo>
                  <a:lnTo>
                    <a:pt x="1" y="432"/>
                  </a:lnTo>
                  <a:lnTo>
                    <a:pt x="422" y="432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39"/>
            <p:cNvSpPr/>
            <p:nvPr/>
          </p:nvSpPr>
          <p:spPr>
            <a:xfrm>
              <a:off x="-1413857" y="2684749"/>
              <a:ext cx="69635" cy="81970"/>
            </a:xfrm>
            <a:custGeom>
              <a:avLst/>
              <a:gdLst/>
              <a:ahLst/>
              <a:cxnLst/>
              <a:rect l="l" t="t" r="r" b="b"/>
              <a:pathLst>
                <a:path w="367" h="432" extrusionOk="0">
                  <a:moveTo>
                    <a:pt x="1" y="1"/>
                  </a:moveTo>
                  <a:lnTo>
                    <a:pt x="1" y="432"/>
                  </a:lnTo>
                  <a:lnTo>
                    <a:pt x="367" y="432"/>
                  </a:lnTo>
                  <a:lnTo>
                    <a:pt x="36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39"/>
            <p:cNvSpPr/>
            <p:nvPr/>
          </p:nvSpPr>
          <p:spPr>
            <a:xfrm>
              <a:off x="-1730727" y="3021547"/>
              <a:ext cx="22579" cy="44590"/>
            </a:xfrm>
            <a:custGeom>
              <a:avLst/>
              <a:gdLst/>
              <a:ahLst/>
              <a:cxnLst/>
              <a:rect l="l" t="t" r="r" b="b"/>
              <a:pathLst>
                <a:path w="119" h="235" extrusionOk="0">
                  <a:moveTo>
                    <a:pt x="70" y="1"/>
                  </a:moveTo>
                  <a:cubicBezTo>
                    <a:pt x="36" y="1"/>
                    <a:pt x="0" y="24"/>
                    <a:pt x="25" y="47"/>
                  </a:cubicBezTo>
                  <a:cubicBezTo>
                    <a:pt x="64" y="102"/>
                    <a:pt x="51" y="235"/>
                    <a:pt x="51" y="235"/>
                  </a:cubicBezTo>
                  <a:lnTo>
                    <a:pt x="93" y="235"/>
                  </a:lnTo>
                  <a:cubicBezTo>
                    <a:pt x="93" y="102"/>
                    <a:pt x="119" y="47"/>
                    <a:pt x="119" y="47"/>
                  </a:cubicBezTo>
                  <a:cubicBezTo>
                    <a:pt x="119" y="13"/>
                    <a:pt x="95" y="1"/>
                    <a:pt x="70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39"/>
            <p:cNvSpPr/>
            <p:nvPr/>
          </p:nvSpPr>
          <p:spPr>
            <a:xfrm>
              <a:off x="-1759378" y="2747175"/>
              <a:ext cx="83676" cy="300366"/>
            </a:xfrm>
            <a:custGeom>
              <a:avLst/>
              <a:gdLst/>
              <a:ahLst/>
              <a:cxnLst/>
              <a:rect l="l" t="t" r="r" b="b"/>
              <a:pathLst>
                <a:path w="441" h="1583" extrusionOk="0">
                  <a:moveTo>
                    <a:pt x="225" y="1"/>
                  </a:moveTo>
                  <a:cubicBezTo>
                    <a:pt x="203" y="1"/>
                    <a:pt x="182" y="48"/>
                    <a:pt x="163" y="158"/>
                  </a:cubicBezTo>
                  <a:cubicBezTo>
                    <a:pt x="163" y="158"/>
                    <a:pt x="1" y="1438"/>
                    <a:pt x="108" y="1535"/>
                  </a:cubicBezTo>
                  <a:cubicBezTo>
                    <a:pt x="140" y="1563"/>
                    <a:pt x="186" y="1583"/>
                    <a:pt x="233" y="1583"/>
                  </a:cubicBezTo>
                  <a:cubicBezTo>
                    <a:pt x="320" y="1583"/>
                    <a:pt x="410" y="1512"/>
                    <a:pt x="419" y="1292"/>
                  </a:cubicBezTo>
                  <a:cubicBezTo>
                    <a:pt x="440" y="1002"/>
                    <a:pt x="326" y="1"/>
                    <a:pt x="225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39"/>
            <p:cNvSpPr/>
            <p:nvPr/>
          </p:nvSpPr>
          <p:spPr>
            <a:xfrm>
              <a:off x="-1762414" y="2747934"/>
              <a:ext cx="51800" cy="295433"/>
            </a:xfrm>
            <a:custGeom>
              <a:avLst/>
              <a:gdLst/>
              <a:ahLst/>
              <a:cxnLst/>
              <a:rect l="l" t="t" r="r" b="b"/>
              <a:pathLst>
                <a:path w="273" h="1557" extrusionOk="0">
                  <a:moveTo>
                    <a:pt x="242" y="0"/>
                  </a:moveTo>
                  <a:cubicBezTo>
                    <a:pt x="217" y="0"/>
                    <a:pt x="198" y="45"/>
                    <a:pt x="179" y="154"/>
                  </a:cubicBezTo>
                  <a:cubicBezTo>
                    <a:pt x="179" y="154"/>
                    <a:pt x="1" y="1353"/>
                    <a:pt x="124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98" y="1301"/>
                    <a:pt x="205" y="154"/>
                    <a:pt x="205" y="154"/>
                  </a:cubicBezTo>
                  <a:cubicBezTo>
                    <a:pt x="218" y="5"/>
                    <a:pt x="260" y="44"/>
                    <a:pt x="273" y="18"/>
                  </a:cubicBezTo>
                  <a:cubicBezTo>
                    <a:pt x="261" y="7"/>
                    <a:pt x="251" y="0"/>
                    <a:pt x="242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39"/>
            <p:cNvSpPr/>
            <p:nvPr/>
          </p:nvSpPr>
          <p:spPr>
            <a:xfrm>
              <a:off x="-853357" y="3021547"/>
              <a:ext cx="23718" cy="44590"/>
            </a:xfrm>
            <a:custGeom>
              <a:avLst/>
              <a:gdLst/>
              <a:ahLst/>
              <a:cxnLst/>
              <a:rect l="l" t="t" r="r" b="b"/>
              <a:pathLst>
                <a:path w="125" h="235" extrusionOk="0">
                  <a:moveTo>
                    <a:pt x="75" y="1"/>
                  </a:moveTo>
                  <a:cubicBezTo>
                    <a:pt x="40" y="1"/>
                    <a:pt x="1" y="24"/>
                    <a:pt x="18" y="47"/>
                  </a:cubicBezTo>
                  <a:cubicBezTo>
                    <a:pt x="70" y="102"/>
                    <a:pt x="57" y="235"/>
                    <a:pt x="57" y="235"/>
                  </a:cubicBezTo>
                  <a:lnTo>
                    <a:pt x="99" y="235"/>
                  </a:lnTo>
                  <a:cubicBezTo>
                    <a:pt x="99" y="102"/>
                    <a:pt x="125" y="47"/>
                    <a:pt x="125" y="47"/>
                  </a:cubicBezTo>
                  <a:cubicBezTo>
                    <a:pt x="125" y="13"/>
                    <a:pt x="101" y="1"/>
                    <a:pt x="75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39"/>
            <p:cNvSpPr/>
            <p:nvPr/>
          </p:nvSpPr>
          <p:spPr>
            <a:xfrm>
              <a:off x="-880870" y="2747175"/>
              <a:ext cx="83676" cy="300366"/>
            </a:xfrm>
            <a:custGeom>
              <a:avLst/>
              <a:gdLst/>
              <a:ahLst/>
              <a:cxnLst/>
              <a:rect l="l" t="t" r="r" b="b"/>
              <a:pathLst>
                <a:path w="441" h="1583" extrusionOk="0">
                  <a:moveTo>
                    <a:pt x="225" y="1"/>
                  </a:moveTo>
                  <a:cubicBezTo>
                    <a:pt x="203" y="1"/>
                    <a:pt x="182" y="48"/>
                    <a:pt x="163" y="158"/>
                  </a:cubicBezTo>
                  <a:cubicBezTo>
                    <a:pt x="163" y="158"/>
                    <a:pt x="1" y="1438"/>
                    <a:pt x="108" y="1535"/>
                  </a:cubicBezTo>
                  <a:cubicBezTo>
                    <a:pt x="140" y="1563"/>
                    <a:pt x="186" y="1583"/>
                    <a:pt x="233" y="1583"/>
                  </a:cubicBezTo>
                  <a:cubicBezTo>
                    <a:pt x="320" y="1583"/>
                    <a:pt x="410" y="1512"/>
                    <a:pt x="419" y="1292"/>
                  </a:cubicBezTo>
                  <a:cubicBezTo>
                    <a:pt x="440" y="1002"/>
                    <a:pt x="326" y="1"/>
                    <a:pt x="225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39"/>
            <p:cNvSpPr/>
            <p:nvPr/>
          </p:nvSpPr>
          <p:spPr>
            <a:xfrm>
              <a:off x="-883337" y="2747934"/>
              <a:ext cx="48764" cy="295433"/>
            </a:xfrm>
            <a:custGeom>
              <a:avLst/>
              <a:gdLst/>
              <a:ahLst/>
              <a:cxnLst/>
              <a:rect l="l" t="t" r="r" b="b"/>
              <a:pathLst>
                <a:path w="257" h="1557" extrusionOk="0">
                  <a:moveTo>
                    <a:pt x="234" y="0"/>
                  </a:moveTo>
                  <a:cubicBezTo>
                    <a:pt x="214" y="0"/>
                    <a:pt x="195" y="45"/>
                    <a:pt x="176" y="154"/>
                  </a:cubicBezTo>
                  <a:cubicBezTo>
                    <a:pt x="176" y="154"/>
                    <a:pt x="1" y="1353"/>
                    <a:pt x="121" y="1531"/>
                  </a:cubicBezTo>
                  <a:cubicBezTo>
                    <a:pt x="134" y="1544"/>
                    <a:pt x="147" y="1544"/>
                    <a:pt x="163" y="1557"/>
                  </a:cubicBezTo>
                  <a:cubicBezTo>
                    <a:pt x="95" y="1301"/>
                    <a:pt x="202" y="154"/>
                    <a:pt x="202" y="154"/>
                  </a:cubicBezTo>
                  <a:cubicBezTo>
                    <a:pt x="215" y="5"/>
                    <a:pt x="257" y="44"/>
                    <a:pt x="257" y="18"/>
                  </a:cubicBezTo>
                  <a:cubicBezTo>
                    <a:pt x="249" y="7"/>
                    <a:pt x="241" y="0"/>
                    <a:pt x="234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39"/>
            <p:cNvSpPr/>
            <p:nvPr/>
          </p:nvSpPr>
          <p:spPr>
            <a:xfrm>
              <a:off x="-1811367" y="3021547"/>
              <a:ext cx="23908" cy="44590"/>
            </a:xfrm>
            <a:custGeom>
              <a:avLst/>
              <a:gdLst/>
              <a:ahLst/>
              <a:cxnLst/>
              <a:rect l="l" t="t" r="r" b="b"/>
              <a:pathLst>
                <a:path w="126" h="235" extrusionOk="0">
                  <a:moveTo>
                    <a:pt x="71" y="1"/>
                  </a:moveTo>
                  <a:cubicBezTo>
                    <a:pt x="36" y="1"/>
                    <a:pt x="1" y="24"/>
                    <a:pt x="16" y="47"/>
                  </a:cubicBezTo>
                  <a:cubicBezTo>
                    <a:pt x="58" y="102"/>
                    <a:pt x="45" y="235"/>
                    <a:pt x="45" y="235"/>
                  </a:cubicBezTo>
                  <a:lnTo>
                    <a:pt x="97" y="235"/>
                  </a:lnTo>
                  <a:cubicBezTo>
                    <a:pt x="84" y="102"/>
                    <a:pt x="126" y="47"/>
                    <a:pt x="126" y="47"/>
                  </a:cubicBezTo>
                  <a:cubicBezTo>
                    <a:pt x="120" y="13"/>
                    <a:pt x="96" y="1"/>
                    <a:pt x="71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39"/>
            <p:cNvSpPr/>
            <p:nvPr/>
          </p:nvSpPr>
          <p:spPr>
            <a:xfrm>
              <a:off x="-1839259" y="2747175"/>
              <a:ext cx="82159" cy="300366"/>
            </a:xfrm>
            <a:custGeom>
              <a:avLst/>
              <a:gdLst/>
              <a:ahLst/>
              <a:cxnLst/>
              <a:rect l="l" t="t" r="r" b="b"/>
              <a:pathLst>
                <a:path w="433" h="1583" extrusionOk="0">
                  <a:moveTo>
                    <a:pt x="218" y="1"/>
                  </a:moveTo>
                  <a:cubicBezTo>
                    <a:pt x="195" y="1"/>
                    <a:pt x="172" y="48"/>
                    <a:pt x="150" y="158"/>
                  </a:cubicBezTo>
                  <a:cubicBezTo>
                    <a:pt x="150" y="158"/>
                    <a:pt x="1" y="1438"/>
                    <a:pt x="111" y="1535"/>
                  </a:cubicBezTo>
                  <a:cubicBezTo>
                    <a:pt x="139" y="1563"/>
                    <a:pt x="183" y="1583"/>
                    <a:pt x="229" y="1583"/>
                  </a:cubicBezTo>
                  <a:cubicBezTo>
                    <a:pt x="316" y="1583"/>
                    <a:pt x="411" y="1512"/>
                    <a:pt x="422" y="1292"/>
                  </a:cubicBezTo>
                  <a:cubicBezTo>
                    <a:pt x="433" y="1002"/>
                    <a:pt x="325" y="1"/>
                    <a:pt x="218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39"/>
            <p:cNvSpPr/>
            <p:nvPr/>
          </p:nvSpPr>
          <p:spPr>
            <a:xfrm>
              <a:off x="-1844193" y="2747934"/>
              <a:ext cx="51230" cy="295433"/>
            </a:xfrm>
            <a:custGeom>
              <a:avLst/>
              <a:gdLst/>
              <a:ahLst/>
              <a:cxnLst/>
              <a:rect l="l" t="t" r="r" b="b"/>
              <a:pathLst>
                <a:path w="270" h="1557" extrusionOk="0">
                  <a:moveTo>
                    <a:pt x="246" y="0"/>
                  </a:moveTo>
                  <a:cubicBezTo>
                    <a:pt x="223" y="0"/>
                    <a:pt x="197" y="45"/>
                    <a:pt x="176" y="154"/>
                  </a:cubicBezTo>
                  <a:cubicBezTo>
                    <a:pt x="176" y="154"/>
                    <a:pt x="1" y="1353"/>
                    <a:pt x="137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108" y="1301"/>
                    <a:pt x="205" y="154"/>
                    <a:pt x="205" y="154"/>
                  </a:cubicBezTo>
                  <a:cubicBezTo>
                    <a:pt x="218" y="5"/>
                    <a:pt x="257" y="44"/>
                    <a:pt x="270" y="18"/>
                  </a:cubicBezTo>
                  <a:cubicBezTo>
                    <a:pt x="263" y="7"/>
                    <a:pt x="255" y="0"/>
                    <a:pt x="246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39"/>
            <p:cNvSpPr/>
            <p:nvPr/>
          </p:nvSpPr>
          <p:spPr>
            <a:xfrm>
              <a:off x="-1904910" y="3021547"/>
              <a:ext cx="25236" cy="44590"/>
            </a:xfrm>
            <a:custGeom>
              <a:avLst/>
              <a:gdLst/>
              <a:ahLst/>
              <a:cxnLst/>
              <a:rect l="l" t="t" r="r" b="b"/>
              <a:pathLst>
                <a:path w="133" h="235" extrusionOk="0">
                  <a:moveTo>
                    <a:pt x="74" y="1"/>
                  </a:moveTo>
                  <a:cubicBezTo>
                    <a:pt x="37" y="1"/>
                    <a:pt x="0" y="24"/>
                    <a:pt x="23" y="47"/>
                  </a:cubicBezTo>
                  <a:cubicBezTo>
                    <a:pt x="65" y="102"/>
                    <a:pt x="52" y="235"/>
                    <a:pt x="52" y="235"/>
                  </a:cubicBezTo>
                  <a:lnTo>
                    <a:pt x="104" y="235"/>
                  </a:lnTo>
                  <a:cubicBezTo>
                    <a:pt x="91" y="102"/>
                    <a:pt x="133" y="47"/>
                    <a:pt x="133" y="47"/>
                  </a:cubicBezTo>
                  <a:cubicBezTo>
                    <a:pt x="127" y="13"/>
                    <a:pt x="100" y="1"/>
                    <a:pt x="74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39"/>
            <p:cNvSpPr/>
            <p:nvPr/>
          </p:nvSpPr>
          <p:spPr>
            <a:xfrm>
              <a:off x="-1933941" y="2747175"/>
              <a:ext cx="84625" cy="300366"/>
            </a:xfrm>
            <a:custGeom>
              <a:avLst/>
              <a:gdLst/>
              <a:ahLst/>
              <a:cxnLst/>
              <a:rect l="l" t="t" r="r" b="b"/>
              <a:pathLst>
                <a:path w="446" h="1583" extrusionOk="0">
                  <a:moveTo>
                    <a:pt x="231" y="1"/>
                  </a:moveTo>
                  <a:cubicBezTo>
                    <a:pt x="208" y="1"/>
                    <a:pt x="185" y="48"/>
                    <a:pt x="163" y="158"/>
                  </a:cubicBezTo>
                  <a:cubicBezTo>
                    <a:pt x="163" y="158"/>
                    <a:pt x="1" y="1438"/>
                    <a:pt x="111" y="1535"/>
                  </a:cubicBezTo>
                  <a:cubicBezTo>
                    <a:pt x="143" y="1563"/>
                    <a:pt x="189" y="1583"/>
                    <a:pt x="235" y="1583"/>
                  </a:cubicBezTo>
                  <a:cubicBezTo>
                    <a:pt x="323" y="1583"/>
                    <a:pt x="416" y="1512"/>
                    <a:pt x="435" y="1292"/>
                  </a:cubicBezTo>
                  <a:cubicBezTo>
                    <a:pt x="446" y="1002"/>
                    <a:pt x="338" y="1"/>
                    <a:pt x="23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39"/>
            <p:cNvSpPr/>
            <p:nvPr/>
          </p:nvSpPr>
          <p:spPr>
            <a:xfrm>
              <a:off x="-1936407" y="2747934"/>
              <a:ext cx="51230" cy="295433"/>
            </a:xfrm>
            <a:custGeom>
              <a:avLst/>
              <a:gdLst/>
              <a:ahLst/>
              <a:cxnLst/>
              <a:rect l="l" t="t" r="r" b="b"/>
              <a:pathLst>
                <a:path w="270" h="1557" extrusionOk="0">
                  <a:moveTo>
                    <a:pt x="241" y="0"/>
                  </a:moveTo>
                  <a:cubicBezTo>
                    <a:pt x="217" y="0"/>
                    <a:pt x="197" y="45"/>
                    <a:pt x="176" y="154"/>
                  </a:cubicBezTo>
                  <a:cubicBezTo>
                    <a:pt x="176" y="154"/>
                    <a:pt x="1" y="1353"/>
                    <a:pt x="124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95" y="1301"/>
                    <a:pt x="205" y="154"/>
                    <a:pt x="205" y="154"/>
                  </a:cubicBezTo>
                  <a:cubicBezTo>
                    <a:pt x="218" y="5"/>
                    <a:pt x="257" y="44"/>
                    <a:pt x="270" y="18"/>
                  </a:cubicBezTo>
                  <a:cubicBezTo>
                    <a:pt x="259" y="7"/>
                    <a:pt x="250" y="0"/>
                    <a:pt x="241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39"/>
            <p:cNvSpPr/>
            <p:nvPr/>
          </p:nvSpPr>
          <p:spPr>
            <a:xfrm>
              <a:off x="-1890300" y="3191938"/>
              <a:ext cx="333378" cy="7590"/>
            </a:xfrm>
            <a:custGeom>
              <a:avLst/>
              <a:gdLst/>
              <a:ahLst/>
              <a:cxnLst/>
              <a:rect l="l" t="t" r="r" b="b"/>
              <a:pathLst>
                <a:path w="1757" h="40" extrusionOk="0">
                  <a:moveTo>
                    <a:pt x="1" y="1"/>
                  </a:moveTo>
                  <a:lnTo>
                    <a:pt x="1" y="40"/>
                  </a:lnTo>
                  <a:lnTo>
                    <a:pt x="1757" y="4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39"/>
            <p:cNvSpPr/>
            <p:nvPr/>
          </p:nvSpPr>
          <p:spPr>
            <a:xfrm>
              <a:off x="-1890300" y="3214707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39"/>
            <p:cNvSpPr/>
            <p:nvPr/>
          </p:nvSpPr>
          <p:spPr>
            <a:xfrm>
              <a:off x="-1890300" y="3235010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39"/>
            <p:cNvSpPr/>
            <p:nvPr/>
          </p:nvSpPr>
          <p:spPr>
            <a:xfrm>
              <a:off x="-1882331" y="3179035"/>
              <a:ext cx="12523" cy="81970"/>
            </a:xfrm>
            <a:custGeom>
              <a:avLst/>
              <a:gdLst/>
              <a:ahLst/>
              <a:cxnLst/>
              <a:rect l="l" t="t" r="r" b="b"/>
              <a:pathLst>
                <a:path w="6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6" y="432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39"/>
            <p:cNvSpPr/>
            <p:nvPr/>
          </p:nvSpPr>
          <p:spPr>
            <a:xfrm>
              <a:off x="-1823890" y="3179035"/>
              <a:ext cx="10626" cy="81970"/>
            </a:xfrm>
            <a:custGeom>
              <a:avLst/>
              <a:gdLst/>
              <a:ahLst/>
              <a:cxnLst/>
              <a:rect l="l" t="t" r="r" b="b"/>
              <a:pathLst>
                <a:path w="5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56" y="432"/>
                  </a:lnTo>
                  <a:lnTo>
                    <a:pt x="5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39"/>
            <p:cNvSpPr/>
            <p:nvPr/>
          </p:nvSpPr>
          <p:spPr>
            <a:xfrm>
              <a:off x="-1767347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39"/>
            <p:cNvSpPr/>
            <p:nvPr/>
          </p:nvSpPr>
          <p:spPr>
            <a:xfrm>
              <a:off x="-170587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39"/>
            <p:cNvSpPr/>
            <p:nvPr/>
          </p:nvSpPr>
          <p:spPr>
            <a:xfrm>
              <a:off x="-1644394" y="3176568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39"/>
            <p:cNvSpPr/>
            <p:nvPr/>
          </p:nvSpPr>
          <p:spPr>
            <a:xfrm>
              <a:off x="-158045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39"/>
            <p:cNvSpPr/>
            <p:nvPr/>
          </p:nvSpPr>
          <p:spPr>
            <a:xfrm>
              <a:off x="-519980" y="3040711"/>
              <a:ext cx="333378" cy="5123"/>
            </a:xfrm>
            <a:custGeom>
              <a:avLst/>
              <a:gdLst/>
              <a:ahLst/>
              <a:cxnLst/>
              <a:rect l="l" t="t" r="r" b="b"/>
              <a:pathLst>
                <a:path w="1757" h="27" extrusionOk="0">
                  <a:moveTo>
                    <a:pt x="1" y="1"/>
                  </a:moveTo>
                  <a:lnTo>
                    <a:pt x="1" y="27"/>
                  </a:lnTo>
                  <a:lnTo>
                    <a:pt x="1757" y="27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39"/>
            <p:cNvSpPr/>
            <p:nvPr/>
          </p:nvSpPr>
          <p:spPr>
            <a:xfrm>
              <a:off x="-519980" y="3063480"/>
              <a:ext cx="333378" cy="5692"/>
            </a:xfrm>
            <a:custGeom>
              <a:avLst/>
              <a:gdLst/>
              <a:ahLst/>
              <a:cxnLst/>
              <a:rect l="l" t="t" r="r" b="b"/>
              <a:pathLst>
                <a:path w="1757" h="30" extrusionOk="0">
                  <a:moveTo>
                    <a:pt x="1" y="1"/>
                  </a:moveTo>
                  <a:lnTo>
                    <a:pt x="1" y="30"/>
                  </a:lnTo>
                  <a:lnTo>
                    <a:pt x="1757" y="3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39"/>
            <p:cNvSpPr/>
            <p:nvPr/>
          </p:nvSpPr>
          <p:spPr>
            <a:xfrm>
              <a:off x="-519980" y="3084352"/>
              <a:ext cx="333378" cy="5123"/>
            </a:xfrm>
            <a:custGeom>
              <a:avLst/>
              <a:gdLst/>
              <a:ahLst/>
              <a:cxnLst/>
              <a:rect l="l" t="t" r="r" b="b"/>
              <a:pathLst>
                <a:path w="1757" h="27" extrusionOk="0">
                  <a:moveTo>
                    <a:pt x="1" y="1"/>
                  </a:moveTo>
                  <a:lnTo>
                    <a:pt x="1" y="27"/>
                  </a:lnTo>
                  <a:lnTo>
                    <a:pt x="1757" y="27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39"/>
            <p:cNvSpPr/>
            <p:nvPr/>
          </p:nvSpPr>
          <p:spPr>
            <a:xfrm>
              <a:off x="-51201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39"/>
            <p:cNvSpPr/>
            <p:nvPr/>
          </p:nvSpPr>
          <p:spPr>
            <a:xfrm>
              <a:off x="-453001" y="3025341"/>
              <a:ext cx="10056" cy="81970"/>
            </a:xfrm>
            <a:custGeom>
              <a:avLst/>
              <a:gdLst/>
              <a:ahLst/>
              <a:cxnLst/>
              <a:rect l="l" t="t" r="r" b="b"/>
              <a:pathLst>
                <a:path w="53" h="432" extrusionOk="0">
                  <a:moveTo>
                    <a:pt x="1" y="1"/>
                  </a:moveTo>
                  <a:lnTo>
                    <a:pt x="1" y="432"/>
                  </a:lnTo>
                  <a:lnTo>
                    <a:pt x="53" y="432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39"/>
            <p:cNvSpPr/>
            <p:nvPr/>
          </p:nvSpPr>
          <p:spPr>
            <a:xfrm>
              <a:off x="-397026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39"/>
            <p:cNvSpPr/>
            <p:nvPr/>
          </p:nvSpPr>
          <p:spPr>
            <a:xfrm>
              <a:off x="-33555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39"/>
            <p:cNvSpPr/>
            <p:nvPr/>
          </p:nvSpPr>
          <p:spPr>
            <a:xfrm>
              <a:off x="-274073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39"/>
            <p:cNvSpPr/>
            <p:nvPr/>
          </p:nvSpPr>
          <p:spPr>
            <a:xfrm>
              <a:off x="-21013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39"/>
            <p:cNvSpPr/>
            <p:nvPr/>
          </p:nvSpPr>
          <p:spPr>
            <a:xfrm>
              <a:off x="-1488236" y="3191938"/>
              <a:ext cx="333378" cy="7590"/>
            </a:xfrm>
            <a:custGeom>
              <a:avLst/>
              <a:gdLst/>
              <a:ahLst/>
              <a:cxnLst/>
              <a:rect l="l" t="t" r="r" b="b"/>
              <a:pathLst>
                <a:path w="1757" h="40" extrusionOk="0">
                  <a:moveTo>
                    <a:pt x="1" y="1"/>
                  </a:moveTo>
                  <a:lnTo>
                    <a:pt x="1" y="40"/>
                  </a:lnTo>
                  <a:lnTo>
                    <a:pt x="1757" y="4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39"/>
            <p:cNvSpPr/>
            <p:nvPr/>
          </p:nvSpPr>
          <p:spPr>
            <a:xfrm>
              <a:off x="-1488236" y="3214707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39"/>
            <p:cNvSpPr/>
            <p:nvPr/>
          </p:nvSpPr>
          <p:spPr>
            <a:xfrm>
              <a:off x="-1488236" y="3235010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39"/>
            <p:cNvSpPr/>
            <p:nvPr/>
          </p:nvSpPr>
          <p:spPr>
            <a:xfrm>
              <a:off x="-147780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39"/>
            <p:cNvSpPr/>
            <p:nvPr/>
          </p:nvSpPr>
          <p:spPr>
            <a:xfrm>
              <a:off x="-1421256" y="3179035"/>
              <a:ext cx="12523" cy="81970"/>
            </a:xfrm>
            <a:custGeom>
              <a:avLst/>
              <a:gdLst/>
              <a:ahLst/>
              <a:cxnLst/>
              <a:rect l="l" t="t" r="r" b="b"/>
              <a:pathLst>
                <a:path w="6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6" y="432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39"/>
            <p:cNvSpPr/>
            <p:nvPr/>
          </p:nvSpPr>
          <p:spPr>
            <a:xfrm>
              <a:off x="-136281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39"/>
            <p:cNvSpPr/>
            <p:nvPr/>
          </p:nvSpPr>
          <p:spPr>
            <a:xfrm>
              <a:off x="-130380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39"/>
            <p:cNvSpPr/>
            <p:nvPr/>
          </p:nvSpPr>
          <p:spPr>
            <a:xfrm>
              <a:off x="-1239863" y="3176568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39"/>
            <p:cNvSpPr/>
            <p:nvPr/>
          </p:nvSpPr>
          <p:spPr>
            <a:xfrm>
              <a:off x="-117838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9641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104783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矩形: 圆角 5">
            <a:extLst>
              <a:ext uri="{FF2B5EF4-FFF2-40B4-BE49-F238E27FC236}">
                <a16:creationId xmlns:a16="http://schemas.microsoft.com/office/drawing/2014/main" id="{FF8809C4-687C-4FCD-8DB4-9B5B4BEB6087}"/>
              </a:ext>
            </a:extLst>
          </p:cNvPr>
          <p:cNvSpPr/>
          <p:nvPr/>
        </p:nvSpPr>
        <p:spPr>
          <a:xfrm>
            <a:off x="1317766" y="162479"/>
            <a:ext cx="7936117" cy="4457512"/>
          </a:xfrm>
          <a:custGeom>
            <a:avLst/>
            <a:gdLst>
              <a:gd name="connsiteX0" fmla="*/ 0 w 10802778"/>
              <a:gd name="connsiteY0" fmla="*/ 544063 h 3264310"/>
              <a:gd name="connsiteX1" fmla="*/ 544063 w 10802778"/>
              <a:gd name="connsiteY1" fmla="*/ 0 h 3264310"/>
              <a:gd name="connsiteX2" fmla="*/ 10258715 w 10802778"/>
              <a:gd name="connsiteY2" fmla="*/ 0 h 3264310"/>
              <a:gd name="connsiteX3" fmla="*/ 10802778 w 10802778"/>
              <a:gd name="connsiteY3" fmla="*/ 544063 h 3264310"/>
              <a:gd name="connsiteX4" fmla="*/ 10802778 w 10802778"/>
              <a:gd name="connsiteY4" fmla="*/ 2720247 h 3264310"/>
              <a:gd name="connsiteX5" fmla="*/ 10258715 w 10802778"/>
              <a:gd name="connsiteY5" fmla="*/ 3264310 h 3264310"/>
              <a:gd name="connsiteX6" fmla="*/ 544063 w 10802778"/>
              <a:gd name="connsiteY6" fmla="*/ 3264310 h 3264310"/>
              <a:gd name="connsiteX7" fmla="*/ 0 w 10802778"/>
              <a:gd name="connsiteY7" fmla="*/ 2720247 h 3264310"/>
              <a:gd name="connsiteX8" fmla="*/ 0 w 10802778"/>
              <a:gd name="connsiteY8" fmla="*/ 544063 h 3264310"/>
              <a:gd name="connsiteX0" fmla="*/ 0 w 10802778"/>
              <a:gd name="connsiteY0" fmla="*/ 544063 h 3264310"/>
              <a:gd name="connsiteX1" fmla="*/ 544063 w 10802778"/>
              <a:gd name="connsiteY1" fmla="*/ 0 h 3264310"/>
              <a:gd name="connsiteX2" fmla="*/ 10258715 w 10802778"/>
              <a:gd name="connsiteY2" fmla="*/ 0 h 3264310"/>
              <a:gd name="connsiteX3" fmla="*/ 10802778 w 10802778"/>
              <a:gd name="connsiteY3" fmla="*/ 544063 h 3264310"/>
              <a:gd name="connsiteX4" fmla="*/ 10802778 w 10802778"/>
              <a:gd name="connsiteY4" fmla="*/ 2720247 h 3264310"/>
              <a:gd name="connsiteX5" fmla="*/ 10258715 w 10802778"/>
              <a:gd name="connsiteY5" fmla="*/ 3264310 h 3264310"/>
              <a:gd name="connsiteX6" fmla="*/ 1199536 w 10802778"/>
              <a:gd name="connsiteY6" fmla="*/ 3254478 h 3264310"/>
              <a:gd name="connsiteX7" fmla="*/ 544063 w 10802778"/>
              <a:gd name="connsiteY7" fmla="*/ 3264310 h 3264310"/>
              <a:gd name="connsiteX8" fmla="*/ 0 w 10802778"/>
              <a:gd name="connsiteY8" fmla="*/ 2720247 h 3264310"/>
              <a:gd name="connsiteX9" fmla="*/ 0 w 10802778"/>
              <a:gd name="connsiteY9" fmla="*/ 544063 h 326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02778" h="3264310">
                <a:moveTo>
                  <a:pt x="0" y="544063"/>
                </a:moveTo>
                <a:cubicBezTo>
                  <a:pt x="0" y="243585"/>
                  <a:pt x="243585" y="0"/>
                  <a:pt x="544063" y="0"/>
                </a:cubicBezTo>
                <a:lnTo>
                  <a:pt x="10258715" y="0"/>
                </a:lnTo>
                <a:cubicBezTo>
                  <a:pt x="10559193" y="0"/>
                  <a:pt x="10802778" y="243585"/>
                  <a:pt x="10802778" y="544063"/>
                </a:cubicBezTo>
                <a:lnTo>
                  <a:pt x="10802778" y="2720247"/>
                </a:lnTo>
                <a:cubicBezTo>
                  <a:pt x="10802778" y="3020725"/>
                  <a:pt x="10559193" y="3264310"/>
                  <a:pt x="10258715" y="3264310"/>
                </a:cubicBezTo>
                <a:lnTo>
                  <a:pt x="1199536" y="3254478"/>
                </a:lnTo>
                <a:lnTo>
                  <a:pt x="544063" y="3264310"/>
                </a:lnTo>
                <a:cubicBezTo>
                  <a:pt x="243585" y="3264310"/>
                  <a:pt x="0" y="3020725"/>
                  <a:pt x="0" y="2720247"/>
                </a:cubicBezTo>
                <a:lnTo>
                  <a:pt x="0" y="544063"/>
                </a:lnTo>
                <a:close/>
              </a:path>
            </a:pathLst>
          </a:custGeom>
          <a:solidFill>
            <a:schemeClr val="bg1">
              <a:alpha val="64000"/>
            </a:schemeClr>
          </a:solidFill>
          <a:ln w="28575">
            <a:solidFill>
              <a:srgbClr val="4D27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endParaRPr lang="zh-CN" altLang="en-US" sz="1867" kern="0">
              <a:solidFill>
                <a:srgbClr val="FFFFFF"/>
              </a:solidFill>
              <a:latin typeface="Arial"/>
              <a:ea typeface="宋体" panose="02010600030101010101" pitchFamily="2" charset="-122"/>
              <a:sym typeface="Arial"/>
            </a:endParaRPr>
          </a:p>
        </p:txBody>
      </p:sp>
      <p:sp>
        <p:nvSpPr>
          <p:cNvPr id="176" name="Google Shape;304;p20"/>
          <p:cNvSpPr txBox="1">
            <a:spLocks/>
          </p:cNvSpPr>
          <p:nvPr/>
        </p:nvSpPr>
        <p:spPr>
          <a:xfrm>
            <a:off x="1866539" y="214530"/>
            <a:ext cx="7152859" cy="76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2533" tIns="162533" rIns="162533" bIns="162533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Odibee Sans"/>
              <a:buNone/>
              <a:defRPr sz="5200" b="0" i="0" u="none" strike="noStrike" cap="none">
                <a:solidFill>
                  <a:srgbClr val="434343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pPr defTabSz="1219170">
              <a:defRPr/>
            </a:pPr>
            <a:r>
              <a:rPr lang="en-US" sz="3200" kern="0" dirty="0" err="1"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lang="en-US" sz="3200" kern="0" dirty="0">
                <a:latin typeface="Calibri" panose="020F0502020204030204" pitchFamily="34" charset="0"/>
                <a:cs typeface="Calibri" panose="020F0502020204030204" pitchFamily="34" charset="0"/>
              </a:rPr>
              <a:t> … </a:t>
            </a:r>
            <a:r>
              <a:rPr lang="en-US" sz="3200" kern="0" dirty="0" err="1"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sz="3200" kern="0" dirty="0">
                <a:latin typeface="Calibri" panose="020F0502020204030204" pitchFamily="34" charset="0"/>
                <a:cs typeface="Calibri" panose="020F0502020204030204" pitchFamily="34" charset="0"/>
              </a:rPr>
              <a:t> … </a:t>
            </a:r>
            <a:r>
              <a:rPr lang="en-US" sz="3200" kern="0" dirty="0" err="1"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200" kern="0" dirty="0">
                <a:latin typeface="Calibri" panose="020F0502020204030204" pitchFamily="34" charset="0"/>
                <a:cs typeface="Calibri" panose="020F0502020204030204" pitchFamily="34" charset="0"/>
              </a:rPr>
              <a:t> … </a:t>
            </a:r>
            <a:r>
              <a:rPr lang="en-US" sz="3200" kern="0" dirty="0" err="1"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sz="3200" kern="0" dirty="0"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  <p:pic>
        <p:nvPicPr>
          <p:cNvPr id="177" name="Picture 1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1947" y="920576"/>
            <a:ext cx="2642043" cy="690659"/>
          </a:xfrm>
          <a:prstGeom prst="rect">
            <a:avLst/>
          </a:prstGeom>
        </p:spPr>
      </p:pic>
      <p:grpSp>
        <p:nvGrpSpPr>
          <p:cNvPr id="181" name="Google Shape;1364;p42"/>
          <p:cNvGrpSpPr/>
          <p:nvPr/>
        </p:nvGrpSpPr>
        <p:grpSpPr>
          <a:xfrm>
            <a:off x="8982107" y="4217801"/>
            <a:ext cx="1771399" cy="2516968"/>
            <a:chOff x="4761425" y="5078500"/>
            <a:chExt cx="278475" cy="395675"/>
          </a:xfrm>
        </p:grpSpPr>
        <p:sp>
          <p:nvSpPr>
            <p:cNvPr id="182" name="Google Shape;1365;p42"/>
            <p:cNvSpPr/>
            <p:nvPr/>
          </p:nvSpPr>
          <p:spPr>
            <a:xfrm>
              <a:off x="4859500" y="5397800"/>
              <a:ext cx="35175" cy="56725"/>
            </a:xfrm>
            <a:custGeom>
              <a:avLst/>
              <a:gdLst/>
              <a:ahLst/>
              <a:cxnLst/>
              <a:rect l="l" t="t" r="r" b="b"/>
              <a:pathLst>
                <a:path w="1407" h="2269" extrusionOk="0">
                  <a:moveTo>
                    <a:pt x="1" y="1"/>
                  </a:moveTo>
                  <a:lnTo>
                    <a:pt x="30" y="257"/>
                  </a:lnTo>
                  <a:lnTo>
                    <a:pt x="98" y="756"/>
                  </a:lnTo>
                  <a:lnTo>
                    <a:pt x="150" y="1216"/>
                  </a:lnTo>
                  <a:lnTo>
                    <a:pt x="299" y="2269"/>
                  </a:lnTo>
                  <a:lnTo>
                    <a:pt x="1407" y="2269"/>
                  </a:lnTo>
                  <a:lnTo>
                    <a:pt x="1407" y="1216"/>
                  </a:lnTo>
                  <a:lnTo>
                    <a:pt x="1407" y="1"/>
                  </a:ln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1366;p42"/>
            <p:cNvSpPr/>
            <p:nvPr/>
          </p:nvSpPr>
          <p:spPr>
            <a:xfrm>
              <a:off x="4859900" y="5399500"/>
              <a:ext cx="34775" cy="20600"/>
            </a:xfrm>
            <a:custGeom>
              <a:avLst/>
              <a:gdLst/>
              <a:ahLst/>
              <a:cxnLst/>
              <a:rect l="l" t="t" r="r" b="b"/>
              <a:pathLst>
                <a:path w="1391" h="824" extrusionOk="0">
                  <a:moveTo>
                    <a:pt x="1391" y="1"/>
                  </a:moveTo>
                  <a:lnTo>
                    <a:pt x="1362" y="163"/>
                  </a:lnTo>
                  <a:cubicBezTo>
                    <a:pt x="1216" y="176"/>
                    <a:pt x="1067" y="176"/>
                    <a:pt x="944" y="176"/>
                  </a:cubicBezTo>
                  <a:cubicBezTo>
                    <a:pt x="513" y="176"/>
                    <a:pt x="189" y="108"/>
                    <a:pt x="1" y="40"/>
                  </a:cubicBezTo>
                  <a:lnTo>
                    <a:pt x="1" y="40"/>
                  </a:lnTo>
                  <a:lnTo>
                    <a:pt x="14" y="189"/>
                  </a:lnTo>
                  <a:lnTo>
                    <a:pt x="1255" y="189"/>
                  </a:lnTo>
                  <a:lnTo>
                    <a:pt x="1255" y="688"/>
                  </a:lnTo>
                  <a:lnTo>
                    <a:pt x="82" y="688"/>
                  </a:lnTo>
                  <a:lnTo>
                    <a:pt x="95" y="824"/>
                  </a:lnTo>
                  <a:lnTo>
                    <a:pt x="1391" y="824"/>
                  </a:lnTo>
                  <a:lnTo>
                    <a:pt x="1391" y="1"/>
                  </a:lnTo>
                  <a:close/>
                </a:path>
              </a:pathLst>
            </a:custGeom>
            <a:solidFill>
              <a:srgbClr val="FFA3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367;p42"/>
            <p:cNvSpPr/>
            <p:nvPr/>
          </p:nvSpPr>
          <p:spPr>
            <a:xfrm>
              <a:off x="4861525" y="5420075"/>
              <a:ext cx="34450" cy="41900"/>
            </a:xfrm>
            <a:custGeom>
              <a:avLst/>
              <a:gdLst/>
              <a:ahLst/>
              <a:cxnLst/>
              <a:rect l="l" t="t" r="r" b="b"/>
              <a:pathLst>
                <a:path w="1378" h="1676" extrusionOk="0">
                  <a:moveTo>
                    <a:pt x="1" y="1"/>
                  </a:moveTo>
                  <a:lnTo>
                    <a:pt x="137" y="1041"/>
                  </a:lnTo>
                  <a:lnTo>
                    <a:pt x="205" y="1501"/>
                  </a:lnTo>
                  <a:lnTo>
                    <a:pt x="1339" y="1676"/>
                  </a:lnTo>
                  <a:lnTo>
                    <a:pt x="1378" y="1"/>
                  </a:lnTo>
                  <a:close/>
                </a:path>
              </a:pathLst>
            </a:custGeom>
            <a:solidFill>
              <a:srgbClr val="E1F3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368;p42"/>
            <p:cNvSpPr/>
            <p:nvPr/>
          </p:nvSpPr>
          <p:spPr>
            <a:xfrm>
              <a:off x="4834875" y="5449550"/>
              <a:ext cx="62475" cy="24625"/>
            </a:xfrm>
            <a:custGeom>
              <a:avLst/>
              <a:gdLst/>
              <a:ahLst/>
              <a:cxnLst/>
              <a:rect l="l" t="t" r="r" b="b"/>
              <a:pathLst>
                <a:path w="2499" h="985" extrusionOk="0">
                  <a:moveTo>
                    <a:pt x="1517" y="0"/>
                  </a:moveTo>
                  <a:cubicBezTo>
                    <a:pt x="1425" y="0"/>
                    <a:pt x="1311" y="27"/>
                    <a:pt x="1177" y="105"/>
                  </a:cubicBezTo>
                  <a:cubicBezTo>
                    <a:pt x="811" y="293"/>
                    <a:pt x="312" y="510"/>
                    <a:pt x="56" y="698"/>
                  </a:cubicBezTo>
                  <a:cubicBezTo>
                    <a:pt x="14" y="727"/>
                    <a:pt x="1" y="779"/>
                    <a:pt x="14" y="821"/>
                  </a:cubicBezTo>
                  <a:cubicBezTo>
                    <a:pt x="30" y="860"/>
                    <a:pt x="56" y="902"/>
                    <a:pt x="111" y="902"/>
                  </a:cubicBezTo>
                  <a:cubicBezTo>
                    <a:pt x="406" y="963"/>
                    <a:pt x="720" y="984"/>
                    <a:pt x="1018" y="984"/>
                  </a:cubicBezTo>
                  <a:cubicBezTo>
                    <a:pt x="1767" y="984"/>
                    <a:pt x="2418" y="847"/>
                    <a:pt x="2418" y="847"/>
                  </a:cubicBezTo>
                  <a:cubicBezTo>
                    <a:pt x="2499" y="497"/>
                    <a:pt x="2418" y="186"/>
                    <a:pt x="2418" y="186"/>
                  </a:cubicBezTo>
                  <a:cubicBezTo>
                    <a:pt x="2363" y="186"/>
                    <a:pt x="2324" y="212"/>
                    <a:pt x="2269" y="241"/>
                  </a:cubicBezTo>
                  <a:cubicBezTo>
                    <a:pt x="2217" y="280"/>
                    <a:pt x="2149" y="348"/>
                    <a:pt x="2055" y="361"/>
                  </a:cubicBezTo>
                  <a:cubicBezTo>
                    <a:pt x="2051" y="361"/>
                    <a:pt x="2047" y="361"/>
                    <a:pt x="2043" y="361"/>
                  </a:cubicBezTo>
                  <a:cubicBezTo>
                    <a:pt x="1889" y="361"/>
                    <a:pt x="1812" y="118"/>
                    <a:pt x="1812" y="118"/>
                  </a:cubicBezTo>
                  <a:cubicBezTo>
                    <a:pt x="1812" y="118"/>
                    <a:pt x="1712" y="0"/>
                    <a:pt x="151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369;p42"/>
            <p:cNvSpPr/>
            <p:nvPr/>
          </p:nvSpPr>
          <p:spPr>
            <a:xfrm>
              <a:off x="4835200" y="5454175"/>
              <a:ext cx="61175" cy="19950"/>
            </a:xfrm>
            <a:custGeom>
              <a:avLst/>
              <a:gdLst/>
              <a:ahLst/>
              <a:cxnLst/>
              <a:rect l="l" t="t" r="r" b="b"/>
              <a:pathLst>
                <a:path w="2447" h="798" extrusionOk="0">
                  <a:moveTo>
                    <a:pt x="2379" y="1"/>
                  </a:moveTo>
                  <a:cubicBezTo>
                    <a:pt x="2337" y="1"/>
                    <a:pt x="2298" y="27"/>
                    <a:pt x="2256" y="56"/>
                  </a:cubicBezTo>
                  <a:cubicBezTo>
                    <a:pt x="2256" y="163"/>
                    <a:pt x="2243" y="257"/>
                    <a:pt x="2136" y="351"/>
                  </a:cubicBezTo>
                  <a:cubicBezTo>
                    <a:pt x="2042" y="432"/>
                    <a:pt x="1919" y="461"/>
                    <a:pt x="1799" y="487"/>
                  </a:cubicBezTo>
                  <a:cubicBezTo>
                    <a:pt x="1663" y="513"/>
                    <a:pt x="1514" y="542"/>
                    <a:pt x="1365" y="555"/>
                  </a:cubicBezTo>
                  <a:cubicBezTo>
                    <a:pt x="1054" y="594"/>
                    <a:pt x="746" y="594"/>
                    <a:pt x="435" y="594"/>
                  </a:cubicBezTo>
                  <a:cubicBezTo>
                    <a:pt x="354" y="607"/>
                    <a:pt x="260" y="607"/>
                    <a:pt x="179" y="607"/>
                  </a:cubicBezTo>
                  <a:cubicBezTo>
                    <a:pt x="124" y="607"/>
                    <a:pt x="56" y="607"/>
                    <a:pt x="1" y="636"/>
                  </a:cubicBezTo>
                  <a:cubicBezTo>
                    <a:pt x="17" y="675"/>
                    <a:pt x="43" y="717"/>
                    <a:pt x="98" y="717"/>
                  </a:cubicBezTo>
                  <a:cubicBezTo>
                    <a:pt x="393" y="785"/>
                    <a:pt x="704" y="798"/>
                    <a:pt x="1002" y="798"/>
                  </a:cubicBezTo>
                  <a:cubicBezTo>
                    <a:pt x="1757" y="798"/>
                    <a:pt x="2405" y="662"/>
                    <a:pt x="2405" y="662"/>
                  </a:cubicBezTo>
                  <a:cubicBezTo>
                    <a:pt x="2431" y="542"/>
                    <a:pt x="2447" y="419"/>
                    <a:pt x="2447" y="325"/>
                  </a:cubicBezTo>
                  <a:cubicBezTo>
                    <a:pt x="2447" y="137"/>
                    <a:pt x="2405" y="1"/>
                    <a:pt x="2405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370;p42"/>
            <p:cNvSpPr/>
            <p:nvPr/>
          </p:nvSpPr>
          <p:spPr>
            <a:xfrm>
              <a:off x="4911175" y="5397800"/>
              <a:ext cx="35425" cy="56725"/>
            </a:xfrm>
            <a:custGeom>
              <a:avLst/>
              <a:gdLst/>
              <a:ahLst/>
              <a:cxnLst/>
              <a:rect l="l" t="t" r="r" b="b"/>
              <a:pathLst>
                <a:path w="1417" h="2269" extrusionOk="0">
                  <a:moveTo>
                    <a:pt x="1" y="1"/>
                  </a:moveTo>
                  <a:lnTo>
                    <a:pt x="1" y="1216"/>
                  </a:lnTo>
                  <a:lnTo>
                    <a:pt x="1" y="2269"/>
                  </a:lnTo>
                  <a:lnTo>
                    <a:pt x="1109" y="2269"/>
                  </a:lnTo>
                  <a:lnTo>
                    <a:pt x="1255" y="1216"/>
                  </a:lnTo>
                  <a:lnTo>
                    <a:pt x="1310" y="756"/>
                  </a:lnTo>
                  <a:lnTo>
                    <a:pt x="1378" y="257"/>
                  </a:lnTo>
                  <a:lnTo>
                    <a:pt x="1417" y="1"/>
                  </a:ln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371;p42"/>
            <p:cNvSpPr/>
            <p:nvPr/>
          </p:nvSpPr>
          <p:spPr>
            <a:xfrm>
              <a:off x="4911175" y="5399825"/>
              <a:ext cx="35100" cy="20275"/>
            </a:xfrm>
            <a:custGeom>
              <a:avLst/>
              <a:gdLst/>
              <a:ahLst/>
              <a:cxnLst/>
              <a:rect l="l" t="t" r="r" b="b"/>
              <a:pathLst>
                <a:path w="1404" h="811" extrusionOk="0">
                  <a:moveTo>
                    <a:pt x="1404" y="1"/>
                  </a:moveTo>
                  <a:cubicBezTo>
                    <a:pt x="1216" y="69"/>
                    <a:pt x="866" y="163"/>
                    <a:pt x="351" y="163"/>
                  </a:cubicBezTo>
                  <a:cubicBezTo>
                    <a:pt x="244" y="163"/>
                    <a:pt x="137" y="163"/>
                    <a:pt x="1" y="150"/>
                  </a:cubicBezTo>
                  <a:lnTo>
                    <a:pt x="1" y="811"/>
                  </a:lnTo>
                  <a:lnTo>
                    <a:pt x="1297" y="811"/>
                  </a:lnTo>
                  <a:lnTo>
                    <a:pt x="1310" y="675"/>
                  </a:lnTo>
                  <a:lnTo>
                    <a:pt x="150" y="675"/>
                  </a:lnTo>
                  <a:lnTo>
                    <a:pt x="150" y="176"/>
                  </a:lnTo>
                  <a:lnTo>
                    <a:pt x="1378" y="176"/>
                  </a:lnTo>
                  <a:lnTo>
                    <a:pt x="1404" y="1"/>
                  </a:lnTo>
                  <a:close/>
                </a:path>
              </a:pathLst>
            </a:custGeom>
            <a:solidFill>
              <a:srgbClr val="FFA3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372;p42"/>
            <p:cNvSpPr/>
            <p:nvPr/>
          </p:nvSpPr>
          <p:spPr>
            <a:xfrm>
              <a:off x="4909475" y="5420075"/>
              <a:ext cx="34450" cy="41900"/>
            </a:xfrm>
            <a:custGeom>
              <a:avLst/>
              <a:gdLst/>
              <a:ahLst/>
              <a:cxnLst/>
              <a:rect l="l" t="t" r="r" b="b"/>
              <a:pathLst>
                <a:path w="1378" h="1676" extrusionOk="0">
                  <a:moveTo>
                    <a:pt x="1" y="1"/>
                  </a:moveTo>
                  <a:lnTo>
                    <a:pt x="43" y="1676"/>
                  </a:lnTo>
                  <a:lnTo>
                    <a:pt x="1177" y="1501"/>
                  </a:lnTo>
                  <a:lnTo>
                    <a:pt x="1242" y="973"/>
                  </a:lnTo>
                  <a:lnTo>
                    <a:pt x="1378" y="1"/>
                  </a:lnTo>
                  <a:close/>
                </a:path>
              </a:pathLst>
            </a:custGeom>
            <a:solidFill>
              <a:srgbClr val="E1F3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373;p42"/>
            <p:cNvSpPr/>
            <p:nvPr/>
          </p:nvSpPr>
          <p:spPr>
            <a:xfrm>
              <a:off x="4907775" y="5449550"/>
              <a:ext cx="62475" cy="24625"/>
            </a:xfrm>
            <a:custGeom>
              <a:avLst/>
              <a:gdLst/>
              <a:ahLst/>
              <a:cxnLst/>
              <a:rect l="l" t="t" r="r" b="b"/>
              <a:pathLst>
                <a:path w="2499" h="985" extrusionOk="0">
                  <a:moveTo>
                    <a:pt x="991" y="0"/>
                  </a:moveTo>
                  <a:cubicBezTo>
                    <a:pt x="796" y="0"/>
                    <a:pt x="704" y="118"/>
                    <a:pt x="704" y="118"/>
                  </a:cubicBezTo>
                  <a:cubicBezTo>
                    <a:pt x="704" y="118"/>
                    <a:pt x="614" y="361"/>
                    <a:pt x="460" y="361"/>
                  </a:cubicBezTo>
                  <a:cubicBezTo>
                    <a:pt x="456" y="361"/>
                    <a:pt x="452" y="361"/>
                    <a:pt x="448" y="361"/>
                  </a:cubicBezTo>
                  <a:cubicBezTo>
                    <a:pt x="354" y="348"/>
                    <a:pt x="286" y="280"/>
                    <a:pt x="231" y="241"/>
                  </a:cubicBezTo>
                  <a:cubicBezTo>
                    <a:pt x="176" y="212"/>
                    <a:pt x="137" y="186"/>
                    <a:pt x="82" y="186"/>
                  </a:cubicBezTo>
                  <a:cubicBezTo>
                    <a:pt x="82" y="186"/>
                    <a:pt x="1" y="497"/>
                    <a:pt x="95" y="847"/>
                  </a:cubicBezTo>
                  <a:cubicBezTo>
                    <a:pt x="95" y="847"/>
                    <a:pt x="738" y="984"/>
                    <a:pt x="1485" y="984"/>
                  </a:cubicBezTo>
                  <a:cubicBezTo>
                    <a:pt x="1782" y="984"/>
                    <a:pt x="2096" y="963"/>
                    <a:pt x="2392" y="902"/>
                  </a:cubicBezTo>
                  <a:cubicBezTo>
                    <a:pt x="2444" y="902"/>
                    <a:pt x="2473" y="860"/>
                    <a:pt x="2486" y="821"/>
                  </a:cubicBezTo>
                  <a:cubicBezTo>
                    <a:pt x="2499" y="779"/>
                    <a:pt x="2486" y="727"/>
                    <a:pt x="2444" y="698"/>
                  </a:cubicBezTo>
                  <a:cubicBezTo>
                    <a:pt x="2188" y="510"/>
                    <a:pt x="1689" y="293"/>
                    <a:pt x="1339" y="105"/>
                  </a:cubicBezTo>
                  <a:cubicBezTo>
                    <a:pt x="1199" y="27"/>
                    <a:pt x="1083" y="0"/>
                    <a:pt x="991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374;p42"/>
            <p:cNvSpPr/>
            <p:nvPr/>
          </p:nvSpPr>
          <p:spPr>
            <a:xfrm>
              <a:off x="4909150" y="5454175"/>
              <a:ext cx="60775" cy="19950"/>
            </a:xfrm>
            <a:custGeom>
              <a:avLst/>
              <a:gdLst/>
              <a:ahLst/>
              <a:cxnLst/>
              <a:rect l="l" t="t" r="r" b="b"/>
              <a:pathLst>
                <a:path w="2431" h="798" extrusionOk="0">
                  <a:moveTo>
                    <a:pt x="27" y="1"/>
                  </a:moveTo>
                  <a:cubicBezTo>
                    <a:pt x="27" y="1"/>
                    <a:pt x="1" y="137"/>
                    <a:pt x="1" y="325"/>
                  </a:cubicBezTo>
                  <a:cubicBezTo>
                    <a:pt x="1" y="419"/>
                    <a:pt x="1" y="542"/>
                    <a:pt x="40" y="662"/>
                  </a:cubicBezTo>
                  <a:cubicBezTo>
                    <a:pt x="40" y="662"/>
                    <a:pt x="688" y="798"/>
                    <a:pt x="1433" y="798"/>
                  </a:cubicBezTo>
                  <a:cubicBezTo>
                    <a:pt x="1728" y="798"/>
                    <a:pt x="2039" y="785"/>
                    <a:pt x="2337" y="717"/>
                  </a:cubicBezTo>
                  <a:cubicBezTo>
                    <a:pt x="2389" y="717"/>
                    <a:pt x="2418" y="675"/>
                    <a:pt x="2431" y="636"/>
                  </a:cubicBezTo>
                  <a:cubicBezTo>
                    <a:pt x="2376" y="607"/>
                    <a:pt x="2324" y="607"/>
                    <a:pt x="2256" y="607"/>
                  </a:cubicBezTo>
                  <a:cubicBezTo>
                    <a:pt x="2175" y="607"/>
                    <a:pt x="2094" y="607"/>
                    <a:pt x="2000" y="594"/>
                  </a:cubicBezTo>
                  <a:cubicBezTo>
                    <a:pt x="1689" y="594"/>
                    <a:pt x="1378" y="594"/>
                    <a:pt x="1067" y="555"/>
                  </a:cubicBezTo>
                  <a:cubicBezTo>
                    <a:pt x="918" y="542"/>
                    <a:pt x="785" y="513"/>
                    <a:pt x="636" y="487"/>
                  </a:cubicBezTo>
                  <a:cubicBezTo>
                    <a:pt x="513" y="461"/>
                    <a:pt x="393" y="432"/>
                    <a:pt x="299" y="351"/>
                  </a:cubicBezTo>
                  <a:cubicBezTo>
                    <a:pt x="202" y="257"/>
                    <a:pt x="176" y="163"/>
                    <a:pt x="176" y="56"/>
                  </a:cubicBezTo>
                  <a:cubicBezTo>
                    <a:pt x="137" y="27"/>
                    <a:pt x="95" y="1"/>
                    <a:pt x="56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375;p42"/>
            <p:cNvSpPr/>
            <p:nvPr/>
          </p:nvSpPr>
          <p:spPr>
            <a:xfrm>
              <a:off x="4964475" y="5202750"/>
              <a:ext cx="75425" cy="56725"/>
            </a:xfrm>
            <a:custGeom>
              <a:avLst/>
              <a:gdLst/>
              <a:ahLst/>
              <a:cxnLst/>
              <a:rect l="l" t="t" r="r" b="b"/>
              <a:pathLst>
                <a:path w="3017" h="2269" extrusionOk="0">
                  <a:moveTo>
                    <a:pt x="2266" y="1"/>
                  </a:moveTo>
                  <a:cubicBezTo>
                    <a:pt x="2193" y="1"/>
                    <a:pt x="1906" y="458"/>
                    <a:pt x="1906" y="458"/>
                  </a:cubicBezTo>
                  <a:lnTo>
                    <a:pt x="542" y="1054"/>
                  </a:lnTo>
                  <a:lnTo>
                    <a:pt x="1" y="1268"/>
                  </a:lnTo>
                  <a:cubicBezTo>
                    <a:pt x="82" y="1446"/>
                    <a:pt x="124" y="1621"/>
                    <a:pt x="176" y="1809"/>
                  </a:cubicBezTo>
                  <a:cubicBezTo>
                    <a:pt x="244" y="1958"/>
                    <a:pt x="325" y="2120"/>
                    <a:pt x="393" y="2269"/>
                  </a:cubicBezTo>
                  <a:cubicBezTo>
                    <a:pt x="435" y="2256"/>
                    <a:pt x="461" y="2227"/>
                    <a:pt x="487" y="2214"/>
                  </a:cubicBezTo>
                  <a:cubicBezTo>
                    <a:pt x="1028" y="1835"/>
                    <a:pt x="1540" y="1459"/>
                    <a:pt x="2068" y="1067"/>
                  </a:cubicBezTo>
                  <a:lnTo>
                    <a:pt x="2107" y="1025"/>
                  </a:lnTo>
                  <a:lnTo>
                    <a:pt x="2162" y="986"/>
                  </a:lnTo>
                  <a:cubicBezTo>
                    <a:pt x="2162" y="986"/>
                    <a:pt x="2729" y="879"/>
                    <a:pt x="2836" y="811"/>
                  </a:cubicBezTo>
                  <a:cubicBezTo>
                    <a:pt x="2930" y="743"/>
                    <a:pt x="2622" y="717"/>
                    <a:pt x="2622" y="717"/>
                  </a:cubicBezTo>
                  <a:cubicBezTo>
                    <a:pt x="2622" y="717"/>
                    <a:pt x="2972" y="594"/>
                    <a:pt x="2998" y="539"/>
                  </a:cubicBezTo>
                  <a:cubicBezTo>
                    <a:pt x="3017" y="513"/>
                    <a:pt x="2908" y="494"/>
                    <a:pt x="2793" y="494"/>
                  </a:cubicBezTo>
                  <a:cubicBezTo>
                    <a:pt x="2731" y="494"/>
                    <a:pt x="2668" y="499"/>
                    <a:pt x="2622" y="513"/>
                  </a:cubicBezTo>
                  <a:cubicBezTo>
                    <a:pt x="2622" y="513"/>
                    <a:pt x="2972" y="325"/>
                    <a:pt x="2959" y="257"/>
                  </a:cubicBezTo>
                  <a:cubicBezTo>
                    <a:pt x="2956" y="240"/>
                    <a:pt x="2931" y="234"/>
                    <a:pt x="2896" y="234"/>
                  </a:cubicBezTo>
                  <a:cubicBezTo>
                    <a:pt x="2785" y="234"/>
                    <a:pt x="2567" y="296"/>
                    <a:pt x="2567" y="296"/>
                  </a:cubicBezTo>
                  <a:cubicBezTo>
                    <a:pt x="2567" y="296"/>
                    <a:pt x="2836" y="95"/>
                    <a:pt x="2810" y="27"/>
                  </a:cubicBezTo>
                  <a:cubicBezTo>
                    <a:pt x="2805" y="18"/>
                    <a:pt x="2793" y="15"/>
                    <a:pt x="2778" y="15"/>
                  </a:cubicBezTo>
                  <a:cubicBezTo>
                    <a:pt x="2665" y="15"/>
                    <a:pt x="2324" y="202"/>
                    <a:pt x="2324" y="202"/>
                  </a:cubicBezTo>
                  <a:cubicBezTo>
                    <a:pt x="2324" y="202"/>
                    <a:pt x="2350" y="14"/>
                    <a:pt x="2269" y="1"/>
                  </a:cubicBezTo>
                  <a:cubicBezTo>
                    <a:pt x="2268" y="1"/>
                    <a:pt x="2267" y="1"/>
                    <a:pt x="2266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376;p42"/>
            <p:cNvSpPr/>
            <p:nvPr/>
          </p:nvSpPr>
          <p:spPr>
            <a:xfrm>
              <a:off x="4970550" y="5229075"/>
              <a:ext cx="45625" cy="26675"/>
            </a:xfrm>
            <a:custGeom>
              <a:avLst/>
              <a:gdLst/>
              <a:ahLst/>
              <a:cxnLst/>
              <a:rect l="l" t="t" r="r" b="b"/>
              <a:pathLst>
                <a:path w="1825" h="1067" extrusionOk="0">
                  <a:moveTo>
                    <a:pt x="299" y="1"/>
                  </a:moveTo>
                  <a:lnTo>
                    <a:pt x="1" y="121"/>
                  </a:lnTo>
                  <a:lnTo>
                    <a:pt x="367" y="1041"/>
                  </a:lnTo>
                  <a:lnTo>
                    <a:pt x="367" y="1067"/>
                  </a:lnTo>
                  <a:cubicBezTo>
                    <a:pt x="866" y="730"/>
                    <a:pt x="1339" y="364"/>
                    <a:pt x="1825" y="14"/>
                  </a:cubicBezTo>
                  <a:lnTo>
                    <a:pt x="1825" y="14"/>
                  </a:lnTo>
                  <a:cubicBezTo>
                    <a:pt x="1634" y="82"/>
                    <a:pt x="1216" y="215"/>
                    <a:pt x="853" y="215"/>
                  </a:cubicBezTo>
                  <a:cubicBezTo>
                    <a:pt x="623" y="215"/>
                    <a:pt x="406" y="163"/>
                    <a:pt x="299" y="1"/>
                  </a:cubicBezTo>
                  <a:close/>
                </a:path>
              </a:pathLst>
            </a:custGeom>
            <a:solidFill>
              <a:srgbClr val="FFA3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377;p42"/>
            <p:cNvSpPr/>
            <p:nvPr/>
          </p:nvSpPr>
          <p:spPr>
            <a:xfrm>
              <a:off x="4761425" y="5217225"/>
              <a:ext cx="78250" cy="48650"/>
            </a:xfrm>
            <a:custGeom>
              <a:avLst/>
              <a:gdLst/>
              <a:ahLst/>
              <a:cxnLst/>
              <a:rect l="l" t="t" r="r" b="b"/>
              <a:pathLst>
                <a:path w="3130" h="1946" extrusionOk="0">
                  <a:moveTo>
                    <a:pt x="664" y="1"/>
                  </a:moveTo>
                  <a:cubicBezTo>
                    <a:pt x="662" y="1"/>
                    <a:pt x="660" y="1"/>
                    <a:pt x="658" y="2"/>
                  </a:cubicBezTo>
                  <a:cubicBezTo>
                    <a:pt x="590" y="28"/>
                    <a:pt x="645" y="219"/>
                    <a:pt x="645" y="219"/>
                  </a:cubicBezTo>
                  <a:cubicBezTo>
                    <a:pt x="645" y="219"/>
                    <a:pt x="322" y="101"/>
                    <a:pt x="196" y="101"/>
                  </a:cubicBezTo>
                  <a:cubicBezTo>
                    <a:pt x="167" y="101"/>
                    <a:pt x="148" y="107"/>
                    <a:pt x="146" y="122"/>
                  </a:cubicBezTo>
                  <a:cubicBezTo>
                    <a:pt x="117" y="190"/>
                    <a:pt x="415" y="352"/>
                    <a:pt x="415" y="352"/>
                  </a:cubicBezTo>
                  <a:cubicBezTo>
                    <a:pt x="415" y="352"/>
                    <a:pt x="271" y="332"/>
                    <a:pt x="158" y="332"/>
                  </a:cubicBezTo>
                  <a:cubicBezTo>
                    <a:pt x="87" y="332"/>
                    <a:pt x="28" y="340"/>
                    <a:pt x="23" y="365"/>
                  </a:cubicBezTo>
                  <a:cubicBezTo>
                    <a:pt x="23" y="433"/>
                    <a:pt x="389" y="569"/>
                    <a:pt x="389" y="569"/>
                  </a:cubicBezTo>
                  <a:cubicBezTo>
                    <a:pt x="374" y="567"/>
                    <a:pt x="359" y="567"/>
                    <a:pt x="342" y="567"/>
                  </a:cubicBezTo>
                  <a:cubicBezTo>
                    <a:pt x="202" y="567"/>
                    <a:pt x="1" y="613"/>
                    <a:pt x="36" y="663"/>
                  </a:cubicBezTo>
                  <a:cubicBezTo>
                    <a:pt x="65" y="718"/>
                    <a:pt x="428" y="770"/>
                    <a:pt x="428" y="770"/>
                  </a:cubicBezTo>
                  <a:cubicBezTo>
                    <a:pt x="428" y="770"/>
                    <a:pt x="133" y="851"/>
                    <a:pt x="240" y="906"/>
                  </a:cubicBezTo>
                  <a:cubicBezTo>
                    <a:pt x="347" y="948"/>
                    <a:pt x="927" y="961"/>
                    <a:pt x="927" y="961"/>
                  </a:cubicBezTo>
                  <a:lnTo>
                    <a:pt x="927" y="974"/>
                  </a:lnTo>
                  <a:cubicBezTo>
                    <a:pt x="943" y="974"/>
                    <a:pt x="982" y="1000"/>
                    <a:pt x="995" y="1000"/>
                  </a:cubicBezTo>
                  <a:cubicBezTo>
                    <a:pt x="1575" y="1311"/>
                    <a:pt x="2171" y="1622"/>
                    <a:pt x="2764" y="1904"/>
                  </a:cubicBezTo>
                  <a:cubicBezTo>
                    <a:pt x="2806" y="1920"/>
                    <a:pt x="2832" y="1933"/>
                    <a:pt x="2858" y="1946"/>
                  </a:cubicBezTo>
                  <a:cubicBezTo>
                    <a:pt x="2887" y="1823"/>
                    <a:pt x="2926" y="1703"/>
                    <a:pt x="2968" y="1580"/>
                  </a:cubicBezTo>
                  <a:cubicBezTo>
                    <a:pt x="3020" y="1353"/>
                    <a:pt x="3062" y="1136"/>
                    <a:pt x="3130" y="919"/>
                  </a:cubicBezTo>
                  <a:lnTo>
                    <a:pt x="2777" y="825"/>
                  </a:lnTo>
                  <a:lnTo>
                    <a:pt x="1089" y="407"/>
                  </a:lnTo>
                  <a:cubicBezTo>
                    <a:pt x="1089" y="407"/>
                    <a:pt x="747" y="1"/>
                    <a:pt x="664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378;p42"/>
            <p:cNvSpPr/>
            <p:nvPr/>
          </p:nvSpPr>
          <p:spPr>
            <a:xfrm>
              <a:off x="4784575" y="5237825"/>
              <a:ext cx="49675" cy="22950"/>
            </a:xfrm>
            <a:custGeom>
              <a:avLst/>
              <a:gdLst/>
              <a:ahLst/>
              <a:cxnLst/>
              <a:rect l="l" t="t" r="r" b="b"/>
              <a:pathLst>
                <a:path w="1987" h="918" extrusionOk="0">
                  <a:moveTo>
                    <a:pt x="1851" y="1"/>
                  </a:moveTo>
                  <a:cubicBezTo>
                    <a:pt x="1757" y="176"/>
                    <a:pt x="1514" y="568"/>
                    <a:pt x="1245" y="568"/>
                  </a:cubicBezTo>
                  <a:lnTo>
                    <a:pt x="1216" y="568"/>
                  </a:lnTo>
                  <a:cubicBezTo>
                    <a:pt x="973" y="542"/>
                    <a:pt x="474" y="338"/>
                    <a:pt x="192" y="231"/>
                  </a:cubicBezTo>
                  <a:cubicBezTo>
                    <a:pt x="111" y="189"/>
                    <a:pt x="56" y="163"/>
                    <a:pt x="17" y="150"/>
                  </a:cubicBezTo>
                  <a:lnTo>
                    <a:pt x="1" y="150"/>
                  </a:lnTo>
                  <a:cubicBezTo>
                    <a:pt x="17" y="150"/>
                    <a:pt x="56" y="176"/>
                    <a:pt x="69" y="176"/>
                  </a:cubicBezTo>
                  <a:cubicBezTo>
                    <a:pt x="542" y="432"/>
                    <a:pt x="1028" y="675"/>
                    <a:pt x="1514" y="918"/>
                  </a:cubicBezTo>
                  <a:lnTo>
                    <a:pt x="1987" y="43"/>
                  </a:lnTo>
                  <a:lnTo>
                    <a:pt x="1851" y="1"/>
                  </a:lnTo>
                  <a:close/>
                </a:path>
              </a:pathLst>
            </a:custGeom>
            <a:solidFill>
              <a:srgbClr val="FFA3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1379;p42"/>
            <p:cNvSpPr/>
            <p:nvPr/>
          </p:nvSpPr>
          <p:spPr>
            <a:xfrm>
              <a:off x="4821750" y="5230775"/>
              <a:ext cx="158950" cy="102725"/>
            </a:xfrm>
            <a:custGeom>
              <a:avLst/>
              <a:gdLst/>
              <a:ahLst/>
              <a:cxnLst/>
              <a:rect l="l" t="t" r="r" b="b"/>
              <a:pathLst>
                <a:path w="6358" h="4109" extrusionOk="0">
                  <a:moveTo>
                    <a:pt x="5927" y="1"/>
                  </a:moveTo>
                  <a:lnTo>
                    <a:pt x="4563" y="607"/>
                  </a:lnTo>
                  <a:lnTo>
                    <a:pt x="4239" y="500"/>
                  </a:lnTo>
                  <a:cubicBezTo>
                    <a:pt x="4239" y="500"/>
                    <a:pt x="3821" y="1038"/>
                    <a:pt x="3293" y="1080"/>
                  </a:cubicBezTo>
                  <a:cubicBezTo>
                    <a:pt x="3276" y="1081"/>
                    <a:pt x="3259" y="1082"/>
                    <a:pt x="3242" y="1082"/>
                  </a:cubicBezTo>
                  <a:cubicBezTo>
                    <a:pt x="2738" y="1082"/>
                    <a:pt x="2308" y="539"/>
                    <a:pt x="2308" y="539"/>
                  </a:cubicBezTo>
                  <a:lnTo>
                    <a:pt x="2052" y="620"/>
                  </a:lnTo>
                  <a:lnTo>
                    <a:pt x="620" y="296"/>
                  </a:lnTo>
                  <a:lnTo>
                    <a:pt x="526" y="270"/>
                  </a:lnTo>
                  <a:lnTo>
                    <a:pt x="1" y="1255"/>
                  </a:lnTo>
                  <a:lnTo>
                    <a:pt x="1242" y="1848"/>
                  </a:lnTo>
                  <a:lnTo>
                    <a:pt x="1809" y="3779"/>
                  </a:lnTo>
                  <a:cubicBezTo>
                    <a:pt x="2434" y="4026"/>
                    <a:pt x="2950" y="4108"/>
                    <a:pt x="3360" y="4108"/>
                  </a:cubicBezTo>
                  <a:cubicBezTo>
                    <a:pt x="4180" y="4108"/>
                    <a:pt x="4576" y="3779"/>
                    <a:pt x="4576" y="3779"/>
                  </a:cubicBezTo>
                  <a:lnTo>
                    <a:pt x="5237" y="1890"/>
                  </a:lnTo>
                  <a:lnTo>
                    <a:pt x="6358" y="1093"/>
                  </a:lnTo>
                  <a:lnTo>
                    <a:pt x="6319" y="973"/>
                  </a:lnTo>
                  <a:lnTo>
                    <a:pt x="592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1380;p42"/>
            <p:cNvSpPr/>
            <p:nvPr/>
          </p:nvSpPr>
          <p:spPr>
            <a:xfrm>
              <a:off x="4873675" y="52459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08D9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381;p42"/>
            <p:cNvSpPr/>
            <p:nvPr/>
          </p:nvSpPr>
          <p:spPr>
            <a:xfrm>
              <a:off x="4873675" y="5245925"/>
              <a:ext cx="58425" cy="26025"/>
            </a:xfrm>
            <a:custGeom>
              <a:avLst/>
              <a:gdLst/>
              <a:ahLst/>
              <a:cxnLst/>
              <a:rect l="l" t="t" r="r" b="b"/>
              <a:pathLst>
                <a:path w="2337" h="1041" extrusionOk="0">
                  <a:moveTo>
                    <a:pt x="2337" y="1"/>
                  </a:moveTo>
                  <a:lnTo>
                    <a:pt x="1799" y="824"/>
                  </a:lnTo>
                  <a:lnTo>
                    <a:pt x="1459" y="461"/>
                  </a:lnTo>
                  <a:lnTo>
                    <a:pt x="1203" y="649"/>
                  </a:lnTo>
                  <a:lnTo>
                    <a:pt x="934" y="461"/>
                  </a:lnTo>
                  <a:lnTo>
                    <a:pt x="636" y="785"/>
                  </a:lnTo>
                  <a:cubicBezTo>
                    <a:pt x="435" y="610"/>
                    <a:pt x="17" y="27"/>
                    <a:pt x="1" y="1"/>
                  </a:cubicBezTo>
                  <a:lnTo>
                    <a:pt x="1" y="1"/>
                  </a:lnTo>
                  <a:lnTo>
                    <a:pt x="529" y="1028"/>
                  </a:lnTo>
                  <a:lnTo>
                    <a:pt x="921" y="594"/>
                  </a:lnTo>
                  <a:lnTo>
                    <a:pt x="1203" y="785"/>
                  </a:lnTo>
                  <a:lnTo>
                    <a:pt x="1433" y="649"/>
                  </a:lnTo>
                  <a:lnTo>
                    <a:pt x="1987" y="1041"/>
                  </a:lnTo>
                  <a:lnTo>
                    <a:pt x="2337" y="1"/>
                  </a:ln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382;p42"/>
            <p:cNvSpPr/>
            <p:nvPr/>
          </p:nvSpPr>
          <p:spPr>
            <a:xfrm>
              <a:off x="4879750" y="5228750"/>
              <a:ext cx="47000" cy="32025"/>
            </a:xfrm>
            <a:custGeom>
              <a:avLst/>
              <a:gdLst/>
              <a:ahLst/>
              <a:cxnLst/>
              <a:rect l="l" t="t" r="r" b="b"/>
              <a:pathLst>
                <a:path w="1880" h="1281" extrusionOk="0">
                  <a:moveTo>
                    <a:pt x="56" y="1"/>
                  </a:moveTo>
                  <a:cubicBezTo>
                    <a:pt x="56" y="1"/>
                    <a:pt x="98" y="377"/>
                    <a:pt x="1" y="688"/>
                  </a:cubicBezTo>
                  <a:cubicBezTo>
                    <a:pt x="98" y="743"/>
                    <a:pt x="137" y="850"/>
                    <a:pt x="124" y="957"/>
                  </a:cubicBezTo>
                  <a:lnTo>
                    <a:pt x="367" y="1054"/>
                  </a:lnTo>
                  <a:cubicBezTo>
                    <a:pt x="393" y="957"/>
                    <a:pt x="474" y="892"/>
                    <a:pt x="597" y="892"/>
                  </a:cubicBezTo>
                  <a:cubicBezTo>
                    <a:pt x="798" y="892"/>
                    <a:pt x="892" y="1080"/>
                    <a:pt x="853" y="1242"/>
                  </a:cubicBezTo>
                  <a:lnTo>
                    <a:pt x="973" y="1281"/>
                  </a:lnTo>
                  <a:lnTo>
                    <a:pt x="1041" y="1255"/>
                  </a:lnTo>
                  <a:cubicBezTo>
                    <a:pt x="1015" y="1119"/>
                    <a:pt x="1109" y="957"/>
                    <a:pt x="1297" y="957"/>
                  </a:cubicBezTo>
                  <a:cubicBezTo>
                    <a:pt x="1394" y="957"/>
                    <a:pt x="1475" y="999"/>
                    <a:pt x="1514" y="1067"/>
                  </a:cubicBezTo>
                  <a:lnTo>
                    <a:pt x="1731" y="973"/>
                  </a:lnTo>
                  <a:cubicBezTo>
                    <a:pt x="1689" y="850"/>
                    <a:pt x="1744" y="675"/>
                    <a:pt x="1880" y="633"/>
                  </a:cubicBezTo>
                  <a:cubicBezTo>
                    <a:pt x="1812" y="338"/>
                    <a:pt x="1851" y="1"/>
                    <a:pt x="1851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1383;p42"/>
            <p:cNvSpPr/>
            <p:nvPr/>
          </p:nvSpPr>
          <p:spPr>
            <a:xfrm>
              <a:off x="4881125" y="5231100"/>
              <a:ext cx="44900" cy="11200"/>
            </a:xfrm>
            <a:custGeom>
              <a:avLst/>
              <a:gdLst/>
              <a:ahLst/>
              <a:cxnLst/>
              <a:rect l="l" t="t" r="r" b="b"/>
              <a:pathLst>
                <a:path w="1796" h="448" extrusionOk="0">
                  <a:moveTo>
                    <a:pt x="1" y="1"/>
                  </a:moveTo>
                  <a:lnTo>
                    <a:pt x="1" y="1"/>
                  </a:lnTo>
                  <a:cubicBezTo>
                    <a:pt x="14" y="69"/>
                    <a:pt x="14" y="189"/>
                    <a:pt x="1" y="312"/>
                  </a:cubicBezTo>
                  <a:cubicBezTo>
                    <a:pt x="257" y="393"/>
                    <a:pt x="542" y="432"/>
                    <a:pt x="866" y="445"/>
                  </a:cubicBezTo>
                  <a:cubicBezTo>
                    <a:pt x="909" y="446"/>
                    <a:pt x="952" y="447"/>
                    <a:pt x="995" y="447"/>
                  </a:cubicBezTo>
                  <a:cubicBezTo>
                    <a:pt x="1292" y="447"/>
                    <a:pt x="1560" y="407"/>
                    <a:pt x="1796" y="325"/>
                  </a:cubicBezTo>
                  <a:cubicBezTo>
                    <a:pt x="1783" y="202"/>
                    <a:pt x="1783" y="95"/>
                    <a:pt x="1783" y="14"/>
                  </a:cubicBezTo>
                  <a:cubicBezTo>
                    <a:pt x="1514" y="95"/>
                    <a:pt x="1216" y="134"/>
                    <a:pt x="866" y="134"/>
                  </a:cubicBezTo>
                  <a:cubicBezTo>
                    <a:pt x="542" y="121"/>
                    <a:pt x="257" y="82"/>
                    <a:pt x="1" y="1"/>
                  </a:cubicBezTo>
                  <a:close/>
                </a:path>
              </a:pathLst>
            </a:custGeom>
            <a:solidFill>
              <a:srgbClr val="FF8F6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1384;p42"/>
            <p:cNvSpPr/>
            <p:nvPr/>
          </p:nvSpPr>
          <p:spPr>
            <a:xfrm>
              <a:off x="4876100" y="5236850"/>
              <a:ext cx="27650" cy="27325"/>
            </a:xfrm>
            <a:custGeom>
              <a:avLst/>
              <a:gdLst/>
              <a:ahLst/>
              <a:cxnLst/>
              <a:rect l="l" t="t" r="r" b="b"/>
              <a:pathLst>
                <a:path w="1106" h="1093" extrusionOk="0">
                  <a:moveTo>
                    <a:pt x="202" y="1"/>
                  </a:moveTo>
                  <a:lnTo>
                    <a:pt x="1" y="338"/>
                  </a:lnTo>
                  <a:cubicBezTo>
                    <a:pt x="1" y="338"/>
                    <a:pt x="202" y="986"/>
                    <a:pt x="526" y="1093"/>
                  </a:cubicBezTo>
                  <a:lnTo>
                    <a:pt x="837" y="824"/>
                  </a:lnTo>
                  <a:lnTo>
                    <a:pt x="931" y="905"/>
                  </a:lnTo>
                  <a:lnTo>
                    <a:pt x="1106" y="1012"/>
                  </a:lnTo>
                  <a:cubicBezTo>
                    <a:pt x="1106" y="999"/>
                    <a:pt x="1093" y="918"/>
                    <a:pt x="1093" y="824"/>
                  </a:cubicBezTo>
                  <a:cubicBezTo>
                    <a:pt x="1080" y="675"/>
                    <a:pt x="1054" y="500"/>
                    <a:pt x="1012" y="471"/>
                  </a:cubicBezTo>
                  <a:cubicBezTo>
                    <a:pt x="931" y="419"/>
                    <a:pt x="202" y="189"/>
                    <a:pt x="202" y="189"/>
                  </a:cubicBezTo>
                  <a:lnTo>
                    <a:pt x="202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1385;p42"/>
            <p:cNvSpPr/>
            <p:nvPr/>
          </p:nvSpPr>
          <p:spPr>
            <a:xfrm>
              <a:off x="4897000" y="5251025"/>
              <a:ext cx="6750" cy="11125"/>
            </a:xfrm>
            <a:custGeom>
              <a:avLst/>
              <a:gdLst/>
              <a:ahLst/>
              <a:cxnLst/>
              <a:rect l="l" t="t" r="r" b="b"/>
              <a:pathLst>
                <a:path w="270" h="445" extrusionOk="0">
                  <a:moveTo>
                    <a:pt x="108" y="1"/>
                  </a:moveTo>
                  <a:lnTo>
                    <a:pt x="1" y="257"/>
                  </a:lnTo>
                  <a:lnTo>
                    <a:pt x="270" y="445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38040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1386;p42"/>
            <p:cNvSpPr/>
            <p:nvPr/>
          </p:nvSpPr>
          <p:spPr>
            <a:xfrm>
              <a:off x="4903725" y="5237175"/>
              <a:ext cx="27075" cy="27000"/>
            </a:xfrm>
            <a:custGeom>
              <a:avLst/>
              <a:gdLst/>
              <a:ahLst/>
              <a:cxnLst/>
              <a:rect l="l" t="t" r="r" b="b"/>
              <a:pathLst>
                <a:path w="1083" h="1080" extrusionOk="0">
                  <a:moveTo>
                    <a:pt x="879" y="1"/>
                  </a:moveTo>
                  <a:lnTo>
                    <a:pt x="879" y="176"/>
                  </a:lnTo>
                  <a:cubicBezTo>
                    <a:pt x="879" y="176"/>
                    <a:pt x="150" y="406"/>
                    <a:pt x="69" y="458"/>
                  </a:cubicBezTo>
                  <a:cubicBezTo>
                    <a:pt x="30" y="487"/>
                    <a:pt x="14" y="662"/>
                    <a:pt x="1" y="811"/>
                  </a:cubicBezTo>
                  <a:lnTo>
                    <a:pt x="1" y="999"/>
                  </a:lnTo>
                  <a:lnTo>
                    <a:pt x="192" y="850"/>
                  </a:lnTo>
                  <a:lnTo>
                    <a:pt x="257" y="811"/>
                  </a:lnTo>
                  <a:lnTo>
                    <a:pt x="555" y="1080"/>
                  </a:lnTo>
                  <a:cubicBezTo>
                    <a:pt x="879" y="973"/>
                    <a:pt x="1083" y="325"/>
                    <a:pt x="1083" y="325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" name="Google Shape;1387;p42"/>
            <p:cNvSpPr/>
            <p:nvPr/>
          </p:nvSpPr>
          <p:spPr>
            <a:xfrm>
              <a:off x="4903725" y="5251025"/>
              <a:ext cx="6425" cy="11125"/>
            </a:xfrm>
            <a:custGeom>
              <a:avLst/>
              <a:gdLst/>
              <a:ahLst/>
              <a:cxnLst/>
              <a:rect l="l" t="t" r="r" b="b"/>
              <a:pathLst>
                <a:path w="257" h="445" extrusionOk="0">
                  <a:moveTo>
                    <a:pt x="137" y="1"/>
                  </a:moveTo>
                  <a:lnTo>
                    <a:pt x="1" y="445"/>
                  </a:lnTo>
                  <a:lnTo>
                    <a:pt x="1" y="445"/>
                  </a:lnTo>
                  <a:lnTo>
                    <a:pt x="257" y="257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rgbClr val="38040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5" name="Google Shape;1388;p42"/>
            <p:cNvSpPr/>
            <p:nvPr/>
          </p:nvSpPr>
          <p:spPr>
            <a:xfrm>
              <a:off x="4812550" y="5100775"/>
              <a:ext cx="181950" cy="133700"/>
            </a:xfrm>
            <a:custGeom>
              <a:avLst/>
              <a:gdLst/>
              <a:ahLst/>
              <a:cxnLst/>
              <a:rect l="l" t="t" r="r" b="b"/>
              <a:pathLst>
                <a:path w="7278" h="5348" extrusionOk="0">
                  <a:moveTo>
                    <a:pt x="3645" y="1"/>
                  </a:moveTo>
                  <a:cubicBezTo>
                    <a:pt x="3566" y="1"/>
                    <a:pt x="1336" y="13"/>
                    <a:pt x="1085" y="1420"/>
                  </a:cubicBezTo>
                  <a:cubicBezTo>
                    <a:pt x="1030" y="1718"/>
                    <a:pt x="988" y="2042"/>
                    <a:pt x="1004" y="2392"/>
                  </a:cubicBezTo>
                  <a:cubicBezTo>
                    <a:pt x="909" y="2318"/>
                    <a:pt x="796" y="2262"/>
                    <a:pt x="663" y="2262"/>
                  </a:cubicBezTo>
                  <a:cubicBezTo>
                    <a:pt x="605" y="2262"/>
                    <a:pt x="542" y="2273"/>
                    <a:pt x="476" y="2298"/>
                  </a:cubicBezTo>
                  <a:cubicBezTo>
                    <a:pt x="0" y="2482"/>
                    <a:pt x="108" y="3933"/>
                    <a:pt x="1234" y="3933"/>
                  </a:cubicBezTo>
                  <a:cubicBezTo>
                    <a:pt x="1259" y="3933"/>
                    <a:pt x="1285" y="3932"/>
                    <a:pt x="1312" y="3931"/>
                  </a:cubicBezTo>
                  <a:cubicBezTo>
                    <a:pt x="1678" y="4699"/>
                    <a:pt x="2365" y="5308"/>
                    <a:pt x="3609" y="5347"/>
                  </a:cubicBezTo>
                  <a:cubicBezTo>
                    <a:pt x="3636" y="5347"/>
                    <a:pt x="3663" y="5348"/>
                    <a:pt x="3690" y="5348"/>
                  </a:cubicBezTo>
                  <a:cubicBezTo>
                    <a:pt x="4869" y="5348"/>
                    <a:pt x="5574" y="4723"/>
                    <a:pt x="5945" y="3918"/>
                  </a:cubicBezTo>
                  <a:cubicBezTo>
                    <a:pt x="5981" y="3921"/>
                    <a:pt x="6016" y="3922"/>
                    <a:pt x="6051" y="3922"/>
                  </a:cubicBezTo>
                  <a:cubicBezTo>
                    <a:pt x="7167" y="3922"/>
                    <a:pt x="7278" y="2480"/>
                    <a:pt x="6794" y="2298"/>
                  </a:cubicBezTo>
                  <a:cubicBezTo>
                    <a:pt x="6727" y="2273"/>
                    <a:pt x="6665" y="2262"/>
                    <a:pt x="6606" y="2262"/>
                  </a:cubicBezTo>
                  <a:cubicBezTo>
                    <a:pt x="6473" y="2262"/>
                    <a:pt x="6361" y="2318"/>
                    <a:pt x="6269" y="2392"/>
                  </a:cubicBezTo>
                  <a:cubicBezTo>
                    <a:pt x="6282" y="2013"/>
                    <a:pt x="6240" y="1663"/>
                    <a:pt x="6159" y="1365"/>
                  </a:cubicBezTo>
                  <a:cubicBezTo>
                    <a:pt x="5783" y="17"/>
                    <a:pt x="3648" y="1"/>
                    <a:pt x="3648" y="1"/>
                  </a:cubicBezTo>
                  <a:cubicBezTo>
                    <a:pt x="3648" y="1"/>
                    <a:pt x="3647" y="1"/>
                    <a:pt x="3645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1389;p42"/>
            <p:cNvSpPr/>
            <p:nvPr/>
          </p:nvSpPr>
          <p:spPr>
            <a:xfrm>
              <a:off x="4829525" y="5127100"/>
              <a:ext cx="118450" cy="54700"/>
            </a:xfrm>
            <a:custGeom>
              <a:avLst/>
              <a:gdLst/>
              <a:ahLst/>
              <a:cxnLst/>
              <a:rect l="l" t="t" r="r" b="b"/>
              <a:pathLst>
                <a:path w="4738" h="2188" extrusionOk="0">
                  <a:moveTo>
                    <a:pt x="4738" y="1"/>
                  </a:moveTo>
                  <a:cubicBezTo>
                    <a:pt x="4440" y="150"/>
                    <a:pt x="4132" y="244"/>
                    <a:pt x="3821" y="299"/>
                  </a:cubicBezTo>
                  <a:cubicBezTo>
                    <a:pt x="3413" y="381"/>
                    <a:pt x="2904" y="434"/>
                    <a:pt x="2400" y="434"/>
                  </a:cubicBezTo>
                  <a:cubicBezTo>
                    <a:pt x="1985" y="434"/>
                    <a:pt x="1575" y="398"/>
                    <a:pt x="1229" y="312"/>
                  </a:cubicBezTo>
                  <a:cubicBezTo>
                    <a:pt x="1216" y="678"/>
                    <a:pt x="1135" y="1177"/>
                    <a:pt x="743" y="1540"/>
                  </a:cubicBezTo>
                  <a:lnTo>
                    <a:pt x="743" y="1569"/>
                  </a:lnTo>
                  <a:lnTo>
                    <a:pt x="649" y="2000"/>
                  </a:lnTo>
                  <a:cubicBezTo>
                    <a:pt x="649" y="2000"/>
                    <a:pt x="432" y="1608"/>
                    <a:pt x="283" y="1313"/>
                  </a:cubicBezTo>
                  <a:cubicBezTo>
                    <a:pt x="270" y="1297"/>
                    <a:pt x="257" y="1297"/>
                    <a:pt x="257" y="1284"/>
                  </a:cubicBezTo>
                  <a:cubicBezTo>
                    <a:pt x="244" y="1284"/>
                    <a:pt x="244" y="1284"/>
                    <a:pt x="228" y="1271"/>
                  </a:cubicBezTo>
                  <a:lnTo>
                    <a:pt x="215" y="1271"/>
                  </a:lnTo>
                  <a:cubicBezTo>
                    <a:pt x="202" y="1258"/>
                    <a:pt x="202" y="1258"/>
                    <a:pt x="189" y="1258"/>
                  </a:cubicBezTo>
                  <a:cubicBezTo>
                    <a:pt x="176" y="1245"/>
                    <a:pt x="163" y="1245"/>
                    <a:pt x="163" y="1245"/>
                  </a:cubicBezTo>
                  <a:lnTo>
                    <a:pt x="147" y="1245"/>
                  </a:lnTo>
                  <a:cubicBezTo>
                    <a:pt x="147" y="1232"/>
                    <a:pt x="134" y="1232"/>
                    <a:pt x="134" y="1232"/>
                  </a:cubicBezTo>
                  <a:cubicBezTo>
                    <a:pt x="82" y="1216"/>
                    <a:pt x="40" y="1203"/>
                    <a:pt x="1" y="1203"/>
                  </a:cubicBezTo>
                  <a:cubicBezTo>
                    <a:pt x="14" y="1271"/>
                    <a:pt x="27" y="1339"/>
                    <a:pt x="53" y="1407"/>
                  </a:cubicBezTo>
                  <a:cubicBezTo>
                    <a:pt x="121" y="1407"/>
                    <a:pt x="189" y="1433"/>
                    <a:pt x="257" y="1475"/>
                  </a:cubicBezTo>
                  <a:cubicBezTo>
                    <a:pt x="257" y="1488"/>
                    <a:pt x="270" y="1488"/>
                    <a:pt x="283" y="1501"/>
                  </a:cubicBezTo>
                  <a:cubicBezTo>
                    <a:pt x="432" y="1799"/>
                    <a:pt x="649" y="2188"/>
                    <a:pt x="649" y="2188"/>
                  </a:cubicBezTo>
                  <a:lnTo>
                    <a:pt x="743" y="1757"/>
                  </a:lnTo>
                  <a:lnTo>
                    <a:pt x="743" y="1731"/>
                  </a:lnTo>
                  <a:cubicBezTo>
                    <a:pt x="1135" y="1365"/>
                    <a:pt x="1216" y="866"/>
                    <a:pt x="1229" y="503"/>
                  </a:cubicBezTo>
                  <a:cubicBezTo>
                    <a:pt x="1573" y="587"/>
                    <a:pt x="1980" y="623"/>
                    <a:pt x="2392" y="623"/>
                  </a:cubicBezTo>
                  <a:cubicBezTo>
                    <a:pt x="2899" y="623"/>
                    <a:pt x="3411" y="569"/>
                    <a:pt x="3821" y="487"/>
                  </a:cubicBezTo>
                  <a:cubicBezTo>
                    <a:pt x="4132" y="435"/>
                    <a:pt x="4440" y="341"/>
                    <a:pt x="4725" y="205"/>
                  </a:cubicBezTo>
                  <a:cubicBezTo>
                    <a:pt x="4725" y="124"/>
                    <a:pt x="4725" y="56"/>
                    <a:pt x="4738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1390;p42"/>
            <p:cNvSpPr/>
            <p:nvPr/>
          </p:nvSpPr>
          <p:spPr>
            <a:xfrm>
              <a:off x="4947300" y="5136250"/>
              <a:ext cx="29675" cy="45550"/>
            </a:xfrm>
            <a:custGeom>
              <a:avLst/>
              <a:gdLst/>
              <a:ahLst/>
              <a:cxnLst/>
              <a:rect l="l" t="t" r="r" b="b"/>
              <a:pathLst>
                <a:path w="1187" h="1822" extrusionOk="0">
                  <a:moveTo>
                    <a:pt x="14" y="1"/>
                  </a:moveTo>
                  <a:cubicBezTo>
                    <a:pt x="1" y="380"/>
                    <a:pt x="53" y="947"/>
                    <a:pt x="500" y="1365"/>
                  </a:cubicBezTo>
                  <a:lnTo>
                    <a:pt x="594" y="1822"/>
                  </a:lnTo>
                  <a:cubicBezTo>
                    <a:pt x="594" y="1822"/>
                    <a:pt x="782" y="1485"/>
                    <a:pt x="918" y="1203"/>
                  </a:cubicBezTo>
                  <a:cubicBezTo>
                    <a:pt x="931" y="1174"/>
                    <a:pt x="944" y="1135"/>
                    <a:pt x="960" y="1109"/>
                  </a:cubicBezTo>
                  <a:cubicBezTo>
                    <a:pt x="1012" y="1080"/>
                    <a:pt x="1067" y="1054"/>
                    <a:pt x="1122" y="1041"/>
                  </a:cubicBezTo>
                  <a:cubicBezTo>
                    <a:pt x="1148" y="986"/>
                    <a:pt x="1161" y="947"/>
                    <a:pt x="1174" y="892"/>
                  </a:cubicBezTo>
                  <a:cubicBezTo>
                    <a:pt x="1174" y="879"/>
                    <a:pt x="1187" y="866"/>
                    <a:pt x="1187" y="837"/>
                  </a:cubicBezTo>
                  <a:lnTo>
                    <a:pt x="1187" y="837"/>
                  </a:lnTo>
                  <a:cubicBezTo>
                    <a:pt x="1161" y="850"/>
                    <a:pt x="1148" y="850"/>
                    <a:pt x="1122" y="850"/>
                  </a:cubicBezTo>
                  <a:cubicBezTo>
                    <a:pt x="1106" y="850"/>
                    <a:pt x="1106" y="850"/>
                    <a:pt x="1093" y="866"/>
                  </a:cubicBezTo>
                  <a:lnTo>
                    <a:pt x="1080" y="866"/>
                  </a:lnTo>
                  <a:cubicBezTo>
                    <a:pt x="1067" y="866"/>
                    <a:pt x="1054" y="879"/>
                    <a:pt x="1041" y="879"/>
                  </a:cubicBezTo>
                  <a:cubicBezTo>
                    <a:pt x="1025" y="879"/>
                    <a:pt x="1025" y="879"/>
                    <a:pt x="1012" y="892"/>
                  </a:cubicBezTo>
                  <a:lnTo>
                    <a:pt x="999" y="892"/>
                  </a:lnTo>
                  <a:cubicBezTo>
                    <a:pt x="986" y="905"/>
                    <a:pt x="986" y="905"/>
                    <a:pt x="973" y="905"/>
                  </a:cubicBezTo>
                  <a:cubicBezTo>
                    <a:pt x="973" y="918"/>
                    <a:pt x="973" y="918"/>
                    <a:pt x="960" y="918"/>
                  </a:cubicBezTo>
                  <a:cubicBezTo>
                    <a:pt x="944" y="947"/>
                    <a:pt x="931" y="986"/>
                    <a:pt x="918" y="1012"/>
                  </a:cubicBezTo>
                  <a:cubicBezTo>
                    <a:pt x="782" y="1297"/>
                    <a:pt x="594" y="1634"/>
                    <a:pt x="594" y="1634"/>
                  </a:cubicBezTo>
                  <a:lnTo>
                    <a:pt x="500" y="1174"/>
                  </a:lnTo>
                  <a:cubicBezTo>
                    <a:pt x="121" y="824"/>
                    <a:pt x="27" y="364"/>
                    <a:pt x="14" y="1"/>
                  </a:cubicBezTo>
                  <a:close/>
                </a:path>
              </a:pathLst>
            </a:custGeom>
            <a:solidFill>
              <a:srgbClr val="FFBC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1391;p42"/>
            <p:cNvSpPr/>
            <p:nvPr/>
          </p:nvSpPr>
          <p:spPr>
            <a:xfrm>
              <a:off x="4914575" y="5156825"/>
              <a:ext cx="31050" cy="27725"/>
            </a:xfrm>
            <a:custGeom>
              <a:avLst/>
              <a:gdLst/>
              <a:ahLst/>
              <a:cxnLst/>
              <a:rect l="l" t="t" r="r" b="b"/>
              <a:pathLst>
                <a:path w="1242" h="1109" extrusionOk="0">
                  <a:moveTo>
                    <a:pt x="688" y="1"/>
                  </a:moveTo>
                  <a:cubicBezTo>
                    <a:pt x="377" y="1"/>
                    <a:pt x="1" y="325"/>
                    <a:pt x="1" y="623"/>
                  </a:cubicBezTo>
                  <a:cubicBezTo>
                    <a:pt x="1" y="934"/>
                    <a:pt x="377" y="1109"/>
                    <a:pt x="688" y="1109"/>
                  </a:cubicBezTo>
                  <a:cubicBezTo>
                    <a:pt x="986" y="1109"/>
                    <a:pt x="1242" y="866"/>
                    <a:pt x="1242" y="555"/>
                  </a:cubicBezTo>
                  <a:cubicBezTo>
                    <a:pt x="1242" y="257"/>
                    <a:pt x="986" y="1"/>
                    <a:pt x="6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1392;p42"/>
            <p:cNvSpPr/>
            <p:nvPr/>
          </p:nvSpPr>
          <p:spPr>
            <a:xfrm>
              <a:off x="4914175" y="5156375"/>
              <a:ext cx="32100" cy="23800"/>
            </a:xfrm>
            <a:custGeom>
              <a:avLst/>
              <a:gdLst/>
              <a:ahLst/>
              <a:cxnLst/>
              <a:rect l="l" t="t" r="r" b="b"/>
              <a:pathLst>
                <a:path w="1284" h="952" extrusionOk="0">
                  <a:moveTo>
                    <a:pt x="704" y="1"/>
                  </a:moveTo>
                  <a:cubicBezTo>
                    <a:pt x="624" y="1"/>
                    <a:pt x="544" y="16"/>
                    <a:pt x="474" y="45"/>
                  </a:cubicBezTo>
                  <a:cubicBezTo>
                    <a:pt x="380" y="87"/>
                    <a:pt x="286" y="142"/>
                    <a:pt x="218" y="223"/>
                  </a:cubicBezTo>
                  <a:cubicBezTo>
                    <a:pt x="137" y="288"/>
                    <a:pt x="82" y="369"/>
                    <a:pt x="43" y="466"/>
                  </a:cubicBezTo>
                  <a:cubicBezTo>
                    <a:pt x="30" y="518"/>
                    <a:pt x="17" y="560"/>
                    <a:pt x="17" y="612"/>
                  </a:cubicBezTo>
                  <a:cubicBezTo>
                    <a:pt x="1" y="667"/>
                    <a:pt x="17" y="722"/>
                    <a:pt x="43" y="761"/>
                  </a:cubicBezTo>
                  <a:cubicBezTo>
                    <a:pt x="17" y="667"/>
                    <a:pt x="30" y="560"/>
                    <a:pt x="69" y="479"/>
                  </a:cubicBezTo>
                  <a:cubicBezTo>
                    <a:pt x="111" y="385"/>
                    <a:pt x="179" y="317"/>
                    <a:pt x="244" y="249"/>
                  </a:cubicBezTo>
                  <a:cubicBezTo>
                    <a:pt x="325" y="181"/>
                    <a:pt x="406" y="126"/>
                    <a:pt x="487" y="100"/>
                  </a:cubicBezTo>
                  <a:cubicBezTo>
                    <a:pt x="559" y="71"/>
                    <a:pt x="629" y="55"/>
                    <a:pt x="698" y="55"/>
                  </a:cubicBezTo>
                  <a:cubicBezTo>
                    <a:pt x="723" y="55"/>
                    <a:pt x="747" y="57"/>
                    <a:pt x="772" y="61"/>
                  </a:cubicBezTo>
                  <a:cubicBezTo>
                    <a:pt x="960" y="74"/>
                    <a:pt x="1135" y="207"/>
                    <a:pt x="1203" y="398"/>
                  </a:cubicBezTo>
                  <a:cubicBezTo>
                    <a:pt x="1271" y="573"/>
                    <a:pt x="1245" y="790"/>
                    <a:pt x="1122" y="952"/>
                  </a:cubicBezTo>
                  <a:cubicBezTo>
                    <a:pt x="1190" y="871"/>
                    <a:pt x="1232" y="774"/>
                    <a:pt x="1258" y="680"/>
                  </a:cubicBezTo>
                  <a:cubicBezTo>
                    <a:pt x="1284" y="586"/>
                    <a:pt x="1271" y="479"/>
                    <a:pt x="1245" y="385"/>
                  </a:cubicBezTo>
                  <a:cubicBezTo>
                    <a:pt x="1177" y="181"/>
                    <a:pt x="989" y="32"/>
                    <a:pt x="785" y="6"/>
                  </a:cubicBezTo>
                  <a:cubicBezTo>
                    <a:pt x="758" y="3"/>
                    <a:pt x="731" y="1"/>
                    <a:pt x="704" y="1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1393;p42"/>
            <p:cNvSpPr/>
            <p:nvPr/>
          </p:nvSpPr>
          <p:spPr>
            <a:xfrm>
              <a:off x="4920650" y="5159500"/>
              <a:ext cx="19550" cy="19300"/>
            </a:xfrm>
            <a:custGeom>
              <a:avLst/>
              <a:gdLst/>
              <a:ahLst/>
              <a:cxnLst/>
              <a:rect l="l" t="t" r="r" b="b"/>
              <a:pathLst>
                <a:path w="782" h="772" extrusionOk="0">
                  <a:moveTo>
                    <a:pt x="390" y="1"/>
                  </a:moveTo>
                  <a:cubicBezTo>
                    <a:pt x="283" y="1"/>
                    <a:pt x="202" y="30"/>
                    <a:pt x="121" y="98"/>
                  </a:cubicBezTo>
                  <a:cubicBezTo>
                    <a:pt x="66" y="150"/>
                    <a:pt x="14" y="231"/>
                    <a:pt x="1" y="325"/>
                  </a:cubicBezTo>
                  <a:lnTo>
                    <a:pt x="1" y="380"/>
                  </a:lnTo>
                  <a:cubicBezTo>
                    <a:pt x="1" y="474"/>
                    <a:pt x="27" y="555"/>
                    <a:pt x="82" y="623"/>
                  </a:cubicBezTo>
                  <a:cubicBezTo>
                    <a:pt x="147" y="704"/>
                    <a:pt x="244" y="759"/>
                    <a:pt x="351" y="772"/>
                  </a:cubicBezTo>
                  <a:lnTo>
                    <a:pt x="390" y="772"/>
                  </a:lnTo>
                  <a:cubicBezTo>
                    <a:pt x="607" y="772"/>
                    <a:pt x="782" y="597"/>
                    <a:pt x="782" y="380"/>
                  </a:cubicBezTo>
                  <a:cubicBezTo>
                    <a:pt x="782" y="354"/>
                    <a:pt x="782" y="325"/>
                    <a:pt x="769" y="299"/>
                  </a:cubicBezTo>
                  <a:cubicBezTo>
                    <a:pt x="743" y="179"/>
                    <a:pt x="649" y="69"/>
                    <a:pt x="539" y="30"/>
                  </a:cubicBezTo>
                  <a:cubicBezTo>
                    <a:pt x="487" y="1"/>
                    <a:pt x="445" y="1"/>
                    <a:pt x="390" y="1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1394;p42"/>
            <p:cNvSpPr/>
            <p:nvPr/>
          </p:nvSpPr>
          <p:spPr>
            <a:xfrm>
              <a:off x="4920650" y="5161925"/>
              <a:ext cx="9425" cy="6750"/>
            </a:xfrm>
            <a:custGeom>
              <a:avLst/>
              <a:gdLst/>
              <a:ahLst/>
              <a:cxnLst/>
              <a:rect l="l" t="t" r="r" b="b"/>
              <a:pathLst>
                <a:path w="377" h="270" extrusionOk="0">
                  <a:moveTo>
                    <a:pt x="121" y="1"/>
                  </a:moveTo>
                  <a:cubicBezTo>
                    <a:pt x="66" y="53"/>
                    <a:pt x="14" y="134"/>
                    <a:pt x="1" y="228"/>
                  </a:cubicBezTo>
                  <a:lnTo>
                    <a:pt x="377" y="270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AA53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1395;p42"/>
            <p:cNvSpPr/>
            <p:nvPr/>
          </p:nvSpPr>
          <p:spPr>
            <a:xfrm>
              <a:off x="4922675" y="5168650"/>
              <a:ext cx="7400" cy="10150"/>
            </a:xfrm>
            <a:custGeom>
              <a:avLst/>
              <a:gdLst/>
              <a:ahLst/>
              <a:cxnLst/>
              <a:rect l="l" t="t" r="r" b="b"/>
              <a:pathLst>
                <a:path w="296" h="406" extrusionOk="0">
                  <a:moveTo>
                    <a:pt x="296" y="1"/>
                  </a:moveTo>
                  <a:lnTo>
                    <a:pt x="1" y="257"/>
                  </a:lnTo>
                  <a:cubicBezTo>
                    <a:pt x="66" y="338"/>
                    <a:pt x="163" y="393"/>
                    <a:pt x="270" y="406"/>
                  </a:cubicBezTo>
                  <a:lnTo>
                    <a:pt x="296" y="1"/>
                  </a:lnTo>
                  <a:close/>
                </a:path>
              </a:pathLst>
            </a:custGeom>
            <a:solidFill>
              <a:srgbClr val="AA53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1396;p42"/>
            <p:cNvSpPr/>
            <p:nvPr/>
          </p:nvSpPr>
          <p:spPr>
            <a:xfrm>
              <a:off x="4925025" y="5163950"/>
              <a:ext cx="10800" cy="10475"/>
            </a:xfrm>
            <a:custGeom>
              <a:avLst/>
              <a:gdLst/>
              <a:ahLst/>
              <a:cxnLst/>
              <a:rect l="l" t="t" r="r" b="b"/>
              <a:pathLst>
                <a:path w="432" h="419" extrusionOk="0">
                  <a:moveTo>
                    <a:pt x="215" y="1"/>
                  </a:moveTo>
                  <a:cubicBezTo>
                    <a:pt x="95" y="1"/>
                    <a:pt x="1" y="95"/>
                    <a:pt x="1" y="202"/>
                  </a:cubicBezTo>
                  <a:cubicBezTo>
                    <a:pt x="1" y="325"/>
                    <a:pt x="95" y="419"/>
                    <a:pt x="215" y="419"/>
                  </a:cubicBezTo>
                  <a:cubicBezTo>
                    <a:pt x="338" y="419"/>
                    <a:pt x="432" y="325"/>
                    <a:pt x="432" y="202"/>
                  </a:cubicBezTo>
                  <a:cubicBezTo>
                    <a:pt x="432" y="95"/>
                    <a:pt x="338" y="1"/>
                    <a:pt x="215" y="1"/>
                  </a:cubicBezTo>
                  <a:close/>
                </a:path>
              </a:pathLst>
            </a:custGeom>
            <a:solidFill>
              <a:srgbClr val="3A18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1397;p42"/>
            <p:cNvSpPr/>
            <p:nvPr/>
          </p:nvSpPr>
          <p:spPr>
            <a:xfrm>
              <a:off x="4934100" y="516962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56" y="1"/>
                  </a:moveTo>
                  <a:cubicBezTo>
                    <a:pt x="30" y="1"/>
                    <a:pt x="1" y="30"/>
                    <a:pt x="1" y="56"/>
                  </a:cubicBezTo>
                  <a:cubicBezTo>
                    <a:pt x="1" y="98"/>
                    <a:pt x="30" y="124"/>
                    <a:pt x="56" y="124"/>
                  </a:cubicBezTo>
                  <a:cubicBezTo>
                    <a:pt x="95" y="124"/>
                    <a:pt x="124" y="98"/>
                    <a:pt x="124" y="56"/>
                  </a:cubicBezTo>
                  <a:cubicBezTo>
                    <a:pt x="124" y="30"/>
                    <a:pt x="95" y="1"/>
                    <a:pt x="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1398;p42"/>
            <p:cNvSpPr/>
            <p:nvPr/>
          </p:nvSpPr>
          <p:spPr>
            <a:xfrm>
              <a:off x="4861200" y="5156825"/>
              <a:ext cx="31125" cy="27725"/>
            </a:xfrm>
            <a:custGeom>
              <a:avLst/>
              <a:gdLst/>
              <a:ahLst/>
              <a:cxnLst/>
              <a:rect l="l" t="t" r="r" b="b"/>
              <a:pathLst>
                <a:path w="1245" h="1109" extrusionOk="0">
                  <a:moveTo>
                    <a:pt x="555" y="1"/>
                  </a:moveTo>
                  <a:cubicBezTo>
                    <a:pt x="257" y="1"/>
                    <a:pt x="1" y="257"/>
                    <a:pt x="1" y="555"/>
                  </a:cubicBezTo>
                  <a:cubicBezTo>
                    <a:pt x="1" y="866"/>
                    <a:pt x="257" y="1109"/>
                    <a:pt x="555" y="1109"/>
                  </a:cubicBezTo>
                  <a:cubicBezTo>
                    <a:pt x="866" y="1109"/>
                    <a:pt x="1245" y="934"/>
                    <a:pt x="1245" y="623"/>
                  </a:cubicBezTo>
                  <a:cubicBezTo>
                    <a:pt x="1245" y="325"/>
                    <a:pt x="866" y="1"/>
                    <a:pt x="5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1399;p42"/>
            <p:cNvSpPr/>
            <p:nvPr/>
          </p:nvSpPr>
          <p:spPr>
            <a:xfrm>
              <a:off x="4860875" y="5156375"/>
              <a:ext cx="31775" cy="23800"/>
            </a:xfrm>
            <a:custGeom>
              <a:avLst/>
              <a:gdLst/>
              <a:ahLst/>
              <a:cxnLst/>
              <a:rect l="l" t="t" r="r" b="b"/>
              <a:pathLst>
                <a:path w="1271" h="952" extrusionOk="0">
                  <a:moveTo>
                    <a:pt x="573" y="1"/>
                  </a:moveTo>
                  <a:cubicBezTo>
                    <a:pt x="548" y="1"/>
                    <a:pt x="523" y="3"/>
                    <a:pt x="500" y="6"/>
                  </a:cubicBezTo>
                  <a:cubicBezTo>
                    <a:pt x="286" y="32"/>
                    <a:pt x="108" y="181"/>
                    <a:pt x="43" y="385"/>
                  </a:cubicBezTo>
                  <a:cubicBezTo>
                    <a:pt x="1" y="479"/>
                    <a:pt x="1" y="586"/>
                    <a:pt x="14" y="680"/>
                  </a:cubicBezTo>
                  <a:cubicBezTo>
                    <a:pt x="43" y="774"/>
                    <a:pt x="95" y="871"/>
                    <a:pt x="163" y="952"/>
                  </a:cubicBezTo>
                  <a:cubicBezTo>
                    <a:pt x="27" y="790"/>
                    <a:pt x="1" y="573"/>
                    <a:pt x="69" y="398"/>
                  </a:cubicBezTo>
                  <a:cubicBezTo>
                    <a:pt x="150" y="207"/>
                    <a:pt x="312" y="74"/>
                    <a:pt x="500" y="61"/>
                  </a:cubicBezTo>
                  <a:cubicBezTo>
                    <a:pt x="524" y="57"/>
                    <a:pt x="549" y="55"/>
                    <a:pt x="574" y="55"/>
                  </a:cubicBezTo>
                  <a:cubicBezTo>
                    <a:pt x="644" y="55"/>
                    <a:pt x="715" y="71"/>
                    <a:pt x="785" y="100"/>
                  </a:cubicBezTo>
                  <a:cubicBezTo>
                    <a:pt x="879" y="126"/>
                    <a:pt x="960" y="181"/>
                    <a:pt x="1028" y="249"/>
                  </a:cubicBezTo>
                  <a:cubicBezTo>
                    <a:pt x="1109" y="317"/>
                    <a:pt x="1161" y="385"/>
                    <a:pt x="1203" y="479"/>
                  </a:cubicBezTo>
                  <a:cubicBezTo>
                    <a:pt x="1242" y="560"/>
                    <a:pt x="1271" y="667"/>
                    <a:pt x="1242" y="761"/>
                  </a:cubicBezTo>
                  <a:cubicBezTo>
                    <a:pt x="1258" y="722"/>
                    <a:pt x="1271" y="667"/>
                    <a:pt x="1271" y="612"/>
                  </a:cubicBezTo>
                  <a:cubicBezTo>
                    <a:pt x="1271" y="560"/>
                    <a:pt x="1258" y="518"/>
                    <a:pt x="1229" y="466"/>
                  </a:cubicBezTo>
                  <a:cubicBezTo>
                    <a:pt x="1190" y="369"/>
                    <a:pt x="1135" y="288"/>
                    <a:pt x="1054" y="223"/>
                  </a:cubicBezTo>
                  <a:cubicBezTo>
                    <a:pt x="986" y="142"/>
                    <a:pt x="905" y="87"/>
                    <a:pt x="798" y="45"/>
                  </a:cubicBezTo>
                  <a:cubicBezTo>
                    <a:pt x="727" y="16"/>
                    <a:pt x="648" y="1"/>
                    <a:pt x="573" y="1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1400;p42"/>
            <p:cNvSpPr/>
            <p:nvPr/>
          </p:nvSpPr>
          <p:spPr>
            <a:xfrm>
              <a:off x="4868000" y="5160225"/>
              <a:ext cx="19550" cy="19225"/>
            </a:xfrm>
            <a:custGeom>
              <a:avLst/>
              <a:gdLst/>
              <a:ahLst/>
              <a:cxnLst/>
              <a:rect l="l" t="t" r="r" b="b"/>
              <a:pathLst>
                <a:path w="782" h="769" extrusionOk="0">
                  <a:moveTo>
                    <a:pt x="390" y="1"/>
                  </a:moveTo>
                  <a:cubicBezTo>
                    <a:pt x="283" y="1"/>
                    <a:pt x="202" y="27"/>
                    <a:pt x="121" y="95"/>
                  </a:cubicBezTo>
                  <a:cubicBezTo>
                    <a:pt x="66" y="150"/>
                    <a:pt x="14" y="231"/>
                    <a:pt x="1" y="325"/>
                  </a:cubicBezTo>
                  <a:lnTo>
                    <a:pt x="1" y="377"/>
                  </a:lnTo>
                  <a:cubicBezTo>
                    <a:pt x="1" y="474"/>
                    <a:pt x="27" y="555"/>
                    <a:pt x="82" y="620"/>
                  </a:cubicBezTo>
                  <a:cubicBezTo>
                    <a:pt x="147" y="701"/>
                    <a:pt x="244" y="756"/>
                    <a:pt x="351" y="769"/>
                  </a:cubicBezTo>
                  <a:lnTo>
                    <a:pt x="390" y="769"/>
                  </a:lnTo>
                  <a:cubicBezTo>
                    <a:pt x="607" y="769"/>
                    <a:pt x="782" y="594"/>
                    <a:pt x="782" y="377"/>
                  </a:cubicBezTo>
                  <a:cubicBezTo>
                    <a:pt x="782" y="351"/>
                    <a:pt x="782" y="325"/>
                    <a:pt x="769" y="296"/>
                  </a:cubicBezTo>
                  <a:cubicBezTo>
                    <a:pt x="743" y="176"/>
                    <a:pt x="649" y="69"/>
                    <a:pt x="539" y="27"/>
                  </a:cubicBezTo>
                  <a:cubicBezTo>
                    <a:pt x="487" y="1"/>
                    <a:pt x="445" y="1"/>
                    <a:pt x="390" y="1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" name="Google Shape;1401;p42"/>
            <p:cNvSpPr/>
            <p:nvPr/>
          </p:nvSpPr>
          <p:spPr>
            <a:xfrm>
              <a:off x="4868000" y="5162575"/>
              <a:ext cx="9425" cy="6750"/>
            </a:xfrm>
            <a:custGeom>
              <a:avLst/>
              <a:gdLst/>
              <a:ahLst/>
              <a:cxnLst/>
              <a:rect l="l" t="t" r="r" b="b"/>
              <a:pathLst>
                <a:path w="377" h="270" extrusionOk="0">
                  <a:moveTo>
                    <a:pt x="121" y="1"/>
                  </a:moveTo>
                  <a:cubicBezTo>
                    <a:pt x="66" y="56"/>
                    <a:pt x="14" y="137"/>
                    <a:pt x="1" y="231"/>
                  </a:cubicBezTo>
                  <a:lnTo>
                    <a:pt x="377" y="270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AA53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" name="Google Shape;1402;p42"/>
            <p:cNvSpPr/>
            <p:nvPr/>
          </p:nvSpPr>
          <p:spPr>
            <a:xfrm>
              <a:off x="4870025" y="5169300"/>
              <a:ext cx="7400" cy="10150"/>
            </a:xfrm>
            <a:custGeom>
              <a:avLst/>
              <a:gdLst/>
              <a:ahLst/>
              <a:cxnLst/>
              <a:rect l="l" t="t" r="r" b="b"/>
              <a:pathLst>
                <a:path w="296" h="406" extrusionOk="0">
                  <a:moveTo>
                    <a:pt x="296" y="1"/>
                  </a:moveTo>
                  <a:lnTo>
                    <a:pt x="1" y="257"/>
                  </a:lnTo>
                  <a:cubicBezTo>
                    <a:pt x="66" y="338"/>
                    <a:pt x="163" y="393"/>
                    <a:pt x="270" y="406"/>
                  </a:cubicBezTo>
                  <a:lnTo>
                    <a:pt x="296" y="1"/>
                  </a:lnTo>
                  <a:close/>
                </a:path>
              </a:pathLst>
            </a:custGeom>
            <a:solidFill>
              <a:srgbClr val="AA53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1403;p42"/>
            <p:cNvSpPr/>
            <p:nvPr/>
          </p:nvSpPr>
          <p:spPr>
            <a:xfrm>
              <a:off x="4872375" y="5164600"/>
              <a:ext cx="10800" cy="10475"/>
            </a:xfrm>
            <a:custGeom>
              <a:avLst/>
              <a:gdLst/>
              <a:ahLst/>
              <a:cxnLst/>
              <a:rect l="l" t="t" r="r" b="b"/>
              <a:pathLst>
                <a:path w="432" h="419" extrusionOk="0">
                  <a:moveTo>
                    <a:pt x="215" y="1"/>
                  </a:moveTo>
                  <a:cubicBezTo>
                    <a:pt x="95" y="1"/>
                    <a:pt x="1" y="95"/>
                    <a:pt x="1" y="202"/>
                  </a:cubicBezTo>
                  <a:cubicBezTo>
                    <a:pt x="1" y="325"/>
                    <a:pt x="95" y="419"/>
                    <a:pt x="215" y="419"/>
                  </a:cubicBezTo>
                  <a:cubicBezTo>
                    <a:pt x="338" y="419"/>
                    <a:pt x="432" y="325"/>
                    <a:pt x="432" y="202"/>
                  </a:cubicBezTo>
                  <a:cubicBezTo>
                    <a:pt x="432" y="95"/>
                    <a:pt x="338" y="1"/>
                    <a:pt x="215" y="1"/>
                  </a:cubicBezTo>
                  <a:close/>
                </a:path>
              </a:pathLst>
            </a:custGeom>
            <a:solidFill>
              <a:srgbClr val="3A18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1404;p42"/>
            <p:cNvSpPr/>
            <p:nvPr/>
          </p:nvSpPr>
          <p:spPr>
            <a:xfrm>
              <a:off x="4881450" y="5170350"/>
              <a:ext cx="3100" cy="3025"/>
            </a:xfrm>
            <a:custGeom>
              <a:avLst/>
              <a:gdLst/>
              <a:ahLst/>
              <a:cxnLst/>
              <a:rect l="l" t="t" r="r" b="b"/>
              <a:pathLst>
                <a:path w="124" h="121" extrusionOk="0">
                  <a:moveTo>
                    <a:pt x="56" y="1"/>
                  </a:moveTo>
                  <a:cubicBezTo>
                    <a:pt x="30" y="1"/>
                    <a:pt x="1" y="27"/>
                    <a:pt x="1" y="53"/>
                  </a:cubicBezTo>
                  <a:cubicBezTo>
                    <a:pt x="1" y="95"/>
                    <a:pt x="30" y="121"/>
                    <a:pt x="56" y="121"/>
                  </a:cubicBezTo>
                  <a:cubicBezTo>
                    <a:pt x="95" y="121"/>
                    <a:pt x="124" y="95"/>
                    <a:pt x="124" y="53"/>
                  </a:cubicBezTo>
                  <a:cubicBezTo>
                    <a:pt x="124" y="27"/>
                    <a:pt x="95" y="1"/>
                    <a:pt x="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1405;p42"/>
            <p:cNvSpPr/>
            <p:nvPr/>
          </p:nvSpPr>
          <p:spPr>
            <a:xfrm>
              <a:off x="4931275" y="5140550"/>
              <a:ext cx="14350" cy="11375"/>
            </a:xfrm>
            <a:custGeom>
              <a:avLst/>
              <a:gdLst/>
              <a:ahLst/>
              <a:cxnLst/>
              <a:rect l="l" t="t" r="r" b="b"/>
              <a:pathLst>
                <a:path w="574" h="455" extrusionOk="0">
                  <a:moveTo>
                    <a:pt x="209" y="0"/>
                  </a:moveTo>
                  <a:cubicBezTo>
                    <a:pt x="82" y="0"/>
                    <a:pt x="0" y="110"/>
                    <a:pt x="62" y="234"/>
                  </a:cubicBezTo>
                  <a:cubicBezTo>
                    <a:pt x="101" y="302"/>
                    <a:pt x="156" y="341"/>
                    <a:pt x="208" y="383"/>
                  </a:cubicBezTo>
                  <a:cubicBezTo>
                    <a:pt x="263" y="409"/>
                    <a:pt x="318" y="435"/>
                    <a:pt x="370" y="451"/>
                  </a:cubicBezTo>
                  <a:cubicBezTo>
                    <a:pt x="379" y="453"/>
                    <a:pt x="388" y="454"/>
                    <a:pt x="398" y="454"/>
                  </a:cubicBezTo>
                  <a:cubicBezTo>
                    <a:pt x="446" y="454"/>
                    <a:pt x="499" y="428"/>
                    <a:pt x="532" y="396"/>
                  </a:cubicBezTo>
                  <a:cubicBezTo>
                    <a:pt x="574" y="341"/>
                    <a:pt x="561" y="273"/>
                    <a:pt x="532" y="221"/>
                  </a:cubicBezTo>
                  <a:cubicBezTo>
                    <a:pt x="506" y="166"/>
                    <a:pt x="467" y="127"/>
                    <a:pt x="412" y="85"/>
                  </a:cubicBezTo>
                  <a:cubicBezTo>
                    <a:pt x="370" y="59"/>
                    <a:pt x="318" y="17"/>
                    <a:pt x="250" y="4"/>
                  </a:cubicBezTo>
                  <a:cubicBezTo>
                    <a:pt x="236" y="1"/>
                    <a:pt x="222" y="0"/>
                    <a:pt x="209" y="0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1406;p42"/>
            <p:cNvSpPr/>
            <p:nvPr/>
          </p:nvSpPr>
          <p:spPr>
            <a:xfrm>
              <a:off x="4861525" y="5140550"/>
              <a:ext cx="14050" cy="11375"/>
            </a:xfrm>
            <a:custGeom>
              <a:avLst/>
              <a:gdLst/>
              <a:ahLst/>
              <a:cxnLst/>
              <a:rect l="l" t="t" r="r" b="b"/>
              <a:pathLst>
                <a:path w="562" h="455" extrusionOk="0">
                  <a:moveTo>
                    <a:pt x="352" y="0"/>
                  </a:moveTo>
                  <a:cubicBezTo>
                    <a:pt x="339" y="0"/>
                    <a:pt x="325" y="1"/>
                    <a:pt x="312" y="4"/>
                  </a:cubicBezTo>
                  <a:cubicBezTo>
                    <a:pt x="260" y="17"/>
                    <a:pt x="205" y="59"/>
                    <a:pt x="150" y="85"/>
                  </a:cubicBezTo>
                  <a:cubicBezTo>
                    <a:pt x="98" y="127"/>
                    <a:pt x="56" y="166"/>
                    <a:pt x="30" y="221"/>
                  </a:cubicBezTo>
                  <a:cubicBezTo>
                    <a:pt x="1" y="273"/>
                    <a:pt x="1" y="341"/>
                    <a:pt x="30" y="396"/>
                  </a:cubicBezTo>
                  <a:cubicBezTo>
                    <a:pt x="62" y="428"/>
                    <a:pt x="115" y="454"/>
                    <a:pt x="164" y="454"/>
                  </a:cubicBezTo>
                  <a:cubicBezTo>
                    <a:pt x="173" y="454"/>
                    <a:pt x="183" y="453"/>
                    <a:pt x="192" y="451"/>
                  </a:cubicBezTo>
                  <a:cubicBezTo>
                    <a:pt x="260" y="435"/>
                    <a:pt x="299" y="409"/>
                    <a:pt x="354" y="383"/>
                  </a:cubicBezTo>
                  <a:cubicBezTo>
                    <a:pt x="406" y="341"/>
                    <a:pt x="474" y="302"/>
                    <a:pt x="503" y="234"/>
                  </a:cubicBezTo>
                  <a:cubicBezTo>
                    <a:pt x="562" y="110"/>
                    <a:pt x="479" y="0"/>
                    <a:pt x="352" y="0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1407;p42"/>
            <p:cNvSpPr/>
            <p:nvPr/>
          </p:nvSpPr>
          <p:spPr>
            <a:xfrm>
              <a:off x="4895950" y="5178450"/>
              <a:ext cx="14925" cy="7800"/>
            </a:xfrm>
            <a:custGeom>
              <a:avLst/>
              <a:gdLst/>
              <a:ahLst/>
              <a:cxnLst/>
              <a:rect l="l" t="t" r="r" b="b"/>
              <a:pathLst>
                <a:path w="597" h="312" extrusionOk="0">
                  <a:moveTo>
                    <a:pt x="299" y="1"/>
                  </a:moveTo>
                  <a:lnTo>
                    <a:pt x="231" y="14"/>
                  </a:lnTo>
                  <a:lnTo>
                    <a:pt x="163" y="14"/>
                  </a:lnTo>
                  <a:cubicBezTo>
                    <a:pt x="124" y="27"/>
                    <a:pt x="82" y="40"/>
                    <a:pt x="43" y="82"/>
                  </a:cubicBezTo>
                  <a:cubicBezTo>
                    <a:pt x="30" y="82"/>
                    <a:pt x="30" y="95"/>
                    <a:pt x="17" y="108"/>
                  </a:cubicBezTo>
                  <a:cubicBezTo>
                    <a:pt x="17" y="121"/>
                    <a:pt x="1" y="134"/>
                    <a:pt x="17" y="150"/>
                  </a:cubicBezTo>
                  <a:cubicBezTo>
                    <a:pt x="1" y="176"/>
                    <a:pt x="17" y="189"/>
                    <a:pt x="30" y="215"/>
                  </a:cubicBezTo>
                  <a:cubicBezTo>
                    <a:pt x="56" y="257"/>
                    <a:pt x="98" y="283"/>
                    <a:pt x="124" y="312"/>
                  </a:cubicBezTo>
                  <a:cubicBezTo>
                    <a:pt x="98" y="270"/>
                    <a:pt x="69" y="244"/>
                    <a:pt x="56" y="202"/>
                  </a:cubicBezTo>
                  <a:cubicBezTo>
                    <a:pt x="43" y="163"/>
                    <a:pt x="43" y="121"/>
                    <a:pt x="69" y="108"/>
                  </a:cubicBezTo>
                  <a:cubicBezTo>
                    <a:pt x="98" y="82"/>
                    <a:pt x="137" y="82"/>
                    <a:pt x="179" y="69"/>
                  </a:cubicBezTo>
                  <a:lnTo>
                    <a:pt x="244" y="69"/>
                  </a:lnTo>
                  <a:lnTo>
                    <a:pt x="299" y="53"/>
                  </a:lnTo>
                  <a:lnTo>
                    <a:pt x="367" y="53"/>
                  </a:lnTo>
                  <a:cubicBezTo>
                    <a:pt x="393" y="53"/>
                    <a:pt x="406" y="53"/>
                    <a:pt x="435" y="69"/>
                  </a:cubicBezTo>
                  <a:cubicBezTo>
                    <a:pt x="474" y="69"/>
                    <a:pt x="516" y="82"/>
                    <a:pt x="542" y="95"/>
                  </a:cubicBezTo>
                  <a:cubicBezTo>
                    <a:pt x="568" y="121"/>
                    <a:pt x="568" y="163"/>
                    <a:pt x="542" y="189"/>
                  </a:cubicBezTo>
                  <a:cubicBezTo>
                    <a:pt x="529" y="231"/>
                    <a:pt x="503" y="270"/>
                    <a:pt x="474" y="296"/>
                  </a:cubicBezTo>
                  <a:cubicBezTo>
                    <a:pt x="516" y="270"/>
                    <a:pt x="542" y="244"/>
                    <a:pt x="568" y="202"/>
                  </a:cubicBezTo>
                  <a:cubicBezTo>
                    <a:pt x="584" y="189"/>
                    <a:pt x="597" y="163"/>
                    <a:pt x="597" y="134"/>
                  </a:cubicBezTo>
                  <a:cubicBezTo>
                    <a:pt x="597" y="121"/>
                    <a:pt x="597" y="108"/>
                    <a:pt x="584" y="95"/>
                  </a:cubicBezTo>
                  <a:cubicBezTo>
                    <a:pt x="584" y="95"/>
                    <a:pt x="584" y="69"/>
                    <a:pt x="568" y="69"/>
                  </a:cubicBezTo>
                  <a:cubicBezTo>
                    <a:pt x="529" y="27"/>
                    <a:pt x="474" y="14"/>
                    <a:pt x="435" y="14"/>
                  </a:cubicBezTo>
                  <a:cubicBezTo>
                    <a:pt x="406" y="14"/>
                    <a:pt x="393" y="1"/>
                    <a:pt x="367" y="1"/>
                  </a:cubicBezTo>
                  <a:close/>
                </a:path>
              </a:pathLst>
            </a:custGeom>
            <a:solidFill>
              <a:srgbClr val="8E20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1408;p42"/>
            <p:cNvSpPr/>
            <p:nvPr/>
          </p:nvSpPr>
          <p:spPr>
            <a:xfrm>
              <a:off x="4822400" y="5165025"/>
              <a:ext cx="18575" cy="22850"/>
            </a:xfrm>
            <a:custGeom>
              <a:avLst/>
              <a:gdLst/>
              <a:ahLst/>
              <a:cxnLst/>
              <a:rect l="l" t="t" r="r" b="b"/>
              <a:pathLst>
                <a:path w="743" h="914" extrusionOk="0">
                  <a:moveTo>
                    <a:pt x="265" y="0"/>
                  </a:moveTo>
                  <a:cubicBezTo>
                    <a:pt x="245" y="0"/>
                    <a:pt x="224" y="3"/>
                    <a:pt x="205" y="10"/>
                  </a:cubicBezTo>
                  <a:cubicBezTo>
                    <a:pt x="189" y="10"/>
                    <a:pt x="176" y="23"/>
                    <a:pt x="150" y="23"/>
                  </a:cubicBezTo>
                  <a:cubicBezTo>
                    <a:pt x="137" y="39"/>
                    <a:pt x="124" y="52"/>
                    <a:pt x="108" y="65"/>
                  </a:cubicBezTo>
                  <a:cubicBezTo>
                    <a:pt x="82" y="91"/>
                    <a:pt x="56" y="120"/>
                    <a:pt x="43" y="146"/>
                  </a:cubicBezTo>
                  <a:cubicBezTo>
                    <a:pt x="27" y="185"/>
                    <a:pt x="14" y="227"/>
                    <a:pt x="14" y="253"/>
                  </a:cubicBezTo>
                  <a:cubicBezTo>
                    <a:pt x="1" y="334"/>
                    <a:pt x="14" y="402"/>
                    <a:pt x="43" y="470"/>
                  </a:cubicBezTo>
                  <a:cubicBezTo>
                    <a:pt x="27" y="402"/>
                    <a:pt x="27" y="334"/>
                    <a:pt x="43" y="266"/>
                  </a:cubicBezTo>
                  <a:cubicBezTo>
                    <a:pt x="43" y="227"/>
                    <a:pt x="56" y="201"/>
                    <a:pt x="69" y="172"/>
                  </a:cubicBezTo>
                  <a:cubicBezTo>
                    <a:pt x="82" y="133"/>
                    <a:pt x="108" y="104"/>
                    <a:pt x="137" y="91"/>
                  </a:cubicBezTo>
                  <a:cubicBezTo>
                    <a:pt x="170" y="66"/>
                    <a:pt x="205" y="51"/>
                    <a:pt x="244" y="51"/>
                  </a:cubicBezTo>
                  <a:cubicBezTo>
                    <a:pt x="265" y="51"/>
                    <a:pt x="288" y="56"/>
                    <a:pt x="312" y="65"/>
                  </a:cubicBezTo>
                  <a:cubicBezTo>
                    <a:pt x="380" y="78"/>
                    <a:pt x="432" y="104"/>
                    <a:pt x="487" y="159"/>
                  </a:cubicBezTo>
                  <a:cubicBezTo>
                    <a:pt x="529" y="201"/>
                    <a:pt x="581" y="253"/>
                    <a:pt x="610" y="321"/>
                  </a:cubicBezTo>
                  <a:cubicBezTo>
                    <a:pt x="636" y="347"/>
                    <a:pt x="636" y="376"/>
                    <a:pt x="649" y="402"/>
                  </a:cubicBezTo>
                  <a:cubicBezTo>
                    <a:pt x="662" y="444"/>
                    <a:pt x="675" y="470"/>
                    <a:pt x="691" y="509"/>
                  </a:cubicBezTo>
                  <a:cubicBezTo>
                    <a:pt x="728" y="625"/>
                    <a:pt x="730" y="766"/>
                    <a:pt x="719" y="893"/>
                  </a:cubicBezTo>
                  <a:lnTo>
                    <a:pt x="719" y="893"/>
                  </a:lnTo>
                  <a:cubicBezTo>
                    <a:pt x="722" y="870"/>
                    <a:pt x="730" y="842"/>
                    <a:pt x="730" y="820"/>
                  </a:cubicBezTo>
                  <a:cubicBezTo>
                    <a:pt x="743" y="781"/>
                    <a:pt x="743" y="739"/>
                    <a:pt x="743" y="713"/>
                  </a:cubicBezTo>
                  <a:lnTo>
                    <a:pt x="743" y="606"/>
                  </a:lnTo>
                  <a:cubicBezTo>
                    <a:pt x="743" y="564"/>
                    <a:pt x="730" y="538"/>
                    <a:pt x="730" y="496"/>
                  </a:cubicBezTo>
                  <a:cubicBezTo>
                    <a:pt x="704" y="347"/>
                    <a:pt x="636" y="214"/>
                    <a:pt x="513" y="120"/>
                  </a:cubicBezTo>
                  <a:cubicBezTo>
                    <a:pt x="461" y="65"/>
                    <a:pt x="393" y="23"/>
                    <a:pt x="325" y="10"/>
                  </a:cubicBezTo>
                  <a:cubicBezTo>
                    <a:pt x="305" y="3"/>
                    <a:pt x="285" y="0"/>
                    <a:pt x="265" y="0"/>
                  </a:cubicBezTo>
                  <a:close/>
                  <a:moveTo>
                    <a:pt x="719" y="893"/>
                  </a:moveTo>
                  <a:lnTo>
                    <a:pt x="719" y="893"/>
                  </a:lnTo>
                  <a:cubicBezTo>
                    <a:pt x="717" y="900"/>
                    <a:pt x="717" y="907"/>
                    <a:pt x="717" y="914"/>
                  </a:cubicBezTo>
                  <a:cubicBezTo>
                    <a:pt x="717" y="907"/>
                    <a:pt x="718" y="900"/>
                    <a:pt x="719" y="893"/>
                  </a:cubicBezTo>
                  <a:close/>
                </a:path>
              </a:pathLst>
            </a:custGeom>
            <a:solidFill>
              <a:srgbClr val="FF8F6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6" name="Google Shape;1409;p42"/>
            <p:cNvSpPr/>
            <p:nvPr/>
          </p:nvSpPr>
          <p:spPr>
            <a:xfrm>
              <a:off x="4830825" y="5173325"/>
              <a:ext cx="8125" cy="15275"/>
            </a:xfrm>
            <a:custGeom>
              <a:avLst/>
              <a:gdLst/>
              <a:ahLst/>
              <a:cxnLst/>
              <a:rect l="l" t="t" r="r" b="b"/>
              <a:pathLst>
                <a:path w="325" h="611" extrusionOk="0">
                  <a:moveTo>
                    <a:pt x="189" y="1"/>
                  </a:moveTo>
                  <a:cubicBezTo>
                    <a:pt x="162" y="1"/>
                    <a:pt x="135" y="5"/>
                    <a:pt x="111" y="15"/>
                  </a:cubicBezTo>
                  <a:cubicBezTo>
                    <a:pt x="69" y="31"/>
                    <a:pt x="43" y="57"/>
                    <a:pt x="14" y="96"/>
                  </a:cubicBezTo>
                  <a:cubicBezTo>
                    <a:pt x="1" y="138"/>
                    <a:pt x="1" y="177"/>
                    <a:pt x="1" y="206"/>
                  </a:cubicBezTo>
                  <a:cubicBezTo>
                    <a:pt x="1" y="287"/>
                    <a:pt x="30" y="355"/>
                    <a:pt x="56" y="420"/>
                  </a:cubicBezTo>
                  <a:cubicBezTo>
                    <a:pt x="82" y="488"/>
                    <a:pt x="124" y="556"/>
                    <a:pt x="163" y="611"/>
                  </a:cubicBezTo>
                  <a:cubicBezTo>
                    <a:pt x="137" y="543"/>
                    <a:pt x="111" y="475"/>
                    <a:pt x="95" y="407"/>
                  </a:cubicBezTo>
                  <a:cubicBezTo>
                    <a:pt x="69" y="339"/>
                    <a:pt x="56" y="274"/>
                    <a:pt x="56" y="206"/>
                  </a:cubicBezTo>
                  <a:cubicBezTo>
                    <a:pt x="56" y="151"/>
                    <a:pt x="69" y="83"/>
                    <a:pt x="124" y="57"/>
                  </a:cubicBezTo>
                  <a:cubicBezTo>
                    <a:pt x="176" y="31"/>
                    <a:pt x="257" y="31"/>
                    <a:pt x="325" y="31"/>
                  </a:cubicBezTo>
                  <a:cubicBezTo>
                    <a:pt x="282" y="13"/>
                    <a:pt x="234" y="1"/>
                    <a:pt x="189" y="1"/>
                  </a:cubicBezTo>
                  <a:close/>
                </a:path>
              </a:pathLst>
            </a:custGeom>
            <a:solidFill>
              <a:srgbClr val="FF8F6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7" name="Google Shape;1410;p42"/>
            <p:cNvSpPr/>
            <p:nvPr/>
          </p:nvSpPr>
          <p:spPr>
            <a:xfrm>
              <a:off x="4965850" y="5165025"/>
              <a:ext cx="18575" cy="22850"/>
            </a:xfrm>
            <a:custGeom>
              <a:avLst/>
              <a:gdLst/>
              <a:ahLst/>
              <a:cxnLst/>
              <a:rect l="l" t="t" r="r" b="b"/>
              <a:pathLst>
                <a:path w="743" h="914" extrusionOk="0">
                  <a:moveTo>
                    <a:pt x="480" y="0"/>
                  </a:moveTo>
                  <a:cubicBezTo>
                    <a:pt x="460" y="0"/>
                    <a:pt x="440" y="3"/>
                    <a:pt x="419" y="10"/>
                  </a:cubicBezTo>
                  <a:cubicBezTo>
                    <a:pt x="351" y="23"/>
                    <a:pt x="283" y="65"/>
                    <a:pt x="231" y="120"/>
                  </a:cubicBezTo>
                  <a:cubicBezTo>
                    <a:pt x="121" y="214"/>
                    <a:pt x="56" y="347"/>
                    <a:pt x="14" y="496"/>
                  </a:cubicBezTo>
                  <a:cubicBezTo>
                    <a:pt x="14" y="538"/>
                    <a:pt x="14" y="564"/>
                    <a:pt x="1" y="606"/>
                  </a:cubicBezTo>
                  <a:lnTo>
                    <a:pt x="1" y="713"/>
                  </a:lnTo>
                  <a:cubicBezTo>
                    <a:pt x="1" y="739"/>
                    <a:pt x="14" y="781"/>
                    <a:pt x="14" y="820"/>
                  </a:cubicBezTo>
                  <a:cubicBezTo>
                    <a:pt x="14" y="849"/>
                    <a:pt x="27" y="888"/>
                    <a:pt x="40" y="914"/>
                  </a:cubicBezTo>
                  <a:cubicBezTo>
                    <a:pt x="27" y="781"/>
                    <a:pt x="27" y="632"/>
                    <a:pt x="56" y="509"/>
                  </a:cubicBezTo>
                  <a:cubicBezTo>
                    <a:pt x="69" y="470"/>
                    <a:pt x="82" y="444"/>
                    <a:pt x="95" y="402"/>
                  </a:cubicBezTo>
                  <a:cubicBezTo>
                    <a:pt x="108" y="376"/>
                    <a:pt x="121" y="347"/>
                    <a:pt x="137" y="321"/>
                  </a:cubicBezTo>
                  <a:cubicBezTo>
                    <a:pt x="176" y="253"/>
                    <a:pt x="218" y="201"/>
                    <a:pt x="270" y="159"/>
                  </a:cubicBezTo>
                  <a:cubicBezTo>
                    <a:pt x="312" y="104"/>
                    <a:pt x="380" y="78"/>
                    <a:pt x="432" y="65"/>
                  </a:cubicBezTo>
                  <a:cubicBezTo>
                    <a:pt x="456" y="56"/>
                    <a:pt x="480" y="51"/>
                    <a:pt x="503" y="51"/>
                  </a:cubicBezTo>
                  <a:cubicBezTo>
                    <a:pt x="546" y="51"/>
                    <a:pt x="587" y="66"/>
                    <a:pt x="623" y="91"/>
                  </a:cubicBezTo>
                  <a:cubicBezTo>
                    <a:pt x="649" y="104"/>
                    <a:pt x="662" y="133"/>
                    <a:pt x="675" y="172"/>
                  </a:cubicBezTo>
                  <a:cubicBezTo>
                    <a:pt x="688" y="201"/>
                    <a:pt x="704" y="227"/>
                    <a:pt x="717" y="266"/>
                  </a:cubicBezTo>
                  <a:cubicBezTo>
                    <a:pt x="730" y="334"/>
                    <a:pt x="717" y="402"/>
                    <a:pt x="717" y="470"/>
                  </a:cubicBezTo>
                  <a:cubicBezTo>
                    <a:pt x="730" y="402"/>
                    <a:pt x="743" y="334"/>
                    <a:pt x="743" y="253"/>
                  </a:cubicBezTo>
                  <a:cubicBezTo>
                    <a:pt x="730" y="227"/>
                    <a:pt x="730" y="185"/>
                    <a:pt x="717" y="146"/>
                  </a:cubicBezTo>
                  <a:cubicBezTo>
                    <a:pt x="688" y="120"/>
                    <a:pt x="675" y="91"/>
                    <a:pt x="649" y="65"/>
                  </a:cubicBezTo>
                  <a:cubicBezTo>
                    <a:pt x="623" y="52"/>
                    <a:pt x="607" y="39"/>
                    <a:pt x="594" y="23"/>
                  </a:cubicBezTo>
                  <a:cubicBezTo>
                    <a:pt x="581" y="23"/>
                    <a:pt x="555" y="10"/>
                    <a:pt x="542" y="10"/>
                  </a:cubicBezTo>
                  <a:cubicBezTo>
                    <a:pt x="521" y="3"/>
                    <a:pt x="500" y="0"/>
                    <a:pt x="480" y="0"/>
                  </a:cubicBezTo>
                  <a:close/>
                </a:path>
              </a:pathLst>
            </a:custGeom>
            <a:solidFill>
              <a:srgbClr val="FF8F6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8" name="Google Shape;1411;p42"/>
            <p:cNvSpPr/>
            <p:nvPr/>
          </p:nvSpPr>
          <p:spPr>
            <a:xfrm>
              <a:off x="4968200" y="5173325"/>
              <a:ext cx="7800" cy="15275"/>
            </a:xfrm>
            <a:custGeom>
              <a:avLst/>
              <a:gdLst/>
              <a:ahLst/>
              <a:cxnLst/>
              <a:rect l="l" t="t" r="r" b="b"/>
              <a:pathLst>
                <a:path w="312" h="611" extrusionOk="0">
                  <a:moveTo>
                    <a:pt x="125" y="1"/>
                  </a:moveTo>
                  <a:cubicBezTo>
                    <a:pt x="80" y="1"/>
                    <a:pt x="35" y="13"/>
                    <a:pt x="1" y="31"/>
                  </a:cubicBezTo>
                  <a:cubicBezTo>
                    <a:pt x="69" y="31"/>
                    <a:pt x="137" y="31"/>
                    <a:pt x="189" y="57"/>
                  </a:cubicBezTo>
                  <a:cubicBezTo>
                    <a:pt x="244" y="83"/>
                    <a:pt x="270" y="151"/>
                    <a:pt x="257" y="206"/>
                  </a:cubicBezTo>
                  <a:cubicBezTo>
                    <a:pt x="257" y="274"/>
                    <a:pt x="244" y="339"/>
                    <a:pt x="218" y="407"/>
                  </a:cubicBezTo>
                  <a:cubicBezTo>
                    <a:pt x="205" y="475"/>
                    <a:pt x="176" y="543"/>
                    <a:pt x="163" y="611"/>
                  </a:cubicBezTo>
                  <a:cubicBezTo>
                    <a:pt x="205" y="556"/>
                    <a:pt x="231" y="488"/>
                    <a:pt x="257" y="420"/>
                  </a:cubicBezTo>
                  <a:cubicBezTo>
                    <a:pt x="286" y="355"/>
                    <a:pt x="312" y="287"/>
                    <a:pt x="312" y="206"/>
                  </a:cubicBezTo>
                  <a:cubicBezTo>
                    <a:pt x="312" y="177"/>
                    <a:pt x="312" y="138"/>
                    <a:pt x="299" y="96"/>
                  </a:cubicBezTo>
                  <a:cubicBezTo>
                    <a:pt x="286" y="57"/>
                    <a:pt x="244" y="31"/>
                    <a:pt x="205" y="15"/>
                  </a:cubicBezTo>
                  <a:cubicBezTo>
                    <a:pt x="179" y="5"/>
                    <a:pt x="152" y="1"/>
                    <a:pt x="125" y="1"/>
                  </a:cubicBezTo>
                  <a:close/>
                </a:path>
              </a:pathLst>
            </a:custGeom>
            <a:solidFill>
              <a:srgbClr val="FF8F6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1412;p42"/>
            <p:cNvSpPr/>
            <p:nvPr/>
          </p:nvSpPr>
          <p:spPr>
            <a:xfrm>
              <a:off x="4888250" y="5193275"/>
              <a:ext cx="30400" cy="5450"/>
            </a:xfrm>
            <a:custGeom>
              <a:avLst/>
              <a:gdLst/>
              <a:ahLst/>
              <a:cxnLst/>
              <a:rect l="l" t="t" r="r" b="b"/>
              <a:pathLst>
                <a:path w="1216" h="218" extrusionOk="0">
                  <a:moveTo>
                    <a:pt x="1216" y="1"/>
                  </a:moveTo>
                  <a:lnTo>
                    <a:pt x="1216" y="1"/>
                  </a:lnTo>
                  <a:cubicBezTo>
                    <a:pt x="1119" y="56"/>
                    <a:pt x="1025" y="95"/>
                    <a:pt x="918" y="124"/>
                  </a:cubicBezTo>
                  <a:cubicBezTo>
                    <a:pt x="876" y="137"/>
                    <a:pt x="824" y="137"/>
                    <a:pt x="769" y="150"/>
                  </a:cubicBezTo>
                  <a:cubicBezTo>
                    <a:pt x="714" y="150"/>
                    <a:pt x="662" y="163"/>
                    <a:pt x="607" y="163"/>
                  </a:cubicBezTo>
                  <a:cubicBezTo>
                    <a:pt x="513" y="163"/>
                    <a:pt x="406" y="137"/>
                    <a:pt x="296" y="108"/>
                  </a:cubicBezTo>
                  <a:cubicBezTo>
                    <a:pt x="202" y="82"/>
                    <a:pt x="95" y="56"/>
                    <a:pt x="1" y="1"/>
                  </a:cubicBezTo>
                  <a:lnTo>
                    <a:pt x="1" y="1"/>
                  </a:lnTo>
                  <a:cubicBezTo>
                    <a:pt x="82" y="69"/>
                    <a:pt x="189" y="124"/>
                    <a:pt x="283" y="150"/>
                  </a:cubicBezTo>
                  <a:cubicBezTo>
                    <a:pt x="390" y="189"/>
                    <a:pt x="500" y="205"/>
                    <a:pt x="607" y="218"/>
                  </a:cubicBezTo>
                  <a:cubicBezTo>
                    <a:pt x="662" y="218"/>
                    <a:pt x="714" y="205"/>
                    <a:pt x="769" y="205"/>
                  </a:cubicBezTo>
                  <a:cubicBezTo>
                    <a:pt x="824" y="189"/>
                    <a:pt x="892" y="189"/>
                    <a:pt x="931" y="163"/>
                  </a:cubicBezTo>
                  <a:cubicBezTo>
                    <a:pt x="1038" y="137"/>
                    <a:pt x="1135" y="69"/>
                    <a:pt x="1216" y="1"/>
                  </a:cubicBezTo>
                  <a:close/>
                </a:path>
              </a:pathLst>
            </a:custGeom>
            <a:solidFill>
              <a:srgbClr val="8E20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1413;p42"/>
            <p:cNvSpPr/>
            <p:nvPr/>
          </p:nvSpPr>
          <p:spPr>
            <a:xfrm>
              <a:off x="4897975" y="5201700"/>
              <a:ext cx="10150" cy="1725"/>
            </a:xfrm>
            <a:custGeom>
              <a:avLst/>
              <a:gdLst/>
              <a:ahLst/>
              <a:cxnLst/>
              <a:rect l="l" t="t" r="r" b="b"/>
              <a:pathLst>
                <a:path w="406" h="69" extrusionOk="0">
                  <a:moveTo>
                    <a:pt x="406" y="1"/>
                  </a:moveTo>
                  <a:lnTo>
                    <a:pt x="406" y="1"/>
                  </a:lnTo>
                  <a:cubicBezTo>
                    <a:pt x="367" y="14"/>
                    <a:pt x="341" y="14"/>
                    <a:pt x="299" y="14"/>
                  </a:cubicBezTo>
                  <a:lnTo>
                    <a:pt x="98" y="14"/>
                  </a:lnTo>
                  <a:cubicBezTo>
                    <a:pt x="69" y="14"/>
                    <a:pt x="30" y="14"/>
                    <a:pt x="1" y="1"/>
                  </a:cubicBezTo>
                  <a:lnTo>
                    <a:pt x="1" y="1"/>
                  </a:lnTo>
                  <a:cubicBezTo>
                    <a:pt x="30" y="30"/>
                    <a:pt x="56" y="43"/>
                    <a:pt x="98" y="56"/>
                  </a:cubicBezTo>
                  <a:cubicBezTo>
                    <a:pt x="124" y="69"/>
                    <a:pt x="163" y="69"/>
                    <a:pt x="205" y="69"/>
                  </a:cubicBezTo>
                  <a:cubicBezTo>
                    <a:pt x="273" y="69"/>
                    <a:pt x="354" y="56"/>
                    <a:pt x="406" y="1"/>
                  </a:cubicBezTo>
                  <a:close/>
                </a:path>
              </a:pathLst>
            </a:custGeom>
            <a:solidFill>
              <a:srgbClr val="8E20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1414;p42"/>
            <p:cNvSpPr/>
            <p:nvPr/>
          </p:nvSpPr>
          <p:spPr>
            <a:xfrm>
              <a:off x="4825475" y="5078725"/>
              <a:ext cx="153925" cy="98375"/>
            </a:xfrm>
            <a:custGeom>
              <a:avLst/>
              <a:gdLst/>
              <a:ahLst/>
              <a:cxnLst/>
              <a:rect l="l" t="t" r="r" b="b"/>
              <a:pathLst>
                <a:path w="6157" h="3935" extrusionOk="0">
                  <a:moveTo>
                    <a:pt x="3058" y="0"/>
                  </a:moveTo>
                  <a:cubicBezTo>
                    <a:pt x="2984" y="0"/>
                    <a:pt x="2910" y="3"/>
                    <a:pt x="2836" y="8"/>
                  </a:cubicBezTo>
                  <a:cubicBezTo>
                    <a:pt x="2415" y="47"/>
                    <a:pt x="2010" y="170"/>
                    <a:pt x="1673" y="413"/>
                  </a:cubicBezTo>
                  <a:cubicBezTo>
                    <a:pt x="1566" y="478"/>
                    <a:pt x="1472" y="575"/>
                    <a:pt x="1391" y="682"/>
                  </a:cubicBezTo>
                  <a:cubicBezTo>
                    <a:pt x="1391" y="682"/>
                    <a:pt x="1378" y="682"/>
                    <a:pt x="1378" y="695"/>
                  </a:cubicBezTo>
                  <a:cubicBezTo>
                    <a:pt x="1281" y="721"/>
                    <a:pt x="1200" y="750"/>
                    <a:pt x="1148" y="776"/>
                  </a:cubicBezTo>
                  <a:cubicBezTo>
                    <a:pt x="688" y="1006"/>
                    <a:pt x="202" y="1612"/>
                    <a:pt x="66" y="2033"/>
                  </a:cubicBezTo>
                  <a:cubicBezTo>
                    <a:pt x="53" y="2085"/>
                    <a:pt x="40" y="2127"/>
                    <a:pt x="40" y="2166"/>
                  </a:cubicBezTo>
                  <a:cubicBezTo>
                    <a:pt x="1" y="2409"/>
                    <a:pt x="121" y="2843"/>
                    <a:pt x="215" y="3151"/>
                  </a:cubicBezTo>
                  <a:cubicBezTo>
                    <a:pt x="283" y="3151"/>
                    <a:pt x="351" y="3180"/>
                    <a:pt x="419" y="3219"/>
                  </a:cubicBezTo>
                  <a:cubicBezTo>
                    <a:pt x="419" y="3232"/>
                    <a:pt x="432" y="3232"/>
                    <a:pt x="445" y="3248"/>
                  </a:cubicBezTo>
                  <a:cubicBezTo>
                    <a:pt x="594" y="3543"/>
                    <a:pt x="811" y="3935"/>
                    <a:pt x="811" y="3935"/>
                  </a:cubicBezTo>
                  <a:lnTo>
                    <a:pt x="905" y="3504"/>
                  </a:lnTo>
                  <a:lnTo>
                    <a:pt x="905" y="3475"/>
                  </a:lnTo>
                  <a:cubicBezTo>
                    <a:pt x="1297" y="3112"/>
                    <a:pt x="1378" y="2613"/>
                    <a:pt x="1391" y="2247"/>
                  </a:cubicBezTo>
                  <a:cubicBezTo>
                    <a:pt x="1737" y="2333"/>
                    <a:pt x="2147" y="2369"/>
                    <a:pt x="2562" y="2369"/>
                  </a:cubicBezTo>
                  <a:cubicBezTo>
                    <a:pt x="3066" y="2369"/>
                    <a:pt x="3575" y="2316"/>
                    <a:pt x="3983" y="2234"/>
                  </a:cubicBezTo>
                  <a:cubicBezTo>
                    <a:pt x="4294" y="2179"/>
                    <a:pt x="4602" y="2085"/>
                    <a:pt x="4900" y="1936"/>
                  </a:cubicBezTo>
                  <a:lnTo>
                    <a:pt x="4900" y="1936"/>
                  </a:lnTo>
                  <a:cubicBezTo>
                    <a:pt x="4861" y="2276"/>
                    <a:pt x="4861" y="2989"/>
                    <a:pt x="5373" y="3475"/>
                  </a:cubicBezTo>
                  <a:lnTo>
                    <a:pt x="5467" y="3935"/>
                  </a:lnTo>
                  <a:cubicBezTo>
                    <a:pt x="5467" y="3935"/>
                    <a:pt x="5655" y="3598"/>
                    <a:pt x="5791" y="3313"/>
                  </a:cubicBezTo>
                  <a:cubicBezTo>
                    <a:pt x="5804" y="3287"/>
                    <a:pt x="5817" y="3248"/>
                    <a:pt x="5833" y="3219"/>
                  </a:cubicBezTo>
                  <a:cubicBezTo>
                    <a:pt x="5885" y="3193"/>
                    <a:pt x="5940" y="3167"/>
                    <a:pt x="5995" y="3151"/>
                  </a:cubicBezTo>
                  <a:cubicBezTo>
                    <a:pt x="6021" y="3099"/>
                    <a:pt x="6034" y="3057"/>
                    <a:pt x="6047" y="3005"/>
                  </a:cubicBezTo>
                  <a:cubicBezTo>
                    <a:pt x="6076" y="2924"/>
                    <a:pt x="6089" y="2843"/>
                    <a:pt x="6102" y="2762"/>
                  </a:cubicBezTo>
                  <a:cubicBezTo>
                    <a:pt x="6157" y="2396"/>
                    <a:pt x="6089" y="1965"/>
                    <a:pt x="5804" y="1492"/>
                  </a:cubicBezTo>
                  <a:cubicBezTo>
                    <a:pt x="5791" y="1479"/>
                    <a:pt x="5791" y="1479"/>
                    <a:pt x="5791" y="1466"/>
                  </a:cubicBezTo>
                  <a:cubicBezTo>
                    <a:pt x="5765" y="1424"/>
                    <a:pt x="5736" y="1385"/>
                    <a:pt x="5697" y="1343"/>
                  </a:cubicBezTo>
                  <a:cubicBezTo>
                    <a:pt x="5697" y="1330"/>
                    <a:pt x="5684" y="1317"/>
                    <a:pt x="5671" y="1304"/>
                  </a:cubicBezTo>
                  <a:cubicBezTo>
                    <a:pt x="5710" y="1236"/>
                    <a:pt x="5752" y="1168"/>
                    <a:pt x="5791" y="1100"/>
                  </a:cubicBezTo>
                  <a:cubicBezTo>
                    <a:pt x="5817" y="1045"/>
                    <a:pt x="5833" y="993"/>
                    <a:pt x="5859" y="951"/>
                  </a:cubicBezTo>
                  <a:lnTo>
                    <a:pt x="5859" y="951"/>
                  </a:lnTo>
                  <a:cubicBezTo>
                    <a:pt x="5723" y="1019"/>
                    <a:pt x="5590" y="1061"/>
                    <a:pt x="5454" y="1100"/>
                  </a:cubicBezTo>
                  <a:cubicBezTo>
                    <a:pt x="5441" y="1087"/>
                    <a:pt x="5441" y="1087"/>
                    <a:pt x="5428" y="1074"/>
                  </a:cubicBezTo>
                  <a:cubicBezTo>
                    <a:pt x="5412" y="1074"/>
                    <a:pt x="5412" y="1061"/>
                    <a:pt x="5399" y="1045"/>
                  </a:cubicBezTo>
                  <a:cubicBezTo>
                    <a:pt x="5454" y="993"/>
                    <a:pt x="5493" y="925"/>
                    <a:pt x="5548" y="857"/>
                  </a:cubicBezTo>
                  <a:cubicBezTo>
                    <a:pt x="5561" y="844"/>
                    <a:pt x="5561" y="818"/>
                    <a:pt x="5574" y="802"/>
                  </a:cubicBezTo>
                  <a:cubicBezTo>
                    <a:pt x="5642" y="721"/>
                    <a:pt x="5697" y="614"/>
                    <a:pt x="5736" y="520"/>
                  </a:cubicBezTo>
                  <a:cubicBezTo>
                    <a:pt x="5752" y="478"/>
                    <a:pt x="5765" y="452"/>
                    <a:pt x="5791" y="413"/>
                  </a:cubicBezTo>
                  <a:lnTo>
                    <a:pt x="5791" y="413"/>
                  </a:lnTo>
                  <a:cubicBezTo>
                    <a:pt x="5710" y="439"/>
                    <a:pt x="5629" y="452"/>
                    <a:pt x="5548" y="452"/>
                  </a:cubicBezTo>
                  <a:cubicBezTo>
                    <a:pt x="5509" y="455"/>
                    <a:pt x="5470" y="457"/>
                    <a:pt x="5431" y="457"/>
                  </a:cubicBezTo>
                  <a:cubicBezTo>
                    <a:pt x="4971" y="457"/>
                    <a:pt x="4512" y="241"/>
                    <a:pt x="4064" y="128"/>
                  </a:cubicBezTo>
                  <a:cubicBezTo>
                    <a:pt x="3732" y="51"/>
                    <a:pt x="3393" y="0"/>
                    <a:pt x="3058" y="0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1415;p42"/>
            <p:cNvSpPr/>
            <p:nvPr/>
          </p:nvSpPr>
          <p:spPr>
            <a:xfrm>
              <a:off x="4857150" y="5103850"/>
              <a:ext cx="350" cy="350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1" y="1"/>
                  </a:moveTo>
                  <a:lnTo>
                    <a:pt x="1" y="14"/>
                  </a:lnTo>
                  <a:lnTo>
                    <a:pt x="14" y="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8290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1416;p42"/>
            <p:cNvSpPr/>
            <p:nvPr/>
          </p:nvSpPr>
          <p:spPr>
            <a:xfrm>
              <a:off x="4826125" y="5104175"/>
              <a:ext cx="144125" cy="72925"/>
            </a:xfrm>
            <a:custGeom>
              <a:avLst/>
              <a:gdLst/>
              <a:ahLst/>
              <a:cxnLst/>
              <a:rect l="l" t="t" r="r" b="b"/>
              <a:pathLst>
                <a:path w="5765" h="2917" extrusionOk="0">
                  <a:moveTo>
                    <a:pt x="40" y="1015"/>
                  </a:moveTo>
                  <a:cubicBezTo>
                    <a:pt x="27" y="1067"/>
                    <a:pt x="14" y="1109"/>
                    <a:pt x="14" y="1148"/>
                  </a:cubicBezTo>
                  <a:cubicBezTo>
                    <a:pt x="14" y="1177"/>
                    <a:pt x="1" y="1216"/>
                    <a:pt x="1" y="1242"/>
                  </a:cubicBezTo>
                  <a:cubicBezTo>
                    <a:pt x="1" y="1501"/>
                    <a:pt x="108" y="1864"/>
                    <a:pt x="189" y="2133"/>
                  </a:cubicBezTo>
                  <a:cubicBezTo>
                    <a:pt x="257" y="2133"/>
                    <a:pt x="325" y="2162"/>
                    <a:pt x="393" y="2201"/>
                  </a:cubicBezTo>
                  <a:cubicBezTo>
                    <a:pt x="380" y="2039"/>
                    <a:pt x="364" y="1877"/>
                    <a:pt x="364" y="1715"/>
                  </a:cubicBezTo>
                  <a:cubicBezTo>
                    <a:pt x="283" y="1647"/>
                    <a:pt x="231" y="1566"/>
                    <a:pt x="189" y="1472"/>
                  </a:cubicBezTo>
                  <a:cubicBezTo>
                    <a:pt x="108" y="1323"/>
                    <a:pt x="69" y="1177"/>
                    <a:pt x="40" y="1015"/>
                  </a:cubicBezTo>
                  <a:close/>
                  <a:moveTo>
                    <a:pt x="1255" y="1"/>
                  </a:moveTo>
                  <a:cubicBezTo>
                    <a:pt x="1255" y="1"/>
                    <a:pt x="1242" y="14"/>
                    <a:pt x="1242" y="27"/>
                  </a:cubicBezTo>
                  <a:cubicBezTo>
                    <a:pt x="1203" y="461"/>
                    <a:pt x="1122" y="905"/>
                    <a:pt x="986" y="1323"/>
                  </a:cubicBezTo>
                  <a:cubicBezTo>
                    <a:pt x="960" y="1433"/>
                    <a:pt x="918" y="1540"/>
                    <a:pt x="850" y="1634"/>
                  </a:cubicBezTo>
                  <a:cubicBezTo>
                    <a:pt x="811" y="1676"/>
                    <a:pt x="769" y="1715"/>
                    <a:pt x="717" y="1757"/>
                  </a:cubicBezTo>
                  <a:cubicBezTo>
                    <a:pt x="743" y="2000"/>
                    <a:pt x="785" y="2256"/>
                    <a:pt x="879" y="2486"/>
                  </a:cubicBezTo>
                  <a:lnTo>
                    <a:pt x="879" y="2457"/>
                  </a:lnTo>
                  <a:cubicBezTo>
                    <a:pt x="1271" y="2094"/>
                    <a:pt x="1352" y="1595"/>
                    <a:pt x="1365" y="1229"/>
                  </a:cubicBezTo>
                  <a:cubicBezTo>
                    <a:pt x="1715" y="1310"/>
                    <a:pt x="2120" y="1352"/>
                    <a:pt x="2538" y="1352"/>
                  </a:cubicBezTo>
                  <a:cubicBezTo>
                    <a:pt x="3053" y="1352"/>
                    <a:pt x="3552" y="1297"/>
                    <a:pt x="3957" y="1216"/>
                  </a:cubicBezTo>
                  <a:cubicBezTo>
                    <a:pt x="4268" y="1161"/>
                    <a:pt x="4576" y="1067"/>
                    <a:pt x="4874" y="918"/>
                  </a:cubicBezTo>
                  <a:lnTo>
                    <a:pt x="4874" y="918"/>
                  </a:lnTo>
                  <a:cubicBezTo>
                    <a:pt x="4861" y="999"/>
                    <a:pt x="4861" y="1080"/>
                    <a:pt x="4861" y="1190"/>
                  </a:cubicBezTo>
                  <a:cubicBezTo>
                    <a:pt x="4861" y="1553"/>
                    <a:pt x="4942" y="2081"/>
                    <a:pt x="5347" y="2457"/>
                  </a:cubicBezTo>
                  <a:lnTo>
                    <a:pt x="5441" y="2917"/>
                  </a:lnTo>
                  <a:cubicBezTo>
                    <a:pt x="5441" y="2917"/>
                    <a:pt x="5629" y="2580"/>
                    <a:pt x="5765" y="2295"/>
                  </a:cubicBezTo>
                  <a:cubicBezTo>
                    <a:pt x="5752" y="2149"/>
                    <a:pt x="5726" y="2000"/>
                    <a:pt x="5697" y="1851"/>
                  </a:cubicBezTo>
                  <a:cubicBezTo>
                    <a:pt x="5577" y="1757"/>
                    <a:pt x="5496" y="1608"/>
                    <a:pt x="5483" y="1446"/>
                  </a:cubicBezTo>
                  <a:cubicBezTo>
                    <a:pt x="5483" y="1391"/>
                    <a:pt x="5483" y="1323"/>
                    <a:pt x="5496" y="1271"/>
                  </a:cubicBezTo>
                  <a:cubicBezTo>
                    <a:pt x="5415" y="1080"/>
                    <a:pt x="5321" y="905"/>
                    <a:pt x="5211" y="743"/>
                  </a:cubicBezTo>
                  <a:lnTo>
                    <a:pt x="5211" y="743"/>
                  </a:lnTo>
                  <a:cubicBezTo>
                    <a:pt x="5334" y="837"/>
                    <a:pt x="5441" y="947"/>
                    <a:pt x="5548" y="1054"/>
                  </a:cubicBezTo>
                  <a:cubicBezTo>
                    <a:pt x="5603" y="837"/>
                    <a:pt x="5684" y="636"/>
                    <a:pt x="5765" y="448"/>
                  </a:cubicBezTo>
                  <a:cubicBezTo>
                    <a:pt x="5739" y="406"/>
                    <a:pt x="5710" y="367"/>
                    <a:pt x="5671" y="325"/>
                  </a:cubicBezTo>
                  <a:cubicBezTo>
                    <a:pt x="5629" y="393"/>
                    <a:pt x="5577" y="448"/>
                    <a:pt x="5509" y="500"/>
                  </a:cubicBezTo>
                  <a:cubicBezTo>
                    <a:pt x="5321" y="649"/>
                    <a:pt x="5091" y="704"/>
                    <a:pt x="4861" y="756"/>
                  </a:cubicBezTo>
                  <a:cubicBezTo>
                    <a:pt x="4495" y="837"/>
                    <a:pt x="4119" y="905"/>
                    <a:pt x="3740" y="905"/>
                  </a:cubicBezTo>
                  <a:cubicBezTo>
                    <a:pt x="3646" y="905"/>
                    <a:pt x="3539" y="892"/>
                    <a:pt x="3442" y="892"/>
                  </a:cubicBezTo>
                  <a:cubicBezTo>
                    <a:pt x="3228" y="866"/>
                    <a:pt x="3024" y="824"/>
                    <a:pt x="2823" y="756"/>
                  </a:cubicBezTo>
                  <a:cubicBezTo>
                    <a:pt x="2295" y="704"/>
                    <a:pt x="1838" y="461"/>
                    <a:pt x="1417" y="124"/>
                  </a:cubicBezTo>
                  <a:cubicBezTo>
                    <a:pt x="1378" y="108"/>
                    <a:pt x="1352" y="95"/>
                    <a:pt x="1323" y="69"/>
                  </a:cubicBezTo>
                  <a:lnTo>
                    <a:pt x="1352" y="69"/>
                  </a:lnTo>
                  <a:cubicBezTo>
                    <a:pt x="1323" y="56"/>
                    <a:pt x="1284" y="27"/>
                    <a:pt x="1255" y="1"/>
                  </a:cubicBezTo>
                  <a:close/>
                </a:path>
              </a:pathLst>
            </a:custGeom>
            <a:solidFill>
              <a:srgbClr val="68290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1417;p42"/>
            <p:cNvSpPr/>
            <p:nvPr/>
          </p:nvSpPr>
          <p:spPr>
            <a:xfrm>
              <a:off x="4858525" y="5091700"/>
              <a:ext cx="110350" cy="17200"/>
            </a:xfrm>
            <a:custGeom>
              <a:avLst/>
              <a:gdLst/>
              <a:ahLst/>
              <a:cxnLst/>
              <a:rect l="l" t="t" r="r" b="b"/>
              <a:pathLst>
                <a:path w="4414" h="688" extrusionOk="0">
                  <a:moveTo>
                    <a:pt x="4414" y="1"/>
                  </a:moveTo>
                  <a:lnTo>
                    <a:pt x="4414" y="1"/>
                  </a:lnTo>
                  <a:cubicBezTo>
                    <a:pt x="4333" y="56"/>
                    <a:pt x="4252" y="95"/>
                    <a:pt x="4158" y="137"/>
                  </a:cubicBezTo>
                  <a:cubicBezTo>
                    <a:pt x="3714" y="325"/>
                    <a:pt x="3241" y="380"/>
                    <a:pt x="2755" y="380"/>
                  </a:cubicBezTo>
                  <a:lnTo>
                    <a:pt x="2363" y="380"/>
                  </a:lnTo>
                  <a:cubicBezTo>
                    <a:pt x="1757" y="338"/>
                    <a:pt x="1148" y="231"/>
                    <a:pt x="542" y="218"/>
                  </a:cubicBezTo>
                  <a:lnTo>
                    <a:pt x="445" y="218"/>
                  </a:lnTo>
                  <a:cubicBezTo>
                    <a:pt x="380" y="218"/>
                    <a:pt x="299" y="218"/>
                    <a:pt x="218" y="244"/>
                  </a:cubicBezTo>
                  <a:cubicBezTo>
                    <a:pt x="121" y="270"/>
                    <a:pt x="27" y="351"/>
                    <a:pt x="1" y="461"/>
                  </a:cubicBezTo>
                  <a:cubicBezTo>
                    <a:pt x="27" y="406"/>
                    <a:pt x="108" y="364"/>
                    <a:pt x="163" y="364"/>
                  </a:cubicBezTo>
                  <a:cubicBezTo>
                    <a:pt x="163" y="364"/>
                    <a:pt x="176" y="364"/>
                    <a:pt x="176" y="380"/>
                  </a:cubicBezTo>
                  <a:cubicBezTo>
                    <a:pt x="730" y="406"/>
                    <a:pt x="1255" y="607"/>
                    <a:pt x="1809" y="662"/>
                  </a:cubicBezTo>
                  <a:cubicBezTo>
                    <a:pt x="1984" y="675"/>
                    <a:pt x="2175" y="688"/>
                    <a:pt x="2350" y="688"/>
                  </a:cubicBezTo>
                  <a:cubicBezTo>
                    <a:pt x="2875" y="688"/>
                    <a:pt x="3416" y="607"/>
                    <a:pt x="3915" y="445"/>
                  </a:cubicBezTo>
                  <a:cubicBezTo>
                    <a:pt x="4009" y="419"/>
                    <a:pt x="4119" y="380"/>
                    <a:pt x="4226" y="338"/>
                  </a:cubicBezTo>
                  <a:cubicBezTo>
                    <a:pt x="4239" y="325"/>
                    <a:pt x="4239" y="299"/>
                    <a:pt x="4252" y="283"/>
                  </a:cubicBezTo>
                  <a:cubicBezTo>
                    <a:pt x="4320" y="202"/>
                    <a:pt x="4375" y="95"/>
                    <a:pt x="4414" y="1"/>
                  </a:cubicBezTo>
                  <a:close/>
                </a:path>
              </a:pathLst>
            </a:custGeom>
            <a:solidFill>
              <a:srgbClr val="A859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1418;p42"/>
            <p:cNvSpPr/>
            <p:nvPr/>
          </p:nvSpPr>
          <p:spPr>
            <a:xfrm>
              <a:off x="4859900" y="5102475"/>
              <a:ext cx="112050" cy="21000"/>
            </a:xfrm>
            <a:custGeom>
              <a:avLst/>
              <a:gdLst/>
              <a:ahLst/>
              <a:cxnLst/>
              <a:rect l="l" t="t" r="r" b="b"/>
              <a:pathLst>
                <a:path w="4482" h="840" extrusionOk="0">
                  <a:moveTo>
                    <a:pt x="4482" y="1"/>
                  </a:moveTo>
                  <a:lnTo>
                    <a:pt x="4482" y="1"/>
                  </a:lnTo>
                  <a:cubicBezTo>
                    <a:pt x="4346" y="69"/>
                    <a:pt x="4213" y="111"/>
                    <a:pt x="4077" y="150"/>
                  </a:cubicBezTo>
                  <a:cubicBezTo>
                    <a:pt x="4064" y="137"/>
                    <a:pt x="4064" y="137"/>
                    <a:pt x="4051" y="124"/>
                  </a:cubicBezTo>
                  <a:cubicBezTo>
                    <a:pt x="3565" y="419"/>
                    <a:pt x="2998" y="581"/>
                    <a:pt x="2431" y="581"/>
                  </a:cubicBezTo>
                  <a:cubicBezTo>
                    <a:pt x="2295" y="581"/>
                    <a:pt x="2146" y="568"/>
                    <a:pt x="2010" y="542"/>
                  </a:cubicBezTo>
                  <a:cubicBezTo>
                    <a:pt x="1349" y="448"/>
                    <a:pt x="714" y="137"/>
                    <a:pt x="53" y="137"/>
                  </a:cubicBezTo>
                  <a:lnTo>
                    <a:pt x="1" y="137"/>
                  </a:lnTo>
                  <a:cubicBezTo>
                    <a:pt x="14" y="163"/>
                    <a:pt x="40" y="176"/>
                    <a:pt x="66" y="192"/>
                  </a:cubicBezTo>
                  <a:cubicBezTo>
                    <a:pt x="513" y="448"/>
                    <a:pt x="973" y="691"/>
                    <a:pt x="1472" y="824"/>
                  </a:cubicBezTo>
                  <a:cubicBezTo>
                    <a:pt x="1524" y="840"/>
                    <a:pt x="1579" y="840"/>
                    <a:pt x="1647" y="840"/>
                  </a:cubicBezTo>
                  <a:lnTo>
                    <a:pt x="1715" y="840"/>
                  </a:lnTo>
                  <a:cubicBezTo>
                    <a:pt x="1971" y="840"/>
                    <a:pt x="2214" y="798"/>
                    <a:pt x="2457" y="759"/>
                  </a:cubicBezTo>
                  <a:cubicBezTo>
                    <a:pt x="3131" y="636"/>
                    <a:pt x="3847" y="516"/>
                    <a:pt x="4414" y="150"/>
                  </a:cubicBezTo>
                  <a:cubicBezTo>
                    <a:pt x="4440" y="95"/>
                    <a:pt x="4456" y="43"/>
                    <a:pt x="4482" y="1"/>
                  </a:cubicBezTo>
                  <a:close/>
                </a:path>
              </a:pathLst>
            </a:custGeom>
            <a:solidFill>
              <a:srgbClr val="A859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1419;p42"/>
            <p:cNvSpPr/>
            <p:nvPr/>
          </p:nvSpPr>
          <p:spPr>
            <a:xfrm>
              <a:off x="4859175" y="5105875"/>
              <a:ext cx="2375" cy="1400"/>
            </a:xfrm>
            <a:custGeom>
              <a:avLst/>
              <a:gdLst/>
              <a:ahLst/>
              <a:cxnLst/>
              <a:rect l="l" t="t" r="r" b="b"/>
              <a:pathLst>
                <a:path w="95" h="56" extrusionOk="0">
                  <a:moveTo>
                    <a:pt x="1" y="1"/>
                  </a:moveTo>
                  <a:cubicBezTo>
                    <a:pt x="30" y="27"/>
                    <a:pt x="56" y="40"/>
                    <a:pt x="95" y="56"/>
                  </a:cubicBezTo>
                  <a:cubicBezTo>
                    <a:pt x="69" y="40"/>
                    <a:pt x="43" y="27"/>
                    <a:pt x="30" y="1"/>
                  </a:cubicBezTo>
                  <a:close/>
                </a:path>
              </a:pathLst>
            </a:custGeom>
            <a:solidFill>
              <a:srgbClr val="9145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1420;p42"/>
            <p:cNvSpPr/>
            <p:nvPr/>
          </p:nvSpPr>
          <p:spPr>
            <a:xfrm>
              <a:off x="4896675" y="5106200"/>
              <a:ext cx="73575" cy="20600"/>
            </a:xfrm>
            <a:custGeom>
              <a:avLst/>
              <a:gdLst/>
              <a:ahLst/>
              <a:cxnLst/>
              <a:rect l="l" t="t" r="r" b="b"/>
              <a:pathLst>
                <a:path w="2943" h="824" extrusionOk="0">
                  <a:moveTo>
                    <a:pt x="2943" y="1"/>
                  </a:moveTo>
                  <a:cubicBezTo>
                    <a:pt x="2376" y="367"/>
                    <a:pt x="1660" y="487"/>
                    <a:pt x="986" y="610"/>
                  </a:cubicBezTo>
                  <a:cubicBezTo>
                    <a:pt x="743" y="649"/>
                    <a:pt x="500" y="691"/>
                    <a:pt x="244" y="691"/>
                  </a:cubicBezTo>
                  <a:lnTo>
                    <a:pt x="176" y="691"/>
                  </a:lnTo>
                  <a:cubicBezTo>
                    <a:pt x="108" y="691"/>
                    <a:pt x="53" y="691"/>
                    <a:pt x="1" y="675"/>
                  </a:cubicBezTo>
                  <a:lnTo>
                    <a:pt x="1" y="675"/>
                  </a:lnTo>
                  <a:cubicBezTo>
                    <a:pt x="202" y="743"/>
                    <a:pt x="406" y="785"/>
                    <a:pt x="620" y="811"/>
                  </a:cubicBezTo>
                  <a:cubicBezTo>
                    <a:pt x="717" y="811"/>
                    <a:pt x="824" y="824"/>
                    <a:pt x="918" y="824"/>
                  </a:cubicBezTo>
                  <a:cubicBezTo>
                    <a:pt x="1297" y="824"/>
                    <a:pt x="1673" y="756"/>
                    <a:pt x="2039" y="675"/>
                  </a:cubicBezTo>
                  <a:cubicBezTo>
                    <a:pt x="2269" y="623"/>
                    <a:pt x="2499" y="568"/>
                    <a:pt x="2687" y="419"/>
                  </a:cubicBezTo>
                  <a:cubicBezTo>
                    <a:pt x="2755" y="367"/>
                    <a:pt x="2807" y="312"/>
                    <a:pt x="2849" y="244"/>
                  </a:cubicBezTo>
                  <a:cubicBezTo>
                    <a:pt x="2849" y="231"/>
                    <a:pt x="2836" y="218"/>
                    <a:pt x="2823" y="205"/>
                  </a:cubicBezTo>
                  <a:cubicBezTo>
                    <a:pt x="2862" y="137"/>
                    <a:pt x="2904" y="69"/>
                    <a:pt x="2943" y="1"/>
                  </a:cubicBezTo>
                  <a:close/>
                </a:path>
              </a:pathLst>
            </a:custGeom>
            <a:solidFill>
              <a:srgbClr val="9145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8" name="Google Shape;1421;p42"/>
            <p:cNvSpPr/>
            <p:nvPr/>
          </p:nvSpPr>
          <p:spPr>
            <a:xfrm>
              <a:off x="4834875" y="5103850"/>
              <a:ext cx="23025" cy="45225"/>
            </a:xfrm>
            <a:custGeom>
              <a:avLst/>
              <a:gdLst/>
              <a:ahLst/>
              <a:cxnLst/>
              <a:rect l="l" t="t" r="r" b="b"/>
              <a:pathLst>
                <a:path w="921" h="1809" extrusionOk="0">
                  <a:moveTo>
                    <a:pt x="921" y="1"/>
                  </a:moveTo>
                  <a:cubicBezTo>
                    <a:pt x="921" y="1"/>
                    <a:pt x="905" y="1"/>
                    <a:pt x="905" y="14"/>
                  </a:cubicBezTo>
                  <a:lnTo>
                    <a:pt x="921" y="1"/>
                  </a:lnTo>
                  <a:close/>
                  <a:moveTo>
                    <a:pt x="892" y="14"/>
                  </a:moveTo>
                  <a:cubicBezTo>
                    <a:pt x="636" y="218"/>
                    <a:pt x="380" y="393"/>
                    <a:pt x="218" y="675"/>
                  </a:cubicBezTo>
                  <a:cubicBezTo>
                    <a:pt x="43" y="986"/>
                    <a:pt x="1" y="1352"/>
                    <a:pt x="14" y="1728"/>
                  </a:cubicBezTo>
                  <a:cubicBezTo>
                    <a:pt x="69" y="1770"/>
                    <a:pt x="137" y="1809"/>
                    <a:pt x="218" y="1809"/>
                  </a:cubicBezTo>
                  <a:cubicBezTo>
                    <a:pt x="273" y="1809"/>
                    <a:pt x="325" y="1796"/>
                    <a:pt x="367" y="1770"/>
                  </a:cubicBezTo>
                  <a:lnTo>
                    <a:pt x="367" y="1689"/>
                  </a:lnTo>
                  <a:cubicBezTo>
                    <a:pt x="354" y="1540"/>
                    <a:pt x="354" y="1391"/>
                    <a:pt x="367" y="1255"/>
                  </a:cubicBezTo>
                  <a:cubicBezTo>
                    <a:pt x="406" y="798"/>
                    <a:pt x="597" y="364"/>
                    <a:pt x="892" y="40"/>
                  </a:cubicBezTo>
                  <a:lnTo>
                    <a:pt x="892" y="14"/>
                  </a:lnTo>
                  <a:close/>
                </a:path>
              </a:pathLst>
            </a:custGeom>
            <a:solidFill>
              <a:srgbClr val="A859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9" name="Google Shape;1422;p42"/>
            <p:cNvSpPr/>
            <p:nvPr/>
          </p:nvSpPr>
          <p:spPr>
            <a:xfrm>
              <a:off x="4835200" y="5104175"/>
              <a:ext cx="22300" cy="72925"/>
            </a:xfrm>
            <a:custGeom>
              <a:avLst/>
              <a:gdLst/>
              <a:ahLst/>
              <a:cxnLst/>
              <a:rect l="l" t="t" r="r" b="b"/>
              <a:pathLst>
                <a:path w="892" h="2917" extrusionOk="0">
                  <a:moveTo>
                    <a:pt x="879" y="1"/>
                  </a:moveTo>
                  <a:lnTo>
                    <a:pt x="879" y="27"/>
                  </a:lnTo>
                  <a:cubicBezTo>
                    <a:pt x="879" y="14"/>
                    <a:pt x="892" y="1"/>
                    <a:pt x="892" y="1"/>
                  </a:cubicBezTo>
                  <a:close/>
                  <a:moveTo>
                    <a:pt x="1" y="1715"/>
                  </a:moveTo>
                  <a:cubicBezTo>
                    <a:pt x="1" y="1877"/>
                    <a:pt x="17" y="2039"/>
                    <a:pt x="30" y="2201"/>
                  </a:cubicBezTo>
                  <a:cubicBezTo>
                    <a:pt x="30" y="2214"/>
                    <a:pt x="43" y="2214"/>
                    <a:pt x="56" y="2230"/>
                  </a:cubicBezTo>
                  <a:cubicBezTo>
                    <a:pt x="205" y="2525"/>
                    <a:pt x="422" y="2917"/>
                    <a:pt x="422" y="2917"/>
                  </a:cubicBezTo>
                  <a:lnTo>
                    <a:pt x="516" y="2486"/>
                  </a:lnTo>
                  <a:cubicBezTo>
                    <a:pt x="422" y="2256"/>
                    <a:pt x="380" y="2000"/>
                    <a:pt x="354" y="1757"/>
                  </a:cubicBezTo>
                  <a:cubicBezTo>
                    <a:pt x="312" y="1783"/>
                    <a:pt x="260" y="1796"/>
                    <a:pt x="205" y="1796"/>
                  </a:cubicBezTo>
                  <a:cubicBezTo>
                    <a:pt x="124" y="1796"/>
                    <a:pt x="56" y="1757"/>
                    <a:pt x="1" y="1715"/>
                  </a:cubicBezTo>
                  <a:close/>
                </a:path>
              </a:pathLst>
            </a:custGeom>
            <a:solidFill>
              <a:srgbClr val="9145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0" name="Google Shape;1423;p42"/>
            <p:cNvSpPr/>
            <p:nvPr/>
          </p:nvSpPr>
          <p:spPr>
            <a:xfrm>
              <a:off x="4963500" y="5130500"/>
              <a:ext cx="14525" cy="23350"/>
            </a:xfrm>
            <a:custGeom>
              <a:avLst/>
              <a:gdLst/>
              <a:ahLst/>
              <a:cxnLst/>
              <a:rect l="l" t="t" r="r" b="b"/>
              <a:pathLst>
                <a:path w="581" h="934" extrusionOk="0">
                  <a:moveTo>
                    <a:pt x="53" y="1"/>
                  </a:moveTo>
                  <a:cubicBezTo>
                    <a:pt x="40" y="43"/>
                    <a:pt x="27" y="82"/>
                    <a:pt x="27" y="124"/>
                  </a:cubicBezTo>
                  <a:cubicBezTo>
                    <a:pt x="14" y="150"/>
                    <a:pt x="14" y="176"/>
                    <a:pt x="1" y="218"/>
                  </a:cubicBezTo>
                  <a:cubicBezTo>
                    <a:pt x="82" y="406"/>
                    <a:pt x="150" y="594"/>
                    <a:pt x="202" y="798"/>
                  </a:cubicBezTo>
                  <a:cubicBezTo>
                    <a:pt x="231" y="824"/>
                    <a:pt x="270" y="853"/>
                    <a:pt x="312" y="866"/>
                  </a:cubicBezTo>
                  <a:cubicBezTo>
                    <a:pt x="377" y="905"/>
                    <a:pt x="445" y="934"/>
                    <a:pt x="526" y="934"/>
                  </a:cubicBezTo>
                  <a:cubicBezTo>
                    <a:pt x="555" y="853"/>
                    <a:pt x="568" y="772"/>
                    <a:pt x="581" y="691"/>
                  </a:cubicBezTo>
                  <a:cubicBezTo>
                    <a:pt x="432" y="448"/>
                    <a:pt x="257" y="205"/>
                    <a:pt x="53" y="1"/>
                  </a:cubicBezTo>
                  <a:close/>
                </a:path>
              </a:pathLst>
            </a:custGeom>
            <a:solidFill>
              <a:srgbClr val="A859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1424;p42"/>
            <p:cNvSpPr/>
            <p:nvPr/>
          </p:nvSpPr>
          <p:spPr>
            <a:xfrm>
              <a:off x="4956375" y="5122725"/>
              <a:ext cx="20275" cy="38825"/>
            </a:xfrm>
            <a:custGeom>
              <a:avLst/>
              <a:gdLst/>
              <a:ahLst/>
              <a:cxnLst/>
              <a:rect l="l" t="t" r="r" b="b"/>
              <a:pathLst>
                <a:path w="811" h="1553" extrusionOk="0">
                  <a:moveTo>
                    <a:pt x="1" y="1"/>
                  </a:moveTo>
                  <a:lnTo>
                    <a:pt x="1" y="1"/>
                  </a:lnTo>
                  <a:cubicBezTo>
                    <a:pt x="111" y="163"/>
                    <a:pt x="205" y="338"/>
                    <a:pt x="286" y="529"/>
                  </a:cubicBezTo>
                  <a:cubicBezTo>
                    <a:pt x="299" y="487"/>
                    <a:pt x="299" y="461"/>
                    <a:pt x="312" y="435"/>
                  </a:cubicBezTo>
                  <a:cubicBezTo>
                    <a:pt x="312" y="393"/>
                    <a:pt x="325" y="354"/>
                    <a:pt x="338" y="312"/>
                  </a:cubicBezTo>
                  <a:cubicBezTo>
                    <a:pt x="231" y="205"/>
                    <a:pt x="124" y="95"/>
                    <a:pt x="1" y="1"/>
                  </a:cubicBezTo>
                  <a:close/>
                  <a:moveTo>
                    <a:pt x="487" y="1109"/>
                  </a:moveTo>
                  <a:lnTo>
                    <a:pt x="487" y="1109"/>
                  </a:lnTo>
                  <a:cubicBezTo>
                    <a:pt x="516" y="1258"/>
                    <a:pt x="542" y="1407"/>
                    <a:pt x="555" y="1553"/>
                  </a:cubicBezTo>
                  <a:cubicBezTo>
                    <a:pt x="568" y="1527"/>
                    <a:pt x="581" y="1488"/>
                    <a:pt x="597" y="1459"/>
                  </a:cubicBezTo>
                  <a:cubicBezTo>
                    <a:pt x="649" y="1433"/>
                    <a:pt x="704" y="1407"/>
                    <a:pt x="759" y="1391"/>
                  </a:cubicBezTo>
                  <a:cubicBezTo>
                    <a:pt x="785" y="1339"/>
                    <a:pt x="798" y="1297"/>
                    <a:pt x="811" y="1245"/>
                  </a:cubicBezTo>
                  <a:cubicBezTo>
                    <a:pt x="730" y="1245"/>
                    <a:pt x="662" y="1216"/>
                    <a:pt x="597" y="1177"/>
                  </a:cubicBezTo>
                  <a:cubicBezTo>
                    <a:pt x="555" y="1164"/>
                    <a:pt x="516" y="1135"/>
                    <a:pt x="487" y="1109"/>
                  </a:cubicBezTo>
                  <a:close/>
                </a:path>
              </a:pathLst>
            </a:custGeom>
            <a:solidFill>
              <a:srgbClr val="9145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1425;p42"/>
            <p:cNvSpPr/>
            <p:nvPr/>
          </p:nvSpPr>
          <p:spPr>
            <a:xfrm>
              <a:off x="4860225" y="5078500"/>
              <a:ext cx="103950" cy="17600"/>
            </a:xfrm>
            <a:custGeom>
              <a:avLst/>
              <a:gdLst/>
              <a:ahLst/>
              <a:cxnLst/>
              <a:rect l="l" t="t" r="r" b="b"/>
              <a:pathLst>
                <a:path w="4158" h="704" extrusionOk="0">
                  <a:moveTo>
                    <a:pt x="1689" y="1"/>
                  </a:moveTo>
                  <a:cubicBezTo>
                    <a:pt x="1608" y="1"/>
                    <a:pt x="1527" y="17"/>
                    <a:pt x="1446" y="17"/>
                  </a:cubicBezTo>
                  <a:cubicBezTo>
                    <a:pt x="1025" y="56"/>
                    <a:pt x="620" y="179"/>
                    <a:pt x="283" y="422"/>
                  </a:cubicBezTo>
                  <a:cubicBezTo>
                    <a:pt x="176" y="487"/>
                    <a:pt x="82" y="584"/>
                    <a:pt x="1" y="691"/>
                  </a:cubicBezTo>
                  <a:lnTo>
                    <a:pt x="14" y="704"/>
                  </a:lnTo>
                  <a:cubicBezTo>
                    <a:pt x="189" y="474"/>
                    <a:pt x="500" y="422"/>
                    <a:pt x="769" y="380"/>
                  </a:cubicBezTo>
                  <a:cubicBezTo>
                    <a:pt x="918" y="367"/>
                    <a:pt x="1067" y="354"/>
                    <a:pt x="1203" y="354"/>
                  </a:cubicBezTo>
                  <a:lnTo>
                    <a:pt x="1365" y="354"/>
                  </a:lnTo>
                  <a:cubicBezTo>
                    <a:pt x="1553" y="380"/>
                    <a:pt x="1741" y="435"/>
                    <a:pt x="1916" y="487"/>
                  </a:cubicBezTo>
                  <a:cubicBezTo>
                    <a:pt x="2094" y="529"/>
                    <a:pt x="2269" y="568"/>
                    <a:pt x="2444" y="610"/>
                  </a:cubicBezTo>
                  <a:cubicBezTo>
                    <a:pt x="2700" y="649"/>
                    <a:pt x="2956" y="691"/>
                    <a:pt x="3212" y="691"/>
                  </a:cubicBezTo>
                  <a:cubicBezTo>
                    <a:pt x="3322" y="691"/>
                    <a:pt x="3429" y="691"/>
                    <a:pt x="3536" y="678"/>
                  </a:cubicBezTo>
                  <a:cubicBezTo>
                    <a:pt x="3753" y="636"/>
                    <a:pt x="3970" y="568"/>
                    <a:pt x="4158" y="461"/>
                  </a:cubicBezTo>
                  <a:cubicBezTo>
                    <a:pt x="4119" y="461"/>
                    <a:pt x="4090" y="474"/>
                    <a:pt x="4051" y="474"/>
                  </a:cubicBezTo>
                  <a:cubicBezTo>
                    <a:pt x="3591" y="474"/>
                    <a:pt x="3131" y="260"/>
                    <a:pt x="2674" y="137"/>
                  </a:cubicBezTo>
                  <a:cubicBezTo>
                    <a:pt x="2350" y="56"/>
                    <a:pt x="2013" y="1"/>
                    <a:pt x="1689" y="1"/>
                  </a:cubicBezTo>
                  <a:close/>
                </a:path>
              </a:pathLst>
            </a:custGeom>
            <a:solidFill>
              <a:srgbClr val="A859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3" name="Google Shape;1426;p42"/>
            <p:cNvSpPr/>
            <p:nvPr/>
          </p:nvSpPr>
          <p:spPr>
            <a:xfrm>
              <a:off x="4856500" y="5099150"/>
              <a:ext cx="2700" cy="33400"/>
            </a:xfrm>
            <a:custGeom>
              <a:avLst/>
              <a:gdLst/>
              <a:ahLst/>
              <a:cxnLst/>
              <a:rect l="l" t="t" r="r" b="b"/>
              <a:pathLst>
                <a:path w="108" h="1336" extrusionOk="0">
                  <a:moveTo>
                    <a:pt x="108" y="1"/>
                  </a:moveTo>
                  <a:lnTo>
                    <a:pt x="108" y="1"/>
                  </a:lnTo>
                  <a:cubicBezTo>
                    <a:pt x="82" y="108"/>
                    <a:pt x="56" y="215"/>
                    <a:pt x="40" y="338"/>
                  </a:cubicBezTo>
                  <a:cubicBezTo>
                    <a:pt x="27" y="445"/>
                    <a:pt x="14" y="552"/>
                    <a:pt x="1" y="675"/>
                  </a:cubicBezTo>
                  <a:lnTo>
                    <a:pt x="1" y="1012"/>
                  </a:lnTo>
                  <a:cubicBezTo>
                    <a:pt x="14" y="1080"/>
                    <a:pt x="14" y="1135"/>
                    <a:pt x="40" y="1187"/>
                  </a:cubicBezTo>
                  <a:cubicBezTo>
                    <a:pt x="56" y="1242"/>
                    <a:pt x="69" y="1297"/>
                    <a:pt x="108" y="1336"/>
                  </a:cubicBezTo>
                  <a:cubicBezTo>
                    <a:pt x="82" y="1297"/>
                    <a:pt x="69" y="1242"/>
                    <a:pt x="56" y="1187"/>
                  </a:cubicBezTo>
                  <a:cubicBezTo>
                    <a:pt x="56" y="1119"/>
                    <a:pt x="56" y="1067"/>
                    <a:pt x="40" y="1012"/>
                  </a:cubicBezTo>
                  <a:cubicBezTo>
                    <a:pt x="40" y="905"/>
                    <a:pt x="56" y="795"/>
                    <a:pt x="56" y="675"/>
                  </a:cubicBezTo>
                  <a:cubicBezTo>
                    <a:pt x="69" y="568"/>
                    <a:pt x="69" y="445"/>
                    <a:pt x="82" y="338"/>
                  </a:cubicBezTo>
                  <a:lnTo>
                    <a:pt x="95" y="176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41180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4" name="Google Shape;1427;p42"/>
            <p:cNvSpPr/>
            <p:nvPr/>
          </p:nvSpPr>
          <p:spPr>
            <a:xfrm>
              <a:off x="4880150" y="5285625"/>
              <a:ext cx="42150" cy="22625"/>
            </a:xfrm>
            <a:custGeom>
              <a:avLst/>
              <a:gdLst/>
              <a:ahLst/>
              <a:cxnLst/>
              <a:rect l="l" t="t" r="r" b="b"/>
              <a:pathLst>
                <a:path w="1686" h="905" extrusionOk="0">
                  <a:moveTo>
                    <a:pt x="846" y="1"/>
                  </a:moveTo>
                  <a:cubicBezTo>
                    <a:pt x="726" y="1"/>
                    <a:pt x="608" y="52"/>
                    <a:pt x="526" y="156"/>
                  </a:cubicBezTo>
                  <a:lnTo>
                    <a:pt x="500" y="182"/>
                  </a:lnTo>
                  <a:lnTo>
                    <a:pt x="27" y="182"/>
                  </a:lnTo>
                  <a:lnTo>
                    <a:pt x="1" y="804"/>
                  </a:lnTo>
                  <a:lnTo>
                    <a:pt x="1" y="804"/>
                  </a:lnTo>
                  <a:lnTo>
                    <a:pt x="526" y="762"/>
                  </a:lnTo>
                  <a:lnTo>
                    <a:pt x="539" y="775"/>
                  </a:lnTo>
                  <a:cubicBezTo>
                    <a:pt x="625" y="861"/>
                    <a:pt x="737" y="904"/>
                    <a:pt x="848" y="904"/>
                  </a:cubicBezTo>
                  <a:cubicBezTo>
                    <a:pt x="964" y="904"/>
                    <a:pt x="1078" y="857"/>
                    <a:pt x="1161" y="762"/>
                  </a:cubicBezTo>
                  <a:lnTo>
                    <a:pt x="1686" y="762"/>
                  </a:lnTo>
                  <a:lnTo>
                    <a:pt x="1686" y="182"/>
                  </a:lnTo>
                  <a:lnTo>
                    <a:pt x="1187" y="182"/>
                  </a:lnTo>
                  <a:lnTo>
                    <a:pt x="1161" y="140"/>
                  </a:lnTo>
                  <a:cubicBezTo>
                    <a:pt x="1075" y="48"/>
                    <a:pt x="960" y="1"/>
                    <a:pt x="846" y="1"/>
                  </a:cubicBezTo>
                  <a:close/>
                </a:path>
              </a:pathLst>
            </a:custGeom>
            <a:solidFill>
              <a:srgbClr val="AA6E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1428;p42"/>
            <p:cNvSpPr/>
            <p:nvPr/>
          </p:nvSpPr>
          <p:spPr>
            <a:xfrm>
              <a:off x="4853425" y="5325225"/>
              <a:ext cx="96575" cy="78875"/>
            </a:xfrm>
            <a:custGeom>
              <a:avLst/>
              <a:gdLst/>
              <a:ahLst/>
              <a:cxnLst/>
              <a:rect l="l" t="t" r="r" b="b"/>
              <a:pathLst>
                <a:path w="3863" h="3155" extrusionOk="0">
                  <a:moveTo>
                    <a:pt x="542" y="1"/>
                  </a:moveTo>
                  <a:cubicBezTo>
                    <a:pt x="542" y="1"/>
                    <a:pt x="516" y="759"/>
                    <a:pt x="435" y="1054"/>
                  </a:cubicBezTo>
                  <a:cubicBezTo>
                    <a:pt x="354" y="1365"/>
                    <a:pt x="1" y="2324"/>
                    <a:pt x="1" y="2904"/>
                  </a:cubicBezTo>
                  <a:cubicBezTo>
                    <a:pt x="1" y="2904"/>
                    <a:pt x="404" y="3155"/>
                    <a:pt x="1208" y="3155"/>
                  </a:cubicBezTo>
                  <a:cubicBezTo>
                    <a:pt x="1335" y="3155"/>
                    <a:pt x="1473" y="3148"/>
                    <a:pt x="1621" y="3134"/>
                  </a:cubicBezTo>
                  <a:lnTo>
                    <a:pt x="1757" y="2000"/>
                  </a:lnTo>
                  <a:cubicBezTo>
                    <a:pt x="1757" y="1945"/>
                    <a:pt x="1799" y="1919"/>
                    <a:pt x="1851" y="1919"/>
                  </a:cubicBezTo>
                  <a:lnTo>
                    <a:pt x="2013" y="1919"/>
                  </a:lnTo>
                  <a:cubicBezTo>
                    <a:pt x="2068" y="1919"/>
                    <a:pt x="2094" y="1945"/>
                    <a:pt x="2107" y="2000"/>
                  </a:cubicBezTo>
                  <a:lnTo>
                    <a:pt x="2230" y="3134"/>
                  </a:lnTo>
                  <a:cubicBezTo>
                    <a:pt x="2377" y="3148"/>
                    <a:pt x="2515" y="3155"/>
                    <a:pt x="2643" y="3155"/>
                  </a:cubicBezTo>
                  <a:cubicBezTo>
                    <a:pt x="3450" y="3155"/>
                    <a:pt x="3863" y="2904"/>
                    <a:pt x="3863" y="2904"/>
                  </a:cubicBezTo>
                  <a:cubicBezTo>
                    <a:pt x="3863" y="2324"/>
                    <a:pt x="3513" y="1365"/>
                    <a:pt x="3419" y="1054"/>
                  </a:cubicBezTo>
                  <a:cubicBezTo>
                    <a:pt x="3338" y="759"/>
                    <a:pt x="3309" y="1"/>
                    <a:pt x="3309" y="1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1429;p42"/>
            <p:cNvSpPr/>
            <p:nvPr/>
          </p:nvSpPr>
          <p:spPr>
            <a:xfrm>
              <a:off x="4880150" y="5287650"/>
              <a:ext cx="42150" cy="20100"/>
            </a:xfrm>
            <a:custGeom>
              <a:avLst/>
              <a:gdLst/>
              <a:ahLst/>
              <a:cxnLst/>
              <a:rect l="l" t="t" r="r" b="b"/>
              <a:pathLst>
                <a:path w="1686" h="804" extrusionOk="0">
                  <a:moveTo>
                    <a:pt x="846" y="1"/>
                  </a:moveTo>
                  <a:cubicBezTo>
                    <a:pt x="726" y="1"/>
                    <a:pt x="608" y="52"/>
                    <a:pt x="526" y="156"/>
                  </a:cubicBezTo>
                  <a:lnTo>
                    <a:pt x="500" y="182"/>
                  </a:lnTo>
                  <a:lnTo>
                    <a:pt x="27" y="182"/>
                  </a:lnTo>
                  <a:lnTo>
                    <a:pt x="1" y="804"/>
                  </a:lnTo>
                  <a:lnTo>
                    <a:pt x="14" y="804"/>
                  </a:lnTo>
                  <a:lnTo>
                    <a:pt x="27" y="237"/>
                  </a:lnTo>
                  <a:lnTo>
                    <a:pt x="500" y="237"/>
                  </a:lnTo>
                  <a:lnTo>
                    <a:pt x="526" y="208"/>
                  </a:lnTo>
                  <a:cubicBezTo>
                    <a:pt x="608" y="106"/>
                    <a:pt x="726" y="55"/>
                    <a:pt x="844" y="55"/>
                  </a:cubicBezTo>
                  <a:cubicBezTo>
                    <a:pt x="959" y="55"/>
                    <a:pt x="1075" y="102"/>
                    <a:pt x="1161" y="195"/>
                  </a:cubicBezTo>
                  <a:lnTo>
                    <a:pt x="1187" y="237"/>
                  </a:lnTo>
                  <a:lnTo>
                    <a:pt x="1686" y="237"/>
                  </a:lnTo>
                  <a:lnTo>
                    <a:pt x="1686" y="182"/>
                  </a:lnTo>
                  <a:lnTo>
                    <a:pt x="1187" y="182"/>
                  </a:lnTo>
                  <a:lnTo>
                    <a:pt x="1161" y="140"/>
                  </a:lnTo>
                  <a:cubicBezTo>
                    <a:pt x="1075" y="48"/>
                    <a:pt x="960" y="1"/>
                    <a:pt x="846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1430;p42"/>
            <p:cNvSpPr/>
            <p:nvPr/>
          </p:nvSpPr>
          <p:spPr>
            <a:xfrm>
              <a:off x="4880150" y="5285450"/>
              <a:ext cx="42150" cy="20175"/>
            </a:xfrm>
            <a:custGeom>
              <a:avLst/>
              <a:gdLst/>
              <a:ahLst/>
              <a:cxnLst/>
              <a:rect l="l" t="t" r="r" b="b"/>
              <a:pathLst>
                <a:path w="1686" h="807" extrusionOk="0">
                  <a:moveTo>
                    <a:pt x="1" y="1"/>
                  </a:moveTo>
                  <a:lnTo>
                    <a:pt x="27" y="620"/>
                  </a:lnTo>
                  <a:lnTo>
                    <a:pt x="500" y="620"/>
                  </a:lnTo>
                  <a:lnTo>
                    <a:pt x="526" y="649"/>
                  </a:lnTo>
                  <a:cubicBezTo>
                    <a:pt x="609" y="753"/>
                    <a:pt x="729" y="806"/>
                    <a:pt x="850" y="806"/>
                  </a:cubicBezTo>
                  <a:cubicBezTo>
                    <a:pt x="963" y="806"/>
                    <a:pt x="1076" y="759"/>
                    <a:pt x="1161" y="662"/>
                  </a:cubicBezTo>
                  <a:lnTo>
                    <a:pt x="1187" y="620"/>
                  </a:lnTo>
                  <a:lnTo>
                    <a:pt x="1686" y="620"/>
                  </a:lnTo>
                  <a:lnTo>
                    <a:pt x="1686" y="568"/>
                  </a:lnTo>
                  <a:lnTo>
                    <a:pt x="1187" y="568"/>
                  </a:lnTo>
                  <a:lnTo>
                    <a:pt x="1161" y="607"/>
                  </a:lnTo>
                  <a:cubicBezTo>
                    <a:pt x="1075" y="699"/>
                    <a:pt x="959" y="746"/>
                    <a:pt x="844" y="746"/>
                  </a:cubicBezTo>
                  <a:cubicBezTo>
                    <a:pt x="726" y="746"/>
                    <a:pt x="608" y="696"/>
                    <a:pt x="526" y="594"/>
                  </a:cubicBezTo>
                  <a:lnTo>
                    <a:pt x="500" y="568"/>
                  </a:lnTo>
                  <a:lnTo>
                    <a:pt x="27" y="568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8" name="Google Shape;1431;p42"/>
            <p:cNvSpPr/>
            <p:nvPr/>
          </p:nvSpPr>
          <p:spPr>
            <a:xfrm>
              <a:off x="4929400" y="5325225"/>
              <a:ext cx="20600" cy="76975"/>
            </a:xfrm>
            <a:custGeom>
              <a:avLst/>
              <a:gdLst/>
              <a:ahLst/>
              <a:cxnLst/>
              <a:rect l="l" t="t" r="r" b="b"/>
              <a:pathLst>
                <a:path w="824" h="3079" extrusionOk="0">
                  <a:moveTo>
                    <a:pt x="1" y="1"/>
                  </a:moveTo>
                  <a:cubicBezTo>
                    <a:pt x="1" y="1"/>
                    <a:pt x="1" y="759"/>
                    <a:pt x="82" y="1054"/>
                  </a:cubicBezTo>
                  <a:cubicBezTo>
                    <a:pt x="163" y="1365"/>
                    <a:pt x="325" y="2499"/>
                    <a:pt x="325" y="3079"/>
                  </a:cubicBezTo>
                  <a:lnTo>
                    <a:pt x="824" y="2904"/>
                  </a:lnTo>
                  <a:cubicBezTo>
                    <a:pt x="824" y="2324"/>
                    <a:pt x="474" y="1365"/>
                    <a:pt x="380" y="1054"/>
                  </a:cubicBezTo>
                  <a:cubicBezTo>
                    <a:pt x="299" y="759"/>
                    <a:pt x="270" y="1"/>
                    <a:pt x="270" y="1"/>
                  </a:cubicBezTo>
                  <a:close/>
                </a:path>
              </a:pathLst>
            </a:custGeom>
            <a:solidFill>
              <a:srgbClr val="37743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9" name="Google Shape;1432;p42"/>
            <p:cNvSpPr/>
            <p:nvPr/>
          </p:nvSpPr>
          <p:spPr>
            <a:xfrm>
              <a:off x="4853425" y="5325225"/>
              <a:ext cx="20675" cy="76975"/>
            </a:xfrm>
            <a:custGeom>
              <a:avLst/>
              <a:gdLst/>
              <a:ahLst/>
              <a:cxnLst/>
              <a:rect l="l" t="t" r="r" b="b"/>
              <a:pathLst>
                <a:path w="827" h="3079" extrusionOk="0">
                  <a:moveTo>
                    <a:pt x="542" y="1"/>
                  </a:moveTo>
                  <a:cubicBezTo>
                    <a:pt x="542" y="1"/>
                    <a:pt x="516" y="759"/>
                    <a:pt x="435" y="1054"/>
                  </a:cubicBezTo>
                  <a:cubicBezTo>
                    <a:pt x="354" y="1365"/>
                    <a:pt x="1" y="2324"/>
                    <a:pt x="1" y="2904"/>
                  </a:cubicBezTo>
                  <a:lnTo>
                    <a:pt x="487" y="3079"/>
                  </a:lnTo>
                  <a:cubicBezTo>
                    <a:pt x="487" y="2499"/>
                    <a:pt x="665" y="1365"/>
                    <a:pt x="746" y="1054"/>
                  </a:cubicBezTo>
                  <a:cubicBezTo>
                    <a:pt x="827" y="759"/>
                    <a:pt x="827" y="1"/>
                    <a:pt x="827" y="1"/>
                  </a:cubicBezTo>
                  <a:close/>
                </a:path>
              </a:pathLst>
            </a:custGeom>
            <a:solidFill>
              <a:srgbClr val="37743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1433;p42"/>
            <p:cNvSpPr/>
            <p:nvPr/>
          </p:nvSpPr>
          <p:spPr>
            <a:xfrm>
              <a:off x="4870025" y="5244550"/>
              <a:ext cx="17850" cy="104350"/>
            </a:xfrm>
            <a:custGeom>
              <a:avLst/>
              <a:gdLst/>
              <a:ahLst/>
              <a:cxnLst/>
              <a:rect l="l" t="t" r="r" b="b"/>
              <a:pathLst>
                <a:path w="714" h="4174" extrusionOk="0">
                  <a:moveTo>
                    <a:pt x="1" y="1"/>
                  </a:moveTo>
                  <a:cubicBezTo>
                    <a:pt x="1" y="1"/>
                    <a:pt x="244" y="367"/>
                    <a:pt x="325" y="1083"/>
                  </a:cubicBezTo>
                  <a:cubicBezTo>
                    <a:pt x="432" y="1961"/>
                    <a:pt x="432" y="4174"/>
                    <a:pt x="432" y="4174"/>
                  </a:cubicBezTo>
                  <a:lnTo>
                    <a:pt x="633" y="4174"/>
                  </a:lnTo>
                  <a:cubicBezTo>
                    <a:pt x="633" y="4174"/>
                    <a:pt x="649" y="3458"/>
                    <a:pt x="633" y="2985"/>
                  </a:cubicBezTo>
                  <a:cubicBezTo>
                    <a:pt x="607" y="2350"/>
                    <a:pt x="714" y="30"/>
                    <a:pt x="1" y="1"/>
                  </a:cubicBez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1434;p42"/>
            <p:cNvSpPr/>
            <p:nvPr/>
          </p:nvSpPr>
          <p:spPr>
            <a:xfrm>
              <a:off x="4915225" y="5244550"/>
              <a:ext cx="17925" cy="104350"/>
            </a:xfrm>
            <a:custGeom>
              <a:avLst/>
              <a:gdLst/>
              <a:ahLst/>
              <a:cxnLst/>
              <a:rect l="l" t="t" r="r" b="b"/>
              <a:pathLst>
                <a:path w="717" h="4174" extrusionOk="0">
                  <a:moveTo>
                    <a:pt x="717" y="1"/>
                  </a:moveTo>
                  <a:cubicBezTo>
                    <a:pt x="1" y="30"/>
                    <a:pt x="108" y="2350"/>
                    <a:pt x="82" y="2985"/>
                  </a:cubicBezTo>
                  <a:cubicBezTo>
                    <a:pt x="69" y="3458"/>
                    <a:pt x="82" y="4174"/>
                    <a:pt x="82" y="4174"/>
                  </a:cubicBezTo>
                  <a:lnTo>
                    <a:pt x="283" y="4174"/>
                  </a:lnTo>
                  <a:cubicBezTo>
                    <a:pt x="283" y="4174"/>
                    <a:pt x="283" y="1961"/>
                    <a:pt x="393" y="1083"/>
                  </a:cubicBezTo>
                  <a:cubicBezTo>
                    <a:pt x="487" y="367"/>
                    <a:pt x="717" y="1"/>
                    <a:pt x="717" y="1"/>
                  </a:cubicBez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2" name="Google Shape;1435;p42"/>
            <p:cNvSpPr/>
            <p:nvPr/>
          </p:nvSpPr>
          <p:spPr>
            <a:xfrm>
              <a:off x="4880800" y="5342475"/>
              <a:ext cx="41500" cy="12500"/>
            </a:xfrm>
            <a:custGeom>
              <a:avLst/>
              <a:gdLst/>
              <a:ahLst/>
              <a:cxnLst/>
              <a:rect l="l" t="t" r="r" b="b"/>
              <a:pathLst>
                <a:path w="1660" h="500" extrusionOk="0">
                  <a:moveTo>
                    <a:pt x="1" y="1"/>
                  </a:moveTo>
                  <a:lnTo>
                    <a:pt x="1" y="257"/>
                  </a:lnTo>
                  <a:lnTo>
                    <a:pt x="837" y="500"/>
                  </a:lnTo>
                  <a:lnTo>
                    <a:pt x="1660" y="257"/>
                  </a:lnTo>
                  <a:lnTo>
                    <a:pt x="1660" y="1"/>
                  </a:lnTo>
                  <a:lnTo>
                    <a:pt x="837" y="25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3" name="Google Shape;1436;p42"/>
            <p:cNvSpPr/>
            <p:nvPr/>
          </p:nvSpPr>
          <p:spPr>
            <a:xfrm>
              <a:off x="4918025" y="5327425"/>
              <a:ext cx="3525" cy="2775"/>
            </a:xfrm>
            <a:custGeom>
              <a:avLst/>
              <a:gdLst/>
              <a:ahLst/>
              <a:cxnLst/>
              <a:rect l="l" t="t" r="r" b="b"/>
              <a:pathLst>
                <a:path w="141" h="111" extrusionOk="0">
                  <a:moveTo>
                    <a:pt x="63" y="0"/>
                  </a:moveTo>
                  <a:cubicBezTo>
                    <a:pt x="25" y="0"/>
                    <a:pt x="1" y="45"/>
                    <a:pt x="25" y="88"/>
                  </a:cubicBezTo>
                  <a:cubicBezTo>
                    <a:pt x="25" y="88"/>
                    <a:pt x="25" y="104"/>
                    <a:pt x="38" y="104"/>
                  </a:cubicBezTo>
                  <a:cubicBezTo>
                    <a:pt x="47" y="108"/>
                    <a:pt x="56" y="111"/>
                    <a:pt x="65" y="111"/>
                  </a:cubicBezTo>
                  <a:cubicBezTo>
                    <a:pt x="106" y="111"/>
                    <a:pt x="140" y="66"/>
                    <a:pt x="119" y="23"/>
                  </a:cubicBezTo>
                  <a:cubicBezTo>
                    <a:pt x="106" y="23"/>
                    <a:pt x="106" y="7"/>
                    <a:pt x="90" y="7"/>
                  </a:cubicBezTo>
                  <a:cubicBezTo>
                    <a:pt x="80" y="2"/>
                    <a:pt x="72" y="0"/>
                    <a:pt x="63" y="0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1437;p42"/>
            <p:cNvSpPr/>
            <p:nvPr/>
          </p:nvSpPr>
          <p:spPr>
            <a:xfrm>
              <a:off x="4918025" y="5332825"/>
              <a:ext cx="3475" cy="2800"/>
            </a:xfrm>
            <a:custGeom>
              <a:avLst/>
              <a:gdLst/>
              <a:ahLst/>
              <a:cxnLst/>
              <a:rect l="l" t="t" r="r" b="b"/>
              <a:pathLst>
                <a:path w="139" h="112" extrusionOk="0">
                  <a:moveTo>
                    <a:pt x="63" y="1"/>
                  </a:moveTo>
                  <a:cubicBezTo>
                    <a:pt x="25" y="1"/>
                    <a:pt x="1" y="44"/>
                    <a:pt x="25" y="89"/>
                  </a:cubicBezTo>
                  <a:cubicBezTo>
                    <a:pt x="25" y="102"/>
                    <a:pt x="25" y="102"/>
                    <a:pt x="38" y="102"/>
                  </a:cubicBezTo>
                  <a:cubicBezTo>
                    <a:pt x="49" y="108"/>
                    <a:pt x="61" y="111"/>
                    <a:pt x="72" y="111"/>
                  </a:cubicBezTo>
                  <a:cubicBezTo>
                    <a:pt x="110" y="111"/>
                    <a:pt x="139" y="76"/>
                    <a:pt x="119" y="34"/>
                  </a:cubicBezTo>
                  <a:cubicBezTo>
                    <a:pt x="106" y="21"/>
                    <a:pt x="106" y="21"/>
                    <a:pt x="90" y="8"/>
                  </a:cubicBezTo>
                  <a:cubicBezTo>
                    <a:pt x="80" y="3"/>
                    <a:pt x="71" y="1"/>
                    <a:pt x="63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1438;p42"/>
            <p:cNvSpPr/>
            <p:nvPr/>
          </p:nvSpPr>
          <p:spPr>
            <a:xfrm>
              <a:off x="4918050" y="5338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1" y="1"/>
                  </a:moveTo>
                  <a:cubicBezTo>
                    <a:pt x="24" y="1"/>
                    <a:pt x="0" y="42"/>
                    <a:pt x="24" y="76"/>
                  </a:cubicBezTo>
                  <a:cubicBezTo>
                    <a:pt x="24" y="89"/>
                    <a:pt x="24" y="102"/>
                    <a:pt x="37" y="102"/>
                  </a:cubicBezTo>
                  <a:cubicBezTo>
                    <a:pt x="46" y="107"/>
                    <a:pt x="56" y="109"/>
                    <a:pt x="65" y="109"/>
                  </a:cubicBezTo>
                  <a:cubicBezTo>
                    <a:pt x="106" y="109"/>
                    <a:pt x="139" y="66"/>
                    <a:pt x="118" y="21"/>
                  </a:cubicBezTo>
                  <a:cubicBezTo>
                    <a:pt x="105" y="21"/>
                    <a:pt x="105" y="8"/>
                    <a:pt x="89" y="8"/>
                  </a:cubicBezTo>
                  <a:cubicBezTo>
                    <a:pt x="79" y="3"/>
                    <a:pt x="70" y="1"/>
                    <a:pt x="61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1439;p42"/>
            <p:cNvSpPr/>
            <p:nvPr/>
          </p:nvSpPr>
          <p:spPr>
            <a:xfrm>
              <a:off x="4881250" y="5327425"/>
              <a:ext cx="3525" cy="2775"/>
            </a:xfrm>
            <a:custGeom>
              <a:avLst/>
              <a:gdLst/>
              <a:ahLst/>
              <a:cxnLst/>
              <a:rect l="l" t="t" r="r" b="b"/>
              <a:pathLst>
                <a:path w="141" h="111" extrusionOk="0">
                  <a:moveTo>
                    <a:pt x="75" y="0"/>
                  </a:moveTo>
                  <a:cubicBezTo>
                    <a:pt x="34" y="0"/>
                    <a:pt x="0" y="45"/>
                    <a:pt x="22" y="88"/>
                  </a:cubicBezTo>
                  <a:lnTo>
                    <a:pt x="38" y="104"/>
                  </a:lnTo>
                  <a:cubicBezTo>
                    <a:pt x="47" y="108"/>
                    <a:pt x="56" y="111"/>
                    <a:pt x="65" y="111"/>
                  </a:cubicBezTo>
                  <a:cubicBezTo>
                    <a:pt x="107" y="111"/>
                    <a:pt x="140" y="66"/>
                    <a:pt x="119" y="23"/>
                  </a:cubicBezTo>
                  <a:lnTo>
                    <a:pt x="103" y="7"/>
                  </a:lnTo>
                  <a:cubicBezTo>
                    <a:pt x="93" y="2"/>
                    <a:pt x="84" y="0"/>
                    <a:pt x="75" y="0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1440;p42"/>
            <p:cNvSpPr/>
            <p:nvPr/>
          </p:nvSpPr>
          <p:spPr>
            <a:xfrm>
              <a:off x="4881250" y="5332825"/>
              <a:ext cx="3475" cy="2800"/>
            </a:xfrm>
            <a:custGeom>
              <a:avLst/>
              <a:gdLst/>
              <a:ahLst/>
              <a:cxnLst/>
              <a:rect l="l" t="t" r="r" b="b"/>
              <a:pathLst>
                <a:path w="139" h="112" extrusionOk="0">
                  <a:moveTo>
                    <a:pt x="74" y="1"/>
                  </a:moveTo>
                  <a:cubicBezTo>
                    <a:pt x="33" y="1"/>
                    <a:pt x="0" y="44"/>
                    <a:pt x="22" y="89"/>
                  </a:cubicBezTo>
                  <a:cubicBezTo>
                    <a:pt x="22" y="102"/>
                    <a:pt x="38" y="102"/>
                    <a:pt x="38" y="102"/>
                  </a:cubicBezTo>
                  <a:cubicBezTo>
                    <a:pt x="49" y="108"/>
                    <a:pt x="61" y="111"/>
                    <a:pt x="72" y="111"/>
                  </a:cubicBezTo>
                  <a:cubicBezTo>
                    <a:pt x="110" y="111"/>
                    <a:pt x="139" y="76"/>
                    <a:pt x="119" y="34"/>
                  </a:cubicBezTo>
                  <a:cubicBezTo>
                    <a:pt x="119" y="21"/>
                    <a:pt x="103" y="21"/>
                    <a:pt x="103" y="8"/>
                  </a:cubicBezTo>
                  <a:cubicBezTo>
                    <a:pt x="93" y="3"/>
                    <a:pt x="84" y="1"/>
                    <a:pt x="74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8" name="Google Shape;1441;p42"/>
            <p:cNvSpPr/>
            <p:nvPr/>
          </p:nvSpPr>
          <p:spPr>
            <a:xfrm>
              <a:off x="4881250" y="5338575"/>
              <a:ext cx="3500" cy="2725"/>
            </a:xfrm>
            <a:custGeom>
              <a:avLst/>
              <a:gdLst/>
              <a:ahLst/>
              <a:cxnLst/>
              <a:rect l="l" t="t" r="r" b="b"/>
              <a:pathLst>
                <a:path w="140" h="109" extrusionOk="0">
                  <a:moveTo>
                    <a:pt x="74" y="1"/>
                  </a:moveTo>
                  <a:cubicBezTo>
                    <a:pt x="33" y="1"/>
                    <a:pt x="1" y="42"/>
                    <a:pt x="22" y="76"/>
                  </a:cubicBezTo>
                  <a:cubicBezTo>
                    <a:pt x="22" y="89"/>
                    <a:pt x="38" y="102"/>
                    <a:pt x="38" y="102"/>
                  </a:cubicBezTo>
                  <a:cubicBezTo>
                    <a:pt x="47" y="107"/>
                    <a:pt x="57" y="109"/>
                    <a:pt x="66" y="109"/>
                  </a:cubicBezTo>
                  <a:cubicBezTo>
                    <a:pt x="107" y="109"/>
                    <a:pt x="140" y="66"/>
                    <a:pt x="119" y="21"/>
                  </a:cubicBezTo>
                  <a:lnTo>
                    <a:pt x="103" y="8"/>
                  </a:lnTo>
                  <a:cubicBezTo>
                    <a:pt x="93" y="3"/>
                    <a:pt x="83" y="1"/>
                    <a:pt x="74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9" name="Google Shape;1442;p42"/>
            <p:cNvSpPr/>
            <p:nvPr/>
          </p:nvSpPr>
          <p:spPr>
            <a:xfrm>
              <a:off x="4853425" y="5395125"/>
              <a:ext cx="40525" cy="8975"/>
            </a:xfrm>
            <a:custGeom>
              <a:avLst/>
              <a:gdLst/>
              <a:ahLst/>
              <a:cxnLst/>
              <a:rect l="l" t="t" r="r" b="b"/>
              <a:pathLst>
                <a:path w="1621" h="359" extrusionOk="0">
                  <a:moveTo>
                    <a:pt x="1" y="1"/>
                  </a:moveTo>
                  <a:lnTo>
                    <a:pt x="1" y="108"/>
                  </a:lnTo>
                  <a:cubicBezTo>
                    <a:pt x="1" y="108"/>
                    <a:pt x="404" y="359"/>
                    <a:pt x="1199" y="359"/>
                  </a:cubicBezTo>
                  <a:cubicBezTo>
                    <a:pt x="1326" y="359"/>
                    <a:pt x="1462" y="352"/>
                    <a:pt x="1608" y="338"/>
                  </a:cubicBezTo>
                  <a:lnTo>
                    <a:pt x="1621" y="215"/>
                  </a:lnTo>
                  <a:lnTo>
                    <a:pt x="1621" y="215"/>
                  </a:lnTo>
                  <a:cubicBezTo>
                    <a:pt x="1462" y="232"/>
                    <a:pt x="1315" y="239"/>
                    <a:pt x="1179" y="239"/>
                  </a:cubicBezTo>
                  <a:cubicBezTo>
                    <a:pt x="437" y="239"/>
                    <a:pt x="36" y="23"/>
                    <a:pt x="1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1443;p42"/>
            <p:cNvSpPr/>
            <p:nvPr/>
          </p:nvSpPr>
          <p:spPr>
            <a:xfrm>
              <a:off x="4908825" y="5395125"/>
              <a:ext cx="41175" cy="8975"/>
            </a:xfrm>
            <a:custGeom>
              <a:avLst/>
              <a:gdLst/>
              <a:ahLst/>
              <a:cxnLst/>
              <a:rect l="l" t="t" r="r" b="b"/>
              <a:pathLst>
                <a:path w="1647" h="359" extrusionOk="0">
                  <a:moveTo>
                    <a:pt x="1647" y="1"/>
                  </a:moveTo>
                  <a:cubicBezTo>
                    <a:pt x="1600" y="23"/>
                    <a:pt x="1209" y="239"/>
                    <a:pt x="461" y="239"/>
                  </a:cubicBezTo>
                  <a:cubicBezTo>
                    <a:pt x="324" y="239"/>
                    <a:pt x="175" y="232"/>
                    <a:pt x="14" y="215"/>
                  </a:cubicBezTo>
                  <a:lnTo>
                    <a:pt x="1" y="215"/>
                  </a:lnTo>
                  <a:lnTo>
                    <a:pt x="14" y="338"/>
                  </a:lnTo>
                  <a:cubicBezTo>
                    <a:pt x="161" y="352"/>
                    <a:pt x="299" y="359"/>
                    <a:pt x="427" y="359"/>
                  </a:cubicBezTo>
                  <a:cubicBezTo>
                    <a:pt x="1234" y="359"/>
                    <a:pt x="1647" y="108"/>
                    <a:pt x="1647" y="108"/>
                  </a:cubicBezTo>
                  <a:lnTo>
                    <a:pt x="1647" y="1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1" name="Google Shape;1444;p42"/>
          <p:cNvGrpSpPr/>
          <p:nvPr/>
        </p:nvGrpSpPr>
        <p:grpSpPr>
          <a:xfrm>
            <a:off x="10753476" y="4246684"/>
            <a:ext cx="1290501" cy="2459240"/>
            <a:chOff x="5043100" y="5087650"/>
            <a:chExt cx="202875" cy="386600"/>
          </a:xfrm>
        </p:grpSpPr>
        <p:sp>
          <p:nvSpPr>
            <p:cNvPr id="262" name="Google Shape;1445;p42"/>
            <p:cNvSpPr/>
            <p:nvPr/>
          </p:nvSpPr>
          <p:spPr>
            <a:xfrm>
              <a:off x="5093750" y="5389700"/>
              <a:ext cx="36475" cy="65875"/>
            </a:xfrm>
            <a:custGeom>
              <a:avLst/>
              <a:gdLst/>
              <a:ahLst/>
              <a:cxnLst/>
              <a:rect l="l" t="t" r="r" b="b"/>
              <a:pathLst>
                <a:path w="1459" h="2635" extrusionOk="0">
                  <a:moveTo>
                    <a:pt x="1" y="1"/>
                  </a:moveTo>
                  <a:lnTo>
                    <a:pt x="69" y="487"/>
                  </a:lnTo>
                  <a:lnTo>
                    <a:pt x="218" y="1702"/>
                  </a:lnTo>
                  <a:lnTo>
                    <a:pt x="338" y="2635"/>
                  </a:lnTo>
                  <a:lnTo>
                    <a:pt x="1446" y="2619"/>
                  </a:lnTo>
                  <a:lnTo>
                    <a:pt x="1459" y="1"/>
                  </a:ln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1446;p42"/>
            <p:cNvSpPr/>
            <p:nvPr/>
          </p:nvSpPr>
          <p:spPr>
            <a:xfrm>
              <a:off x="5099175" y="5418050"/>
              <a:ext cx="30725" cy="18250"/>
            </a:xfrm>
            <a:custGeom>
              <a:avLst/>
              <a:gdLst/>
              <a:ahLst/>
              <a:cxnLst/>
              <a:rect l="l" t="t" r="r" b="b"/>
              <a:pathLst>
                <a:path w="1229" h="730" extrusionOk="0">
                  <a:moveTo>
                    <a:pt x="1054" y="1"/>
                  </a:moveTo>
                  <a:lnTo>
                    <a:pt x="1041" y="542"/>
                  </a:lnTo>
                  <a:lnTo>
                    <a:pt x="1" y="568"/>
                  </a:lnTo>
                  <a:lnTo>
                    <a:pt x="27" y="730"/>
                  </a:lnTo>
                  <a:lnTo>
                    <a:pt x="1229" y="730"/>
                  </a:lnTo>
                  <a:lnTo>
                    <a:pt x="1229" y="14"/>
                  </a:lnTo>
                  <a:cubicBezTo>
                    <a:pt x="1174" y="14"/>
                    <a:pt x="1106" y="14"/>
                    <a:pt x="1054" y="1"/>
                  </a:cubicBezTo>
                  <a:close/>
                </a:path>
              </a:pathLst>
            </a:custGeom>
            <a:solidFill>
              <a:srgbClr val="E3622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4" name="Google Shape;1447;p42"/>
            <p:cNvSpPr/>
            <p:nvPr/>
          </p:nvSpPr>
          <p:spPr>
            <a:xfrm>
              <a:off x="5082975" y="5436275"/>
              <a:ext cx="50975" cy="36300"/>
            </a:xfrm>
            <a:custGeom>
              <a:avLst/>
              <a:gdLst/>
              <a:ahLst/>
              <a:cxnLst/>
              <a:rect l="l" t="t" r="r" b="b"/>
              <a:pathLst>
                <a:path w="2039" h="1452" extrusionOk="0">
                  <a:moveTo>
                    <a:pt x="620" y="1"/>
                  </a:moveTo>
                  <a:lnTo>
                    <a:pt x="701" y="717"/>
                  </a:lnTo>
                  <a:lnTo>
                    <a:pt x="649" y="798"/>
                  </a:lnTo>
                  <a:lnTo>
                    <a:pt x="474" y="918"/>
                  </a:lnTo>
                  <a:lnTo>
                    <a:pt x="14" y="1122"/>
                  </a:lnTo>
                  <a:cubicBezTo>
                    <a:pt x="14" y="1122"/>
                    <a:pt x="1" y="1365"/>
                    <a:pt x="270" y="1433"/>
                  </a:cubicBezTo>
                  <a:cubicBezTo>
                    <a:pt x="323" y="1446"/>
                    <a:pt x="424" y="1452"/>
                    <a:pt x="551" y="1452"/>
                  </a:cubicBezTo>
                  <a:cubicBezTo>
                    <a:pt x="1059" y="1452"/>
                    <a:pt x="1984" y="1365"/>
                    <a:pt x="1984" y="1365"/>
                  </a:cubicBezTo>
                  <a:cubicBezTo>
                    <a:pt x="2039" y="1161"/>
                    <a:pt x="1932" y="879"/>
                    <a:pt x="1932" y="879"/>
                  </a:cubicBezTo>
                  <a:lnTo>
                    <a:pt x="1916" y="772"/>
                  </a:lnTo>
                  <a:lnTo>
                    <a:pt x="1916" y="1"/>
                  </a:lnTo>
                  <a:close/>
                </a:path>
              </a:pathLst>
            </a:custGeom>
            <a:solidFill>
              <a:srgbClr val="E1F3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1448;p42"/>
            <p:cNvSpPr/>
            <p:nvPr/>
          </p:nvSpPr>
          <p:spPr>
            <a:xfrm>
              <a:off x="5074550" y="5455875"/>
              <a:ext cx="59400" cy="18375"/>
            </a:xfrm>
            <a:custGeom>
              <a:avLst/>
              <a:gdLst/>
              <a:ahLst/>
              <a:cxnLst/>
              <a:rect l="l" t="t" r="r" b="b"/>
              <a:pathLst>
                <a:path w="2376" h="735" extrusionOk="0">
                  <a:moveTo>
                    <a:pt x="973" y="1"/>
                  </a:moveTo>
                  <a:lnTo>
                    <a:pt x="918" y="53"/>
                  </a:lnTo>
                  <a:cubicBezTo>
                    <a:pt x="1080" y="95"/>
                    <a:pt x="1323" y="244"/>
                    <a:pt x="1443" y="325"/>
                  </a:cubicBezTo>
                  <a:cubicBezTo>
                    <a:pt x="1409" y="328"/>
                    <a:pt x="1377" y="329"/>
                    <a:pt x="1346" y="329"/>
                  </a:cubicBezTo>
                  <a:cubicBezTo>
                    <a:pt x="963" y="329"/>
                    <a:pt x="824" y="121"/>
                    <a:pt x="824" y="121"/>
                  </a:cubicBezTo>
                  <a:cubicBezTo>
                    <a:pt x="824" y="121"/>
                    <a:pt x="649" y="189"/>
                    <a:pt x="471" y="270"/>
                  </a:cubicBezTo>
                  <a:cubicBezTo>
                    <a:pt x="364" y="325"/>
                    <a:pt x="257" y="364"/>
                    <a:pt x="189" y="406"/>
                  </a:cubicBezTo>
                  <a:cubicBezTo>
                    <a:pt x="1" y="500"/>
                    <a:pt x="14" y="620"/>
                    <a:pt x="14" y="620"/>
                  </a:cubicBezTo>
                  <a:cubicBezTo>
                    <a:pt x="193" y="706"/>
                    <a:pt x="509" y="735"/>
                    <a:pt x="851" y="735"/>
                  </a:cubicBezTo>
                  <a:cubicBezTo>
                    <a:pt x="1534" y="735"/>
                    <a:pt x="2321" y="620"/>
                    <a:pt x="2321" y="620"/>
                  </a:cubicBezTo>
                  <a:cubicBezTo>
                    <a:pt x="2376" y="539"/>
                    <a:pt x="2376" y="432"/>
                    <a:pt x="2350" y="338"/>
                  </a:cubicBezTo>
                  <a:cubicBezTo>
                    <a:pt x="2321" y="189"/>
                    <a:pt x="2269" y="69"/>
                    <a:pt x="2269" y="69"/>
                  </a:cubicBezTo>
                  <a:cubicBezTo>
                    <a:pt x="2269" y="69"/>
                    <a:pt x="2227" y="163"/>
                    <a:pt x="1634" y="296"/>
                  </a:cubicBezTo>
                  <a:cubicBezTo>
                    <a:pt x="1592" y="296"/>
                    <a:pt x="1553" y="312"/>
                    <a:pt x="1524" y="312"/>
                  </a:cubicBezTo>
                  <a:cubicBezTo>
                    <a:pt x="1443" y="244"/>
                    <a:pt x="1174" y="40"/>
                    <a:pt x="97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1449;p42"/>
            <p:cNvSpPr/>
            <p:nvPr/>
          </p:nvSpPr>
          <p:spPr>
            <a:xfrm>
              <a:off x="5074875" y="5462600"/>
              <a:ext cx="58750" cy="11525"/>
            </a:xfrm>
            <a:custGeom>
              <a:avLst/>
              <a:gdLst/>
              <a:ahLst/>
              <a:cxnLst/>
              <a:rect l="l" t="t" r="r" b="b"/>
              <a:pathLst>
                <a:path w="2350" h="461" extrusionOk="0">
                  <a:moveTo>
                    <a:pt x="458" y="1"/>
                  </a:moveTo>
                  <a:cubicBezTo>
                    <a:pt x="351" y="56"/>
                    <a:pt x="244" y="95"/>
                    <a:pt x="176" y="137"/>
                  </a:cubicBezTo>
                  <a:cubicBezTo>
                    <a:pt x="14" y="218"/>
                    <a:pt x="1" y="325"/>
                    <a:pt x="1" y="351"/>
                  </a:cubicBezTo>
                  <a:cubicBezTo>
                    <a:pt x="176" y="432"/>
                    <a:pt x="500" y="461"/>
                    <a:pt x="837" y="461"/>
                  </a:cubicBezTo>
                  <a:cubicBezTo>
                    <a:pt x="1527" y="461"/>
                    <a:pt x="2308" y="351"/>
                    <a:pt x="2308" y="351"/>
                  </a:cubicBezTo>
                  <a:cubicBezTo>
                    <a:pt x="2337" y="299"/>
                    <a:pt x="2350" y="244"/>
                    <a:pt x="2350" y="176"/>
                  </a:cubicBezTo>
                  <a:cubicBezTo>
                    <a:pt x="2350" y="137"/>
                    <a:pt x="2350" y="108"/>
                    <a:pt x="2337" y="69"/>
                  </a:cubicBezTo>
                  <a:cubicBezTo>
                    <a:pt x="1984" y="218"/>
                    <a:pt x="1592" y="257"/>
                    <a:pt x="1216" y="257"/>
                  </a:cubicBezTo>
                  <a:lnTo>
                    <a:pt x="1161" y="257"/>
                  </a:lnTo>
                  <a:cubicBezTo>
                    <a:pt x="1080" y="257"/>
                    <a:pt x="999" y="257"/>
                    <a:pt x="918" y="244"/>
                  </a:cubicBezTo>
                  <a:cubicBezTo>
                    <a:pt x="782" y="218"/>
                    <a:pt x="662" y="150"/>
                    <a:pt x="555" y="82"/>
                  </a:cubicBezTo>
                  <a:cubicBezTo>
                    <a:pt x="526" y="56"/>
                    <a:pt x="487" y="27"/>
                    <a:pt x="458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1450;p42"/>
            <p:cNvSpPr/>
            <p:nvPr/>
          </p:nvSpPr>
          <p:spPr>
            <a:xfrm>
              <a:off x="5146400" y="5389700"/>
              <a:ext cx="36150" cy="65875"/>
            </a:xfrm>
            <a:custGeom>
              <a:avLst/>
              <a:gdLst/>
              <a:ahLst/>
              <a:cxnLst/>
              <a:rect l="l" t="t" r="r" b="b"/>
              <a:pathLst>
                <a:path w="1446" h="2635" extrusionOk="0">
                  <a:moveTo>
                    <a:pt x="1" y="1"/>
                  </a:moveTo>
                  <a:lnTo>
                    <a:pt x="14" y="2619"/>
                  </a:lnTo>
                  <a:lnTo>
                    <a:pt x="1122" y="2635"/>
                  </a:lnTo>
                  <a:lnTo>
                    <a:pt x="1242" y="1702"/>
                  </a:lnTo>
                  <a:lnTo>
                    <a:pt x="1391" y="513"/>
                  </a:lnTo>
                  <a:lnTo>
                    <a:pt x="1446" y="1"/>
                  </a:ln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1451;p42"/>
            <p:cNvSpPr/>
            <p:nvPr/>
          </p:nvSpPr>
          <p:spPr>
            <a:xfrm>
              <a:off x="5146400" y="5417725"/>
              <a:ext cx="31050" cy="18575"/>
            </a:xfrm>
            <a:custGeom>
              <a:avLst/>
              <a:gdLst/>
              <a:ahLst/>
              <a:cxnLst/>
              <a:rect l="l" t="t" r="r" b="b"/>
              <a:pathLst>
                <a:path w="1242" h="743" extrusionOk="0">
                  <a:moveTo>
                    <a:pt x="338" y="1"/>
                  </a:moveTo>
                  <a:cubicBezTo>
                    <a:pt x="231" y="14"/>
                    <a:pt x="124" y="27"/>
                    <a:pt x="1" y="27"/>
                  </a:cubicBezTo>
                  <a:lnTo>
                    <a:pt x="14" y="743"/>
                  </a:lnTo>
                  <a:lnTo>
                    <a:pt x="1216" y="743"/>
                  </a:lnTo>
                  <a:lnTo>
                    <a:pt x="1242" y="581"/>
                  </a:lnTo>
                  <a:lnTo>
                    <a:pt x="351" y="555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E3622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1452;p42"/>
            <p:cNvSpPr/>
            <p:nvPr/>
          </p:nvSpPr>
          <p:spPr>
            <a:xfrm>
              <a:off x="5143000" y="5436275"/>
              <a:ext cx="50650" cy="36300"/>
            </a:xfrm>
            <a:custGeom>
              <a:avLst/>
              <a:gdLst/>
              <a:ahLst/>
              <a:cxnLst/>
              <a:rect l="l" t="t" r="r" b="b"/>
              <a:pathLst>
                <a:path w="2026" h="1452" extrusionOk="0">
                  <a:moveTo>
                    <a:pt x="111" y="1"/>
                  </a:moveTo>
                  <a:lnTo>
                    <a:pt x="124" y="772"/>
                  </a:lnTo>
                  <a:lnTo>
                    <a:pt x="98" y="879"/>
                  </a:lnTo>
                  <a:cubicBezTo>
                    <a:pt x="98" y="879"/>
                    <a:pt x="1" y="1161"/>
                    <a:pt x="43" y="1365"/>
                  </a:cubicBezTo>
                  <a:cubicBezTo>
                    <a:pt x="43" y="1365"/>
                    <a:pt x="976" y="1452"/>
                    <a:pt x="1480" y="1452"/>
                  </a:cubicBezTo>
                  <a:cubicBezTo>
                    <a:pt x="1606" y="1452"/>
                    <a:pt x="1705" y="1446"/>
                    <a:pt x="1757" y="1433"/>
                  </a:cubicBezTo>
                  <a:cubicBezTo>
                    <a:pt x="2026" y="1365"/>
                    <a:pt x="2026" y="1122"/>
                    <a:pt x="2026" y="1122"/>
                  </a:cubicBezTo>
                  <a:lnTo>
                    <a:pt x="1556" y="918"/>
                  </a:lnTo>
                  <a:lnTo>
                    <a:pt x="1394" y="798"/>
                  </a:lnTo>
                  <a:lnTo>
                    <a:pt x="1326" y="717"/>
                  </a:lnTo>
                  <a:lnTo>
                    <a:pt x="1407" y="1"/>
                  </a:lnTo>
                  <a:close/>
                </a:path>
              </a:pathLst>
            </a:custGeom>
            <a:solidFill>
              <a:srgbClr val="E1F3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1453;p42"/>
            <p:cNvSpPr/>
            <p:nvPr/>
          </p:nvSpPr>
          <p:spPr>
            <a:xfrm>
              <a:off x="5143000" y="5455875"/>
              <a:ext cx="59475" cy="18375"/>
            </a:xfrm>
            <a:custGeom>
              <a:avLst/>
              <a:gdLst/>
              <a:ahLst/>
              <a:cxnLst/>
              <a:rect l="l" t="t" r="r" b="b"/>
              <a:pathLst>
                <a:path w="2379" h="735" extrusionOk="0">
                  <a:moveTo>
                    <a:pt x="1407" y="1"/>
                  </a:moveTo>
                  <a:cubicBezTo>
                    <a:pt x="1203" y="40"/>
                    <a:pt x="934" y="244"/>
                    <a:pt x="853" y="312"/>
                  </a:cubicBezTo>
                  <a:cubicBezTo>
                    <a:pt x="811" y="312"/>
                    <a:pt x="785" y="296"/>
                    <a:pt x="746" y="296"/>
                  </a:cubicBezTo>
                  <a:cubicBezTo>
                    <a:pt x="137" y="163"/>
                    <a:pt x="111" y="69"/>
                    <a:pt x="111" y="69"/>
                  </a:cubicBezTo>
                  <a:cubicBezTo>
                    <a:pt x="111" y="69"/>
                    <a:pt x="30" y="215"/>
                    <a:pt x="17" y="377"/>
                  </a:cubicBezTo>
                  <a:cubicBezTo>
                    <a:pt x="1" y="474"/>
                    <a:pt x="17" y="555"/>
                    <a:pt x="43" y="620"/>
                  </a:cubicBezTo>
                  <a:cubicBezTo>
                    <a:pt x="43" y="620"/>
                    <a:pt x="835" y="735"/>
                    <a:pt x="1523" y="735"/>
                  </a:cubicBezTo>
                  <a:cubicBezTo>
                    <a:pt x="1867" y="735"/>
                    <a:pt x="2185" y="706"/>
                    <a:pt x="2366" y="620"/>
                  </a:cubicBezTo>
                  <a:cubicBezTo>
                    <a:pt x="2366" y="620"/>
                    <a:pt x="2379" y="500"/>
                    <a:pt x="2188" y="406"/>
                  </a:cubicBezTo>
                  <a:cubicBezTo>
                    <a:pt x="2094" y="351"/>
                    <a:pt x="1945" y="283"/>
                    <a:pt x="1812" y="231"/>
                  </a:cubicBezTo>
                  <a:cubicBezTo>
                    <a:pt x="1663" y="176"/>
                    <a:pt x="1556" y="121"/>
                    <a:pt x="1556" y="121"/>
                  </a:cubicBezTo>
                  <a:cubicBezTo>
                    <a:pt x="1556" y="121"/>
                    <a:pt x="1417" y="329"/>
                    <a:pt x="1031" y="329"/>
                  </a:cubicBezTo>
                  <a:cubicBezTo>
                    <a:pt x="1000" y="329"/>
                    <a:pt x="968" y="328"/>
                    <a:pt x="934" y="325"/>
                  </a:cubicBezTo>
                  <a:cubicBezTo>
                    <a:pt x="1054" y="244"/>
                    <a:pt x="1284" y="95"/>
                    <a:pt x="1446" y="53"/>
                  </a:cubicBezTo>
                  <a:lnTo>
                    <a:pt x="140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1454;p42"/>
            <p:cNvSpPr/>
            <p:nvPr/>
          </p:nvSpPr>
          <p:spPr>
            <a:xfrm>
              <a:off x="5143400" y="5461625"/>
              <a:ext cx="58750" cy="12500"/>
            </a:xfrm>
            <a:custGeom>
              <a:avLst/>
              <a:gdLst/>
              <a:ahLst/>
              <a:cxnLst/>
              <a:rect l="l" t="t" r="r" b="b"/>
              <a:pathLst>
                <a:path w="2350" h="500" extrusionOk="0">
                  <a:moveTo>
                    <a:pt x="1796" y="1"/>
                  </a:moveTo>
                  <a:cubicBezTo>
                    <a:pt x="1754" y="40"/>
                    <a:pt x="1702" y="82"/>
                    <a:pt x="1660" y="121"/>
                  </a:cubicBezTo>
                  <a:cubicBezTo>
                    <a:pt x="1540" y="189"/>
                    <a:pt x="1417" y="257"/>
                    <a:pt x="1297" y="283"/>
                  </a:cubicBezTo>
                  <a:cubicBezTo>
                    <a:pt x="1216" y="296"/>
                    <a:pt x="1135" y="296"/>
                    <a:pt x="1054" y="296"/>
                  </a:cubicBezTo>
                  <a:lnTo>
                    <a:pt x="999" y="296"/>
                  </a:lnTo>
                  <a:cubicBezTo>
                    <a:pt x="662" y="296"/>
                    <a:pt x="309" y="270"/>
                    <a:pt x="1" y="147"/>
                  </a:cubicBezTo>
                  <a:lnTo>
                    <a:pt x="1" y="215"/>
                  </a:lnTo>
                  <a:cubicBezTo>
                    <a:pt x="1" y="283"/>
                    <a:pt x="1" y="338"/>
                    <a:pt x="27" y="390"/>
                  </a:cubicBezTo>
                  <a:cubicBezTo>
                    <a:pt x="27" y="390"/>
                    <a:pt x="824" y="500"/>
                    <a:pt x="1498" y="500"/>
                  </a:cubicBezTo>
                  <a:cubicBezTo>
                    <a:pt x="1848" y="500"/>
                    <a:pt x="2159" y="471"/>
                    <a:pt x="2350" y="390"/>
                  </a:cubicBezTo>
                  <a:cubicBezTo>
                    <a:pt x="2350" y="364"/>
                    <a:pt x="2334" y="257"/>
                    <a:pt x="2172" y="176"/>
                  </a:cubicBezTo>
                  <a:cubicBezTo>
                    <a:pt x="2078" y="121"/>
                    <a:pt x="1929" y="53"/>
                    <a:pt x="1796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1455;p42"/>
            <p:cNvSpPr/>
            <p:nvPr/>
          </p:nvSpPr>
          <p:spPr>
            <a:xfrm>
              <a:off x="5043100" y="5271925"/>
              <a:ext cx="60800" cy="100675"/>
            </a:xfrm>
            <a:custGeom>
              <a:avLst/>
              <a:gdLst/>
              <a:ahLst/>
              <a:cxnLst/>
              <a:rect l="l" t="t" r="r" b="b"/>
              <a:pathLst>
                <a:path w="2432" h="4027" extrusionOk="0">
                  <a:moveTo>
                    <a:pt x="1298" y="1"/>
                  </a:moveTo>
                  <a:cubicBezTo>
                    <a:pt x="1285" y="69"/>
                    <a:pt x="1272" y="121"/>
                    <a:pt x="1243" y="176"/>
                  </a:cubicBezTo>
                  <a:cubicBezTo>
                    <a:pt x="1204" y="325"/>
                    <a:pt x="1162" y="461"/>
                    <a:pt x="1110" y="607"/>
                  </a:cubicBezTo>
                  <a:cubicBezTo>
                    <a:pt x="919" y="1242"/>
                    <a:pt x="731" y="1890"/>
                    <a:pt x="556" y="2525"/>
                  </a:cubicBezTo>
                  <a:lnTo>
                    <a:pt x="530" y="2606"/>
                  </a:lnTo>
                  <a:cubicBezTo>
                    <a:pt x="530" y="2606"/>
                    <a:pt x="57" y="3147"/>
                    <a:pt x="15" y="3280"/>
                  </a:cubicBezTo>
                  <a:cubicBezTo>
                    <a:pt x="1" y="3316"/>
                    <a:pt x="14" y="3329"/>
                    <a:pt x="40" y="3329"/>
                  </a:cubicBezTo>
                  <a:cubicBezTo>
                    <a:pt x="112" y="3329"/>
                    <a:pt x="287" y="3228"/>
                    <a:pt x="287" y="3228"/>
                  </a:cubicBezTo>
                  <a:lnTo>
                    <a:pt x="287" y="3228"/>
                  </a:lnTo>
                  <a:cubicBezTo>
                    <a:pt x="287" y="3228"/>
                    <a:pt x="44" y="3591"/>
                    <a:pt x="57" y="3659"/>
                  </a:cubicBezTo>
                  <a:cubicBezTo>
                    <a:pt x="59" y="3672"/>
                    <a:pt x="68" y="3678"/>
                    <a:pt x="83" y="3678"/>
                  </a:cubicBezTo>
                  <a:cubicBezTo>
                    <a:pt x="155" y="3678"/>
                    <a:pt x="354" y="3529"/>
                    <a:pt x="433" y="3416"/>
                  </a:cubicBezTo>
                  <a:lnTo>
                    <a:pt x="433" y="3416"/>
                  </a:lnTo>
                  <a:cubicBezTo>
                    <a:pt x="420" y="3442"/>
                    <a:pt x="245" y="3863"/>
                    <a:pt x="313" y="3915"/>
                  </a:cubicBezTo>
                  <a:cubicBezTo>
                    <a:pt x="317" y="3918"/>
                    <a:pt x="323" y="3920"/>
                    <a:pt x="329" y="3920"/>
                  </a:cubicBezTo>
                  <a:cubicBezTo>
                    <a:pt x="416" y="3920"/>
                    <a:pt x="650" y="3591"/>
                    <a:pt x="650" y="3591"/>
                  </a:cubicBezTo>
                  <a:lnTo>
                    <a:pt x="650" y="3591"/>
                  </a:lnTo>
                  <a:cubicBezTo>
                    <a:pt x="650" y="3591"/>
                    <a:pt x="543" y="3996"/>
                    <a:pt x="624" y="4025"/>
                  </a:cubicBezTo>
                  <a:cubicBezTo>
                    <a:pt x="627" y="4026"/>
                    <a:pt x="630" y="4027"/>
                    <a:pt x="633" y="4027"/>
                  </a:cubicBezTo>
                  <a:cubicBezTo>
                    <a:pt x="733" y="4027"/>
                    <a:pt x="961" y="3484"/>
                    <a:pt x="961" y="3484"/>
                  </a:cubicBezTo>
                  <a:cubicBezTo>
                    <a:pt x="961" y="3484"/>
                    <a:pt x="1060" y="3664"/>
                    <a:pt x="1139" y="3664"/>
                  </a:cubicBezTo>
                  <a:cubicBezTo>
                    <a:pt x="1147" y="3664"/>
                    <a:pt x="1154" y="3662"/>
                    <a:pt x="1162" y="3659"/>
                  </a:cubicBezTo>
                  <a:cubicBezTo>
                    <a:pt x="1243" y="3620"/>
                    <a:pt x="1178" y="2930"/>
                    <a:pt x="1178" y="2930"/>
                  </a:cubicBezTo>
                  <a:lnTo>
                    <a:pt x="1635" y="2120"/>
                  </a:lnTo>
                  <a:lnTo>
                    <a:pt x="2432" y="675"/>
                  </a:lnTo>
                  <a:cubicBezTo>
                    <a:pt x="2053" y="445"/>
                    <a:pt x="1677" y="231"/>
                    <a:pt x="1298" y="1"/>
                  </a:cubicBez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1456;p42"/>
            <p:cNvSpPr/>
            <p:nvPr/>
          </p:nvSpPr>
          <p:spPr>
            <a:xfrm>
              <a:off x="5173050" y="5268850"/>
              <a:ext cx="60825" cy="100650"/>
            </a:xfrm>
            <a:custGeom>
              <a:avLst/>
              <a:gdLst/>
              <a:ahLst/>
              <a:cxnLst/>
              <a:rect l="l" t="t" r="r" b="b"/>
              <a:pathLst>
                <a:path w="2433" h="4026" extrusionOk="0">
                  <a:moveTo>
                    <a:pt x="1135" y="1"/>
                  </a:moveTo>
                  <a:cubicBezTo>
                    <a:pt x="759" y="231"/>
                    <a:pt x="380" y="448"/>
                    <a:pt x="1" y="678"/>
                  </a:cubicBezTo>
                  <a:lnTo>
                    <a:pt x="811" y="2107"/>
                  </a:lnTo>
                  <a:lnTo>
                    <a:pt x="1258" y="2917"/>
                  </a:lnTo>
                  <a:cubicBezTo>
                    <a:pt x="1258" y="2917"/>
                    <a:pt x="1190" y="3607"/>
                    <a:pt x="1271" y="3646"/>
                  </a:cubicBezTo>
                  <a:cubicBezTo>
                    <a:pt x="1278" y="3650"/>
                    <a:pt x="1286" y="3651"/>
                    <a:pt x="1294" y="3651"/>
                  </a:cubicBezTo>
                  <a:cubicBezTo>
                    <a:pt x="1373" y="3651"/>
                    <a:pt x="1472" y="3484"/>
                    <a:pt x="1472" y="3484"/>
                  </a:cubicBezTo>
                  <a:cubicBezTo>
                    <a:pt x="1472" y="3484"/>
                    <a:pt x="1719" y="4026"/>
                    <a:pt x="1806" y="4026"/>
                  </a:cubicBezTo>
                  <a:cubicBezTo>
                    <a:pt x="1808" y="4026"/>
                    <a:pt x="1810" y="4025"/>
                    <a:pt x="1812" y="4025"/>
                  </a:cubicBezTo>
                  <a:cubicBezTo>
                    <a:pt x="1893" y="3986"/>
                    <a:pt x="1783" y="3581"/>
                    <a:pt x="1783" y="3581"/>
                  </a:cubicBezTo>
                  <a:lnTo>
                    <a:pt x="1783" y="3581"/>
                  </a:lnTo>
                  <a:cubicBezTo>
                    <a:pt x="1783" y="3581"/>
                    <a:pt x="2032" y="3910"/>
                    <a:pt x="2107" y="3910"/>
                  </a:cubicBezTo>
                  <a:cubicBezTo>
                    <a:pt x="2112" y="3910"/>
                    <a:pt x="2116" y="3908"/>
                    <a:pt x="2120" y="3905"/>
                  </a:cubicBezTo>
                  <a:cubicBezTo>
                    <a:pt x="2186" y="3864"/>
                    <a:pt x="2022" y="3455"/>
                    <a:pt x="2001" y="3421"/>
                  </a:cubicBezTo>
                  <a:lnTo>
                    <a:pt x="2001" y="3421"/>
                  </a:lnTo>
                  <a:cubicBezTo>
                    <a:pt x="2082" y="3534"/>
                    <a:pt x="2299" y="3676"/>
                    <a:pt x="2370" y="3676"/>
                  </a:cubicBezTo>
                  <a:cubicBezTo>
                    <a:pt x="2382" y="3676"/>
                    <a:pt x="2390" y="3671"/>
                    <a:pt x="2392" y="3662"/>
                  </a:cubicBezTo>
                  <a:cubicBezTo>
                    <a:pt x="2405" y="3581"/>
                    <a:pt x="2149" y="3215"/>
                    <a:pt x="2149" y="3215"/>
                  </a:cubicBezTo>
                  <a:lnTo>
                    <a:pt x="2149" y="3215"/>
                  </a:lnTo>
                  <a:cubicBezTo>
                    <a:pt x="2149" y="3215"/>
                    <a:pt x="2323" y="3324"/>
                    <a:pt x="2394" y="3324"/>
                  </a:cubicBezTo>
                  <a:cubicBezTo>
                    <a:pt x="2420" y="3324"/>
                    <a:pt x="2432" y="3310"/>
                    <a:pt x="2418" y="3270"/>
                  </a:cubicBezTo>
                  <a:cubicBezTo>
                    <a:pt x="2379" y="3134"/>
                    <a:pt x="1906" y="2609"/>
                    <a:pt x="1906" y="2609"/>
                  </a:cubicBezTo>
                  <a:lnTo>
                    <a:pt x="1877" y="2512"/>
                  </a:lnTo>
                  <a:cubicBezTo>
                    <a:pt x="1702" y="1880"/>
                    <a:pt x="1514" y="1245"/>
                    <a:pt x="1326" y="610"/>
                  </a:cubicBezTo>
                  <a:cubicBezTo>
                    <a:pt x="1284" y="461"/>
                    <a:pt x="1229" y="312"/>
                    <a:pt x="1190" y="163"/>
                  </a:cubicBezTo>
                  <a:cubicBezTo>
                    <a:pt x="1177" y="111"/>
                    <a:pt x="1148" y="56"/>
                    <a:pt x="1135" y="1"/>
                  </a:cubicBez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1457;p42"/>
            <p:cNvSpPr/>
            <p:nvPr/>
          </p:nvSpPr>
          <p:spPr>
            <a:xfrm>
              <a:off x="5111325" y="5221625"/>
              <a:ext cx="54700" cy="67500"/>
            </a:xfrm>
            <a:custGeom>
              <a:avLst/>
              <a:gdLst/>
              <a:ahLst/>
              <a:cxnLst/>
              <a:rect l="l" t="t" r="r" b="b"/>
              <a:pathLst>
                <a:path w="2188" h="2700" extrusionOk="0">
                  <a:moveTo>
                    <a:pt x="2133" y="1"/>
                  </a:moveTo>
                  <a:lnTo>
                    <a:pt x="150" y="529"/>
                  </a:lnTo>
                  <a:cubicBezTo>
                    <a:pt x="150" y="529"/>
                    <a:pt x="215" y="1485"/>
                    <a:pt x="1" y="1971"/>
                  </a:cubicBezTo>
                  <a:lnTo>
                    <a:pt x="607" y="2269"/>
                  </a:lnTo>
                  <a:lnTo>
                    <a:pt x="986" y="2700"/>
                  </a:lnTo>
                  <a:lnTo>
                    <a:pt x="1349" y="2269"/>
                  </a:lnTo>
                  <a:lnTo>
                    <a:pt x="1851" y="1971"/>
                  </a:lnTo>
                  <a:cubicBezTo>
                    <a:pt x="1945" y="1838"/>
                    <a:pt x="2065" y="1715"/>
                    <a:pt x="2188" y="1621"/>
                  </a:cubicBezTo>
                  <a:cubicBezTo>
                    <a:pt x="2078" y="999"/>
                    <a:pt x="2133" y="1"/>
                    <a:pt x="2133" y="1"/>
                  </a:cubicBez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1458;p42"/>
            <p:cNvSpPr/>
            <p:nvPr/>
          </p:nvSpPr>
          <p:spPr>
            <a:xfrm>
              <a:off x="5119750" y="5224300"/>
              <a:ext cx="44900" cy="17750"/>
            </a:xfrm>
            <a:custGeom>
              <a:avLst/>
              <a:gdLst/>
              <a:ahLst/>
              <a:cxnLst/>
              <a:rect l="l" t="t" r="r" b="b"/>
              <a:pathLst>
                <a:path w="1796" h="710" extrusionOk="0">
                  <a:moveTo>
                    <a:pt x="1796" y="1"/>
                  </a:moveTo>
                  <a:cubicBezTo>
                    <a:pt x="1472" y="218"/>
                    <a:pt x="1067" y="354"/>
                    <a:pt x="594" y="393"/>
                  </a:cubicBezTo>
                  <a:cubicBezTo>
                    <a:pt x="493" y="399"/>
                    <a:pt x="395" y="402"/>
                    <a:pt x="299" y="402"/>
                  </a:cubicBezTo>
                  <a:cubicBezTo>
                    <a:pt x="202" y="402"/>
                    <a:pt x="108" y="399"/>
                    <a:pt x="14" y="393"/>
                  </a:cubicBezTo>
                  <a:cubicBezTo>
                    <a:pt x="14" y="487"/>
                    <a:pt x="14" y="597"/>
                    <a:pt x="1" y="704"/>
                  </a:cubicBezTo>
                  <a:cubicBezTo>
                    <a:pt x="48" y="708"/>
                    <a:pt x="96" y="709"/>
                    <a:pt x="144" y="709"/>
                  </a:cubicBezTo>
                  <a:cubicBezTo>
                    <a:pt x="260" y="709"/>
                    <a:pt x="380" y="700"/>
                    <a:pt x="513" y="691"/>
                  </a:cubicBezTo>
                  <a:cubicBezTo>
                    <a:pt x="1028" y="665"/>
                    <a:pt x="1446" y="503"/>
                    <a:pt x="1796" y="244"/>
                  </a:cubicBezTo>
                  <a:lnTo>
                    <a:pt x="1796" y="1"/>
                  </a:lnTo>
                  <a:close/>
                </a:path>
              </a:pathLst>
            </a:custGeom>
            <a:solidFill>
              <a:srgbClr val="E4532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1459;p42"/>
            <p:cNvSpPr/>
            <p:nvPr/>
          </p:nvSpPr>
          <p:spPr>
            <a:xfrm>
              <a:off x="5066825" y="5099850"/>
              <a:ext cx="145200" cy="134575"/>
            </a:xfrm>
            <a:custGeom>
              <a:avLst/>
              <a:gdLst/>
              <a:ahLst/>
              <a:cxnLst/>
              <a:rect l="l" t="t" r="r" b="b"/>
              <a:pathLst>
                <a:path w="5808" h="5383" extrusionOk="0">
                  <a:moveTo>
                    <a:pt x="2671" y="1"/>
                  </a:moveTo>
                  <a:cubicBezTo>
                    <a:pt x="1836" y="1"/>
                    <a:pt x="1043" y="242"/>
                    <a:pt x="754" y="553"/>
                  </a:cubicBezTo>
                  <a:cubicBezTo>
                    <a:pt x="294" y="1039"/>
                    <a:pt x="362" y="1820"/>
                    <a:pt x="404" y="2374"/>
                  </a:cubicBezTo>
                  <a:cubicBezTo>
                    <a:pt x="417" y="2698"/>
                    <a:pt x="375" y="3035"/>
                    <a:pt x="268" y="3346"/>
                  </a:cubicBezTo>
                  <a:cubicBezTo>
                    <a:pt x="0" y="4141"/>
                    <a:pt x="458" y="5382"/>
                    <a:pt x="2381" y="5382"/>
                  </a:cubicBezTo>
                  <a:cubicBezTo>
                    <a:pt x="2486" y="5382"/>
                    <a:pt x="2596" y="5378"/>
                    <a:pt x="2711" y="5371"/>
                  </a:cubicBezTo>
                  <a:cubicBezTo>
                    <a:pt x="3670" y="5303"/>
                    <a:pt x="4331" y="4778"/>
                    <a:pt x="4723" y="4088"/>
                  </a:cubicBezTo>
                  <a:cubicBezTo>
                    <a:pt x="4750" y="4089"/>
                    <a:pt x="4776" y="4090"/>
                    <a:pt x="4801" y="4090"/>
                  </a:cubicBezTo>
                  <a:cubicBezTo>
                    <a:pt x="5778" y="4090"/>
                    <a:pt x="5807" y="2856"/>
                    <a:pt x="5413" y="2727"/>
                  </a:cubicBezTo>
                  <a:cubicBezTo>
                    <a:pt x="5354" y="2709"/>
                    <a:pt x="5302" y="2702"/>
                    <a:pt x="5255" y="2702"/>
                  </a:cubicBezTo>
                  <a:cubicBezTo>
                    <a:pt x="5224" y="2702"/>
                    <a:pt x="5196" y="2706"/>
                    <a:pt x="5170" y="2711"/>
                  </a:cubicBezTo>
                  <a:cubicBezTo>
                    <a:pt x="5264" y="1875"/>
                    <a:pt x="5073" y="1065"/>
                    <a:pt x="4642" y="660"/>
                  </a:cubicBezTo>
                  <a:cubicBezTo>
                    <a:pt x="4152" y="183"/>
                    <a:pt x="3395" y="1"/>
                    <a:pt x="2671" y="1"/>
                  </a:cubicBez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1460;p42"/>
            <p:cNvSpPr/>
            <p:nvPr/>
          </p:nvSpPr>
          <p:spPr>
            <a:xfrm>
              <a:off x="5071475" y="5128800"/>
              <a:ext cx="60450" cy="72600"/>
            </a:xfrm>
            <a:custGeom>
              <a:avLst/>
              <a:gdLst/>
              <a:ahLst/>
              <a:cxnLst/>
              <a:rect l="l" t="t" r="r" b="b"/>
              <a:pathLst>
                <a:path w="2418" h="2904" extrusionOk="0">
                  <a:moveTo>
                    <a:pt x="934" y="1"/>
                  </a:moveTo>
                  <a:lnTo>
                    <a:pt x="205" y="1190"/>
                  </a:lnTo>
                  <a:cubicBezTo>
                    <a:pt x="218" y="1190"/>
                    <a:pt x="218" y="1203"/>
                    <a:pt x="218" y="1216"/>
                  </a:cubicBezTo>
                  <a:cubicBezTo>
                    <a:pt x="231" y="1540"/>
                    <a:pt x="189" y="1877"/>
                    <a:pt x="82" y="2188"/>
                  </a:cubicBezTo>
                  <a:cubicBezTo>
                    <a:pt x="56" y="2256"/>
                    <a:pt x="43" y="2324"/>
                    <a:pt x="27" y="2405"/>
                  </a:cubicBezTo>
                  <a:cubicBezTo>
                    <a:pt x="1" y="2554"/>
                    <a:pt x="1" y="2716"/>
                    <a:pt x="27" y="2865"/>
                  </a:cubicBezTo>
                  <a:cubicBezTo>
                    <a:pt x="27" y="2877"/>
                    <a:pt x="40" y="2889"/>
                    <a:pt x="43" y="2901"/>
                  </a:cubicBezTo>
                  <a:lnTo>
                    <a:pt x="43" y="2901"/>
                  </a:lnTo>
                  <a:cubicBezTo>
                    <a:pt x="27" y="2727"/>
                    <a:pt x="56" y="2553"/>
                    <a:pt x="108" y="2405"/>
                  </a:cubicBezTo>
                  <a:cubicBezTo>
                    <a:pt x="218" y="2094"/>
                    <a:pt x="257" y="1757"/>
                    <a:pt x="244" y="1433"/>
                  </a:cubicBezTo>
                  <a:cubicBezTo>
                    <a:pt x="244" y="1420"/>
                    <a:pt x="244" y="1407"/>
                    <a:pt x="231" y="1407"/>
                  </a:cubicBezTo>
                  <a:lnTo>
                    <a:pt x="960" y="218"/>
                  </a:lnTo>
                  <a:cubicBezTo>
                    <a:pt x="960" y="218"/>
                    <a:pt x="1216" y="1216"/>
                    <a:pt x="2418" y="1420"/>
                  </a:cubicBezTo>
                  <a:lnTo>
                    <a:pt x="2175" y="1164"/>
                  </a:lnTo>
                  <a:cubicBezTo>
                    <a:pt x="1161" y="879"/>
                    <a:pt x="934" y="1"/>
                    <a:pt x="934" y="1"/>
                  </a:cubicBezTo>
                  <a:close/>
                  <a:moveTo>
                    <a:pt x="43" y="2901"/>
                  </a:moveTo>
                  <a:cubicBezTo>
                    <a:pt x="43" y="2902"/>
                    <a:pt x="43" y="2903"/>
                    <a:pt x="43" y="2904"/>
                  </a:cubicBezTo>
                  <a:cubicBezTo>
                    <a:pt x="43" y="2903"/>
                    <a:pt x="43" y="2902"/>
                    <a:pt x="43" y="2901"/>
                  </a:cubicBez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1461;p42"/>
            <p:cNvSpPr/>
            <p:nvPr/>
          </p:nvSpPr>
          <p:spPr>
            <a:xfrm>
              <a:off x="5113675" y="5140300"/>
              <a:ext cx="68225" cy="36800"/>
            </a:xfrm>
            <a:custGeom>
              <a:avLst/>
              <a:gdLst/>
              <a:ahLst/>
              <a:cxnLst/>
              <a:rect l="l" t="t" r="r" b="b"/>
              <a:pathLst>
                <a:path w="2729" h="1472" extrusionOk="0">
                  <a:moveTo>
                    <a:pt x="1" y="1"/>
                  </a:moveTo>
                  <a:lnTo>
                    <a:pt x="461" y="487"/>
                  </a:lnTo>
                  <a:cubicBezTo>
                    <a:pt x="931" y="756"/>
                    <a:pt x="1715" y="1122"/>
                    <a:pt x="2486" y="1122"/>
                  </a:cubicBezTo>
                  <a:lnTo>
                    <a:pt x="2444" y="675"/>
                  </a:lnTo>
                  <a:lnTo>
                    <a:pt x="2444" y="675"/>
                  </a:lnTo>
                  <a:lnTo>
                    <a:pt x="2729" y="1472"/>
                  </a:lnTo>
                  <a:lnTo>
                    <a:pt x="2713" y="1297"/>
                  </a:lnTo>
                  <a:lnTo>
                    <a:pt x="2418" y="461"/>
                  </a:lnTo>
                  <a:lnTo>
                    <a:pt x="2457" y="905"/>
                  </a:lnTo>
                  <a:cubicBezTo>
                    <a:pt x="1242" y="89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C8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1462;p42"/>
            <p:cNvSpPr/>
            <p:nvPr/>
          </p:nvSpPr>
          <p:spPr>
            <a:xfrm>
              <a:off x="5134575" y="5160875"/>
              <a:ext cx="31775" cy="27750"/>
            </a:xfrm>
            <a:custGeom>
              <a:avLst/>
              <a:gdLst/>
              <a:ahLst/>
              <a:cxnLst/>
              <a:rect l="l" t="t" r="r" b="b"/>
              <a:pathLst>
                <a:path w="1271" h="1110" extrusionOk="0">
                  <a:moveTo>
                    <a:pt x="710" y="0"/>
                  </a:moveTo>
                  <a:cubicBezTo>
                    <a:pt x="402" y="0"/>
                    <a:pt x="29" y="292"/>
                    <a:pt x="14" y="594"/>
                  </a:cubicBezTo>
                  <a:cubicBezTo>
                    <a:pt x="1" y="892"/>
                    <a:pt x="380" y="1096"/>
                    <a:pt x="678" y="1109"/>
                  </a:cubicBezTo>
                  <a:cubicBezTo>
                    <a:pt x="686" y="1109"/>
                    <a:pt x="694" y="1109"/>
                    <a:pt x="703" y="1109"/>
                  </a:cubicBezTo>
                  <a:cubicBezTo>
                    <a:pt x="999" y="1109"/>
                    <a:pt x="1245" y="883"/>
                    <a:pt x="1258" y="581"/>
                  </a:cubicBezTo>
                  <a:cubicBezTo>
                    <a:pt x="1271" y="270"/>
                    <a:pt x="1028" y="14"/>
                    <a:pt x="730" y="1"/>
                  </a:cubicBezTo>
                  <a:cubicBezTo>
                    <a:pt x="723" y="1"/>
                    <a:pt x="717" y="0"/>
                    <a:pt x="7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1463;p42"/>
            <p:cNvSpPr/>
            <p:nvPr/>
          </p:nvSpPr>
          <p:spPr>
            <a:xfrm>
              <a:off x="5134575" y="5160300"/>
              <a:ext cx="32100" cy="24250"/>
            </a:xfrm>
            <a:custGeom>
              <a:avLst/>
              <a:gdLst/>
              <a:ahLst/>
              <a:cxnLst/>
              <a:rect l="l" t="t" r="r" b="b"/>
              <a:pathLst>
                <a:path w="1284" h="970" extrusionOk="0">
                  <a:moveTo>
                    <a:pt x="717" y="0"/>
                  </a:moveTo>
                  <a:cubicBezTo>
                    <a:pt x="642" y="0"/>
                    <a:pt x="568" y="18"/>
                    <a:pt x="500" y="37"/>
                  </a:cubicBezTo>
                  <a:cubicBezTo>
                    <a:pt x="406" y="79"/>
                    <a:pt x="312" y="131"/>
                    <a:pt x="231" y="199"/>
                  </a:cubicBezTo>
                  <a:cubicBezTo>
                    <a:pt x="163" y="267"/>
                    <a:pt x="95" y="348"/>
                    <a:pt x="56" y="442"/>
                  </a:cubicBezTo>
                  <a:cubicBezTo>
                    <a:pt x="30" y="484"/>
                    <a:pt x="14" y="536"/>
                    <a:pt x="14" y="591"/>
                  </a:cubicBezTo>
                  <a:cubicBezTo>
                    <a:pt x="1" y="633"/>
                    <a:pt x="14" y="685"/>
                    <a:pt x="30" y="740"/>
                  </a:cubicBezTo>
                  <a:cubicBezTo>
                    <a:pt x="14" y="633"/>
                    <a:pt x="30" y="536"/>
                    <a:pt x="69" y="455"/>
                  </a:cubicBezTo>
                  <a:cubicBezTo>
                    <a:pt x="124" y="361"/>
                    <a:pt x="192" y="293"/>
                    <a:pt x="257" y="228"/>
                  </a:cubicBezTo>
                  <a:cubicBezTo>
                    <a:pt x="338" y="173"/>
                    <a:pt x="419" y="118"/>
                    <a:pt x="516" y="92"/>
                  </a:cubicBezTo>
                  <a:cubicBezTo>
                    <a:pt x="575" y="65"/>
                    <a:pt x="635" y="50"/>
                    <a:pt x="694" y="50"/>
                  </a:cubicBezTo>
                  <a:cubicBezTo>
                    <a:pt x="729" y="50"/>
                    <a:pt x="763" y="55"/>
                    <a:pt x="798" y="66"/>
                  </a:cubicBezTo>
                  <a:cubicBezTo>
                    <a:pt x="986" y="92"/>
                    <a:pt x="1148" y="241"/>
                    <a:pt x="1216" y="416"/>
                  </a:cubicBezTo>
                  <a:cubicBezTo>
                    <a:pt x="1271" y="591"/>
                    <a:pt x="1229" y="808"/>
                    <a:pt x="1096" y="970"/>
                  </a:cubicBezTo>
                  <a:cubicBezTo>
                    <a:pt x="1177" y="902"/>
                    <a:pt x="1229" y="808"/>
                    <a:pt x="1258" y="714"/>
                  </a:cubicBezTo>
                  <a:cubicBezTo>
                    <a:pt x="1284" y="604"/>
                    <a:pt x="1284" y="497"/>
                    <a:pt x="1245" y="403"/>
                  </a:cubicBezTo>
                  <a:cubicBezTo>
                    <a:pt x="1190" y="199"/>
                    <a:pt x="1015" y="37"/>
                    <a:pt x="811" y="11"/>
                  </a:cubicBezTo>
                  <a:cubicBezTo>
                    <a:pt x="779" y="3"/>
                    <a:pt x="748" y="0"/>
                    <a:pt x="717" y="0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1464;p42"/>
            <p:cNvSpPr/>
            <p:nvPr/>
          </p:nvSpPr>
          <p:spPr>
            <a:xfrm>
              <a:off x="5137325" y="5163225"/>
              <a:ext cx="19875" cy="19625"/>
            </a:xfrm>
            <a:custGeom>
              <a:avLst/>
              <a:gdLst/>
              <a:ahLst/>
              <a:cxnLst/>
              <a:rect l="l" t="t" r="r" b="b"/>
              <a:pathLst>
                <a:path w="795" h="785" extrusionOk="0">
                  <a:moveTo>
                    <a:pt x="419" y="1"/>
                  </a:moveTo>
                  <a:cubicBezTo>
                    <a:pt x="309" y="1"/>
                    <a:pt x="228" y="30"/>
                    <a:pt x="147" y="95"/>
                  </a:cubicBezTo>
                  <a:cubicBezTo>
                    <a:pt x="82" y="150"/>
                    <a:pt x="40" y="218"/>
                    <a:pt x="14" y="312"/>
                  </a:cubicBezTo>
                  <a:lnTo>
                    <a:pt x="14" y="380"/>
                  </a:lnTo>
                  <a:cubicBezTo>
                    <a:pt x="1" y="461"/>
                    <a:pt x="27" y="555"/>
                    <a:pt x="82" y="623"/>
                  </a:cubicBezTo>
                  <a:cubicBezTo>
                    <a:pt x="147" y="704"/>
                    <a:pt x="228" y="759"/>
                    <a:pt x="338" y="772"/>
                  </a:cubicBezTo>
                  <a:cubicBezTo>
                    <a:pt x="351" y="785"/>
                    <a:pt x="364" y="785"/>
                    <a:pt x="377" y="785"/>
                  </a:cubicBezTo>
                  <a:cubicBezTo>
                    <a:pt x="594" y="785"/>
                    <a:pt x="782" y="623"/>
                    <a:pt x="795" y="406"/>
                  </a:cubicBezTo>
                  <a:cubicBezTo>
                    <a:pt x="795" y="380"/>
                    <a:pt x="795" y="338"/>
                    <a:pt x="782" y="312"/>
                  </a:cubicBezTo>
                  <a:cubicBezTo>
                    <a:pt x="756" y="192"/>
                    <a:pt x="675" y="82"/>
                    <a:pt x="568" y="43"/>
                  </a:cubicBezTo>
                  <a:cubicBezTo>
                    <a:pt x="526" y="14"/>
                    <a:pt x="471" y="1"/>
                    <a:pt x="41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1465;p42"/>
            <p:cNvSpPr/>
            <p:nvPr/>
          </p:nvSpPr>
          <p:spPr>
            <a:xfrm>
              <a:off x="5137650" y="5165575"/>
              <a:ext cx="9100" cy="7150"/>
            </a:xfrm>
            <a:custGeom>
              <a:avLst/>
              <a:gdLst/>
              <a:ahLst/>
              <a:cxnLst/>
              <a:rect l="l" t="t" r="r" b="b"/>
              <a:pathLst>
                <a:path w="364" h="286" extrusionOk="0">
                  <a:moveTo>
                    <a:pt x="134" y="1"/>
                  </a:moveTo>
                  <a:cubicBezTo>
                    <a:pt x="69" y="56"/>
                    <a:pt x="27" y="124"/>
                    <a:pt x="1" y="218"/>
                  </a:cubicBezTo>
                  <a:lnTo>
                    <a:pt x="364" y="286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961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Google Shape;1466;p42"/>
            <p:cNvSpPr/>
            <p:nvPr/>
          </p:nvSpPr>
          <p:spPr>
            <a:xfrm>
              <a:off x="5139350" y="5172700"/>
              <a:ext cx="7400" cy="9825"/>
            </a:xfrm>
            <a:custGeom>
              <a:avLst/>
              <a:gdLst/>
              <a:ahLst/>
              <a:cxnLst/>
              <a:rect l="l" t="t" r="r" b="b"/>
              <a:pathLst>
                <a:path w="296" h="393" extrusionOk="0">
                  <a:moveTo>
                    <a:pt x="296" y="1"/>
                  </a:moveTo>
                  <a:lnTo>
                    <a:pt x="1" y="244"/>
                  </a:lnTo>
                  <a:cubicBezTo>
                    <a:pt x="66" y="325"/>
                    <a:pt x="147" y="380"/>
                    <a:pt x="257" y="393"/>
                  </a:cubicBezTo>
                  <a:lnTo>
                    <a:pt x="296" y="1"/>
                  </a:lnTo>
                  <a:close/>
                </a:path>
              </a:pathLst>
            </a:custGeom>
            <a:solidFill>
              <a:srgbClr val="961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Google Shape;1467;p42"/>
            <p:cNvSpPr/>
            <p:nvPr/>
          </p:nvSpPr>
          <p:spPr>
            <a:xfrm>
              <a:off x="5142025" y="5167600"/>
              <a:ext cx="10800" cy="10875"/>
            </a:xfrm>
            <a:custGeom>
              <a:avLst/>
              <a:gdLst/>
              <a:ahLst/>
              <a:cxnLst/>
              <a:rect l="l" t="t" r="r" b="b"/>
              <a:pathLst>
                <a:path w="432" h="435" extrusionOk="0">
                  <a:moveTo>
                    <a:pt x="218" y="1"/>
                  </a:moveTo>
                  <a:cubicBezTo>
                    <a:pt x="108" y="1"/>
                    <a:pt x="1" y="82"/>
                    <a:pt x="1" y="205"/>
                  </a:cubicBezTo>
                  <a:cubicBezTo>
                    <a:pt x="1" y="325"/>
                    <a:pt x="82" y="422"/>
                    <a:pt x="202" y="435"/>
                  </a:cubicBezTo>
                  <a:cubicBezTo>
                    <a:pt x="325" y="435"/>
                    <a:pt x="419" y="341"/>
                    <a:pt x="419" y="218"/>
                  </a:cubicBezTo>
                  <a:cubicBezTo>
                    <a:pt x="432" y="111"/>
                    <a:pt x="338" y="1"/>
                    <a:pt x="218" y="1"/>
                  </a:cubicBezTo>
                  <a:close/>
                </a:path>
              </a:pathLst>
            </a:custGeom>
            <a:solidFill>
              <a:srgbClr val="2C030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Google Shape;1468;p42"/>
            <p:cNvSpPr/>
            <p:nvPr/>
          </p:nvSpPr>
          <p:spPr>
            <a:xfrm>
              <a:off x="5150775" y="51736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9" y="1"/>
                  </a:moveTo>
                  <a:cubicBezTo>
                    <a:pt x="43" y="1"/>
                    <a:pt x="14" y="30"/>
                    <a:pt x="1" y="56"/>
                  </a:cubicBezTo>
                  <a:cubicBezTo>
                    <a:pt x="1" y="98"/>
                    <a:pt x="30" y="124"/>
                    <a:pt x="69" y="124"/>
                  </a:cubicBezTo>
                  <a:cubicBezTo>
                    <a:pt x="95" y="124"/>
                    <a:pt x="124" y="98"/>
                    <a:pt x="124" y="69"/>
                  </a:cubicBezTo>
                  <a:cubicBezTo>
                    <a:pt x="124" y="30"/>
                    <a:pt x="95" y="1"/>
                    <a:pt x="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Google Shape;1469;p42"/>
            <p:cNvSpPr/>
            <p:nvPr/>
          </p:nvSpPr>
          <p:spPr>
            <a:xfrm>
              <a:off x="5081600" y="5158525"/>
              <a:ext cx="31450" cy="27750"/>
            </a:xfrm>
            <a:custGeom>
              <a:avLst/>
              <a:gdLst/>
              <a:ahLst/>
              <a:cxnLst/>
              <a:rect l="l" t="t" r="r" b="b"/>
              <a:pathLst>
                <a:path w="1258" h="1110" extrusionOk="0">
                  <a:moveTo>
                    <a:pt x="569" y="0"/>
                  </a:moveTo>
                  <a:cubicBezTo>
                    <a:pt x="272" y="0"/>
                    <a:pt x="26" y="226"/>
                    <a:pt x="14" y="526"/>
                  </a:cubicBezTo>
                  <a:cubicBezTo>
                    <a:pt x="1" y="837"/>
                    <a:pt x="231" y="1093"/>
                    <a:pt x="542" y="1109"/>
                  </a:cubicBezTo>
                  <a:cubicBezTo>
                    <a:pt x="553" y="1109"/>
                    <a:pt x="563" y="1110"/>
                    <a:pt x="574" y="1110"/>
                  </a:cubicBezTo>
                  <a:cubicBezTo>
                    <a:pt x="878" y="1110"/>
                    <a:pt x="1229" y="937"/>
                    <a:pt x="1242" y="649"/>
                  </a:cubicBezTo>
                  <a:cubicBezTo>
                    <a:pt x="1258" y="338"/>
                    <a:pt x="892" y="14"/>
                    <a:pt x="594" y="1"/>
                  </a:cubicBezTo>
                  <a:cubicBezTo>
                    <a:pt x="585" y="0"/>
                    <a:pt x="577" y="0"/>
                    <a:pt x="5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Google Shape;1470;p42"/>
            <p:cNvSpPr/>
            <p:nvPr/>
          </p:nvSpPr>
          <p:spPr>
            <a:xfrm>
              <a:off x="5081275" y="5157775"/>
              <a:ext cx="31775" cy="23375"/>
            </a:xfrm>
            <a:custGeom>
              <a:avLst/>
              <a:gdLst/>
              <a:ahLst/>
              <a:cxnLst/>
              <a:rect l="l" t="t" r="r" b="b"/>
              <a:pathLst>
                <a:path w="1271" h="935" extrusionOk="0">
                  <a:moveTo>
                    <a:pt x="589" y="0"/>
                  </a:moveTo>
                  <a:cubicBezTo>
                    <a:pt x="568" y="0"/>
                    <a:pt x="547" y="2"/>
                    <a:pt x="526" y="5"/>
                  </a:cubicBezTo>
                  <a:cubicBezTo>
                    <a:pt x="312" y="18"/>
                    <a:pt x="121" y="167"/>
                    <a:pt x="56" y="355"/>
                  </a:cubicBezTo>
                  <a:cubicBezTo>
                    <a:pt x="14" y="449"/>
                    <a:pt x="1" y="556"/>
                    <a:pt x="14" y="666"/>
                  </a:cubicBezTo>
                  <a:cubicBezTo>
                    <a:pt x="40" y="760"/>
                    <a:pt x="82" y="854"/>
                    <a:pt x="150" y="935"/>
                  </a:cubicBezTo>
                  <a:cubicBezTo>
                    <a:pt x="27" y="773"/>
                    <a:pt x="1" y="543"/>
                    <a:pt x="82" y="368"/>
                  </a:cubicBezTo>
                  <a:cubicBezTo>
                    <a:pt x="163" y="193"/>
                    <a:pt x="338" y="70"/>
                    <a:pt x="526" y="57"/>
                  </a:cubicBezTo>
                  <a:cubicBezTo>
                    <a:pt x="543" y="54"/>
                    <a:pt x="560" y="53"/>
                    <a:pt x="577" y="53"/>
                  </a:cubicBezTo>
                  <a:cubicBezTo>
                    <a:pt x="656" y="53"/>
                    <a:pt x="733" y="77"/>
                    <a:pt x="811" y="112"/>
                  </a:cubicBezTo>
                  <a:cubicBezTo>
                    <a:pt x="892" y="151"/>
                    <a:pt x="973" y="206"/>
                    <a:pt x="1054" y="274"/>
                  </a:cubicBezTo>
                  <a:cubicBezTo>
                    <a:pt x="1122" y="342"/>
                    <a:pt x="1174" y="423"/>
                    <a:pt x="1216" y="504"/>
                  </a:cubicBezTo>
                  <a:cubicBezTo>
                    <a:pt x="1255" y="598"/>
                    <a:pt x="1271" y="705"/>
                    <a:pt x="1229" y="799"/>
                  </a:cubicBezTo>
                  <a:cubicBezTo>
                    <a:pt x="1255" y="747"/>
                    <a:pt x="1271" y="705"/>
                    <a:pt x="1271" y="653"/>
                  </a:cubicBezTo>
                  <a:cubicBezTo>
                    <a:pt x="1271" y="598"/>
                    <a:pt x="1255" y="543"/>
                    <a:pt x="1242" y="504"/>
                  </a:cubicBezTo>
                  <a:cubicBezTo>
                    <a:pt x="1203" y="410"/>
                    <a:pt x="1148" y="313"/>
                    <a:pt x="1080" y="248"/>
                  </a:cubicBezTo>
                  <a:cubicBezTo>
                    <a:pt x="1012" y="167"/>
                    <a:pt x="918" y="112"/>
                    <a:pt x="824" y="57"/>
                  </a:cubicBezTo>
                  <a:cubicBezTo>
                    <a:pt x="758" y="25"/>
                    <a:pt x="676" y="0"/>
                    <a:pt x="589" y="0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Google Shape;1471;p42"/>
            <p:cNvSpPr/>
            <p:nvPr/>
          </p:nvSpPr>
          <p:spPr>
            <a:xfrm>
              <a:off x="5082650" y="5160875"/>
              <a:ext cx="19550" cy="19650"/>
            </a:xfrm>
            <a:custGeom>
              <a:avLst/>
              <a:gdLst/>
              <a:ahLst/>
              <a:cxnLst/>
              <a:rect l="l" t="t" r="r" b="b"/>
              <a:pathLst>
                <a:path w="782" h="786" extrusionOk="0">
                  <a:moveTo>
                    <a:pt x="406" y="1"/>
                  </a:moveTo>
                  <a:cubicBezTo>
                    <a:pt x="309" y="1"/>
                    <a:pt x="215" y="27"/>
                    <a:pt x="134" y="95"/>
                  </a:cubicBezTo>
                  <a:cubicBezTo>
                    <a:pt x="66" y="150"/>
                    <a:pt x="27" y="218"/>
                    <a:pt x="14" y="312"/>
                  </a:cubicBezTo>
                  <a:cubicBezTo>
                    <a:pt x="1" y="338"/>
                    <a:pt x="1" y="351"/>
                    <a:pt x="1" y="380"/>
                  </a:cubicBezTo>
                  <a:cubicBezTo>
                    <a:pt x="1" y="461"/>
                    <a:pt x="27" y="555"/>
                    <a:pt x="66" y="623"/>
                  </a:cubicBezTo>
                  <a:cubicBezTo>
                    <a:pt x="134" y="704"/>
                    <a:pt x="215" y="756"/>
                    <a:pt x="325" y="772"/>
                  </a:cubicBezTo>
                  <a:cubicBezTo>
                    <a:pt x="338" y="785"/>
                    <a:pt x="364" y="785"/>
                    <a:pt x="377" y="785"/>
                  </a:cubicBezTo>
                  <a:cubicBezTo>
                    <a:pt x="384" y="785"/>
                    <a:pt x="392" y="786"/>
                    <a:pt x="399" y="786"/>
                  </a:cubicBezTo>
                  <a:cubicBezTo>
                    <a:pt x="606" y="786"/>
                    <a:pt x="769" y="615"/>
                    <a:pt x="782" y="406"/>
                  </a:cubicBezTo>
                  <a:cubicBezTo>
                    <a:pt x="782" y="380"/>
                    <a:pt x="782" y="351"/>
                    <a:pt x="769" y="312"/>
                  </a:cubicBezTo>
                  <a:cubicBezTo>
                    <a:pt x="756" y="189"/>
                    <a:pt x="662" y="82"/>
                    <a:pt x="552" y="43"/>
                  </a:cubicBezTo>
                  <a:cubicBezTo>
                    <a:pt x="513" y="14"/>
                    <a:pt x="458" y="1"/>
                    <a:pt x="40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Google Shape;1472;p42"/>
            <p:cNvSpPr/>
            <p:nvPr/>
          </p:nvSpPr>
          <p:spPr>
            <a:xfrm>
              <a:off x="5082975" y="5163225"/>
              <a:ext cx="9100" cy="7150"/>
            </a:xfrm>
            <a:custGeom>
              <a:avLst/>
              <a:gdLst/>
              <a:ahLst/>
              <a:cxnLst/>
              <a:rect l="l" t="t" r="r" b="b"/>
              <a:pathLst>
                <a:path w="364" h="286" extrusionOk="0">
                  <a:moveTo>
                    <a:pt x="121" y="1"/>
                  </a:moveTo>
                  <a:cubicBezTo>
                    <a:pt x="53" y="56"/>
                    <a:pt x="14" y="124"/>
                    <a:pt x="1" y="218"/>
                  </a:cubicBezTo>
                  <a:lnTo>
                    <a:pt x="364" y="286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961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1473;p42"/>
            <p:cNvSpPr/>
            <p:nvPr/>
          </p:nvSpPr>
          <p:spPr>
            <a:xfrm>
              <a:off x="5084275" y="5170350"/>
              <a:ext cx="7800" cy="9825"/>
            </a:xfrm>
            <a:custGeom>
              <a:avLst/>
              <a:gdLst/>
              <a:ahLst/>
              <a:cxnLst/>
              <a:rect l="l" t="t" r="r" b="b"/>
              <a:pathLst>
                <a:path w="312" h="393" extrusionOk="0">
                  <a:moveTo>
                    <a:pt x="312" y="1"/>
                  </a:moveTo>
                  <a:lnTo>
                    <a:pt x="1" y="244"/>
                  </a:lnTo>
                  <a:cubicBezTo>
                    <a:pt x="69" y="325"/>
                    <a:pt x="150" y="377"/>
                    <a:pt x="260" y="393"/>
                  </a:cubicBezTo>
                  <a:lnTo>
                    <a:pt x="312" y="1"/>
                  </a:lnTo>
                  <a:close/>
                </a:path>
              </a:pathLst>
            </a:custGeom>
            <a:solidFill>
              <a:srgbClr val="961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1474;p42"/>
            <p:cNvSpPr/>
            <p:nvPr/>
          </p:nvSpPr>
          <p:spPr>
            <a:xfrm>
              <a:off x="5087025" y="5165250"/>
              <a:ext cx="10800" cy="10875"/>
            </a:xfrm>
            <a:custGeom>
              <a:avLst/>
              <a:gdLst/>
              <a:ahLst/>
              <a:cxnLst/>
              <a:rect l="l" t="t" r="r" b="b"/>
              <a:pathLst>
                <a:path w="432" h="435" extrusionOk="0">
                  <a:moveTo>
                    <a:pt x="231" y="1"/>
                  </a:moveTo>
                  <a:cubicBezTo>
                    <a:pt x="108" y="1"/>
                    <a:pt x="1" y="82"/>
                    <a:pt x="1" y="205"/>
                  </a:cubicBezTo>
                  <a:cubicBezTo>
                    <a:pt x="1" y="325"/>
                    <a:pt x="82" y="419"/>
                    <a:pt x="202" y="435"/>
                  </a:cubicBezTo>
                  <a:cubicBezTo>
                    <a:pt x="325" y="435"/>
                    <a:pt x="419" y="338"/>
                    <a:pt x="432" y="231"/>
                  </a:cubicBezTo>
                  <a:cubicBezTo>
                    <a:pt x="432" y="111"/>
                    <a:pt x="338" y="14"/>
                    <a:pt x="231" y="1"/>
                  </a:cubicBezTo>
                  <a:close/>
                </a:path>
              </a:pathLst>
            </a:custGeom>
            <a:solidFill>
              <a:srgbClr val="2C030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1475;p42"/>
            <p:cNvSpPr/>
            <p:nvPr/>
          </p:nvSpPr>
          <p:spPr>
            <a:xfrm>
              <a:off x="5095775" y="5171325"/>
              <a:ext cx="3425" cy="3100"/>
            </a:xfrm>
            <a:custGeom>
              <a:avLst/>
              <a:gdLst/>
              <a:ahLst/>
              <a:cxnLst/>
              <a:rect l="l" t="t" r="r" b="b"/>
              <a:pathLst>
                <a:path w="137" h="124" extrusionOk="0">
                  <a:moveTo>
                    <a:pt x="69" y="1"/>
                  </a:moveTo>
                  <a:cubicBezTo>
                    <a:pt x="43" y="1"/>
                    <a:pt x="14" y="30"/>
                    <a:pt x="14" y="56"/>
                  </a:cubicBezTo>
                  <a:cubicBezTo>
                    <a:pt x="1" y="95"/>
                    <a:pt x="27" y="124"/>
                    <a:pt x="69" y="124"/>
                  </a:cubicBezTo>
                  <a:cubicBezTo>
                    <a:pt x="95" y="124"/>
                    <a:pt x="124" y="95"/>
                    <a:pt x="124" y="69"/>
                  </a:cubicBezTo>
                  <a:cubicBezTo>
                    <a:pt x="137" y="30"/>
                    <a:pt x="108" y="1"/>
                    <a:pt x="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Google Shape;1476;p42"/>
            <p:cNvSpPr/>
            <p:nvPr/>
          </p:nvSpPr>
          <p:spPr>
            <a:xfrm>
              <a:off x="5153050" y="5139750"/>
              <a:ext cx="13950" cy="11475"/>
            </a:xfrm>
            <a:custGeom>
              <a:avLst/>
              <a:gdLst/>
              <a:ahLst/>
              <a:cxnLst/>
              <a:rect l="l" t="t" r="r" b="b"/>
              <a:pathLst>
                <a:path w="558" h="459" extrusionOk="0">
                  <a:moveTo>
                    <a:pt x="185" y="1"/>
                  </a:moveTo>
                  <a:cubicBezTo>
                    <a:pt x="72" y="1"/>
                    <a:pt x="1" y="99"/>
                    <a:pt x="59" y="224"/>
                  </a:cubicBezTo>
                  <a:cubicBezTo>
                    <a:pt x="85" y="292"/>
                    <a:pt x="140" y="334"/>
                    <a:pt x="195" y="373"/>
                  </a:cubicBezTo>
                  <a:cubicBezTo>
                    <a:pt x="247" y="415"/>
                    <a:pt x="289" y="441"/>
                    <a:pt x="357" y="454"/>
                  </a:cubicBezTo>
                  <a:cubicBezTo>
                    <a:pt x="369" y="457"/>
                    <a:pt x="382" y="458"/>
                    <a:pt x="396" y="458"/>
                  </a:cubicBezTo>
                  <a:cubicBezTo>
                    <a:pt x="439" y="458"/>
                    <a:pt x="487" y="442"/>
                    <a:pt x="519" y="402"/>
                  </a:cubicBezTo>
                  <a:cubicBezTo>
                    <a:pt x="558" y="360"/>
                    <a:pt x="558" y="292"/>
                    <a:pt x="532" y="240"/>
                  </a:cubicBezTo>
                  <a:cubicBezTo>
                    <a:pt x="506" y="172"/>
                    <a:pt x="451" y="130"/>
                    <a:pt x="409" y="91"/>
                  </a:cubicBezTo>
                  <a:cubicBezTo>
                    <a:pt x="357" y="62"/>
                    <a:pt x="315" y="23"/>
                    <a:pt x="247" y="10"/>
                  </a:cubicBezTo>
                  <a:cubicBezTo>
                    <a:pt x="225" y="4"/>
                    <a:pt x="205" y="1"/>
                    <a:pt x="185" y="1"/>
                  </a:cubicBezTo>
                  <a:close/>
                </a:path>
              </a:pathLst>
            </a:custGeom>
            <a:solidFill>
              <a:srgbClr val="8841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Google Shape;1477;p42"/>
            <p:cNvSpPr/>
            <p:nvPr/>
          </p:nvSpPr>
          <p:spPr>
            <a:xfrm>
              <a:off x="5082975" y="5136825"/>
              <a:ext cx="14350" cy="11050"/>
            </a:xfrm>
            <a:custGeom>
              <a:avLst/>
              <a:gdLst/>
              <a:ahLst/>
              <a:cxnLst/>
              <a:rect l="l" t="t" r="r" b="b"/>
              <a:pathLst>
                <a:path w="574" h="442" extrusionOk="0">
                  <a:moveTo>
                    <a:pt x="365" y="0"/>
                  </a:moveTo>
                  <a:cubicBezTo>
                    <a:pt x="352" y="0"/>
                    <a:pt x="339" y="1"/>
                    <a:pt x="325" y="4"/>
                  </a:cubicBezTo>
                  <a:cubicBezTo>
                    <a:pt x="270" y="17"/>
                    <a:pt x="215" y="46"/>
                    <a:pt x="163" y="85"/>
                  </a:cubicBezTo>
                  <a:cubicBezTo>
                    <a:pt x="108" y="114"/>
                    <a:pt x="69" y="153"/>
                    <a:pt x="27" y="208"/>
                  </a:cubicBezTo>
                  <a:cubicBezTo>
                    <a:pt x="1" y="260"/>
                    <a:pt x="1" y="328"/>
                    <a:pt x="27" y="383"/>
                  </a:cubicBezTo>
                  <a:cubicBezTo>
                    <a:pt x="62" y="415"/>
                    <a:pt x="113" y="441"/>
                    <a:pt x="161" y="441"/>
                  </a:cubicBezTo>
                  <a:cubicBezTo>
                    <a:pt x="170" y="441"/>
                    <a:pt x="180" y="440"/>
                    <a:pt x="189" y="438"/>
                  </a:cubicBezTo>
                  <a:cubicBezTo>
                    <a:pt x="244" y="438"/>
                    <a:pt x="296" y="409"/>
                    <a:pt x="351" y="383"/>
                  </a:cubicBezTo>
                  <a:cubicBezTo>
                    <a:pt x="419" y="341"/>
                    <a:pt x="474" y="302"/>
                    <a:pt x="500" y="247"/>
                  </a:cubicBezTo>
                  <a:cubicBezTo>
                    <a:pt x="573" y="111"/>
                    <a:pt x="492" y="0"/>
                    <a:pt x="365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1478;p42"/>
            <p:cNvSpPr/>
            <p:nvPr/>
          </p:nvSpPr>
          <p:spPr>
            <a:xfrm>
              <a:off x="5116025" y="5181125"/>
              <a:ext cx="14850" cy="7800"/>
            </a:xfrm>
            <a:custGeom>
              <a:avLst/>
              <a:gdLst/>
              <a:ahLst/>
              <a:cxnLst/>
              <a:rect l="l" t="t" r="r" b="b"/>
              <a:pathLst>
                <a:path w="594" h="312" extrusionOk="0">
                  <a:moveTo>
                    <a:pt x="299" y="1"/>
                  </a:moveTo>
                  <a:lnTo>
                    <a:pt x="244" y="14"/>
                  </a:lnTo>
                  <a:lnTo>
                    <a:pt x="176" y="14"/>
                  </a:lnTo>
                  <a:cubicBezTo>
                    <a:pt x="124" y="27"/>
                    <a:pt x="82" y="27"/>
                    <a:pt x="43" y="69"/>
                  </a:cubicBezTo>
                  <a:cubicBezTo>
                    <a:pt x="27" y="69"/>
                    <a:pt x="27" y="82"/>
                    <a:pt x="14" y="95"/>
                  </a:cubicBezTo>
                  <a:cubicBezTo>
                    <a:pt x="14" y="108"/>
                    <a:pt x="1" y="124"/>
                    <a:pt x="1" y="137"/>
                  </a:cubicBezTo>
                  <a:cubicBezTo>
                    <a:pt x="1" y="163"/>
                    <a:pt x="14" y="189"/>
                    <a:pt x="27" y="205"/>
                  </a:cubicBezTo>
                  <a:cubicBezTo>
                    <a:pt x="56" y="244"/>
                    <a:pt x="82" y="270"/>
                    <a:pt x="108" y="299"/>
                  </a:cubicBezTo>
                  <a:cubicBezTo>
                    <a:pt x="82" y="270"/>
                    <a:pt x="69" y="231"/>
                    <a:pt x="43" y="189"/>
                  </a:cubicBezTo>
                  <a:cubicBezTo>
                    <a:pt x="27" y="150"/>
                    <a:pt x="43" y="124"/>
                    <a:pt x="69" y="95"/>
                  </a:cubicBezTo>
                  <a:cubicBezTo>
                    <a:pt x="95" y="82"/>
                    <a:pt x="137" y="69"/>
                    <a:pt x="176" y="69"/>
                  </a:cubicBezTo>
                  <a:lnTo>
                    <a:pt x="244" y="56"/>
                  </a:lnTo>
                  <a:lnTo>
                    <a:pt x="299" y="56"/>
                  </a:lnTo>
                  <a:cubicBezTo>
                    <a:pt x="325" y="56"/>
                    <a:pt x="351" y="56"/>
                    <a:pt x="367" y="69"/>
                  </a:cubicBezTo>
                  <a:lnTo>
                    <a:pt x="432" y="69"/>
                  </a:lnTo>
                  <a:cubicBezTo>
                    <a:pt x="474" y="69"/>
                    <a:pt x="513" y="82"/>
                    <a:pt x="542" y="108"/>
                  </a:cubicBezTo>
                  <a:cubicBezTo>
                    <a:pt x="568" y="124"/>
                    <a:pt x="555" y="163"/>
                    <a:pt x="542" y="205"/>
                  </a:cubicBezTo>
                  <a:cubicBezTo>
                    <a:pt x="529" y="244"/>
                    <a:pt x="500" y="270"/>
                    <a:pt x="461" y="312"/>
                  </a:cubicBezTo>
                  <a:cubicBezTo>
                    <a:pt x="500" y="286"/>
                    <a:pt x="542" y="257"/>
                    <a:pt x="568" y="218"/>
                  </a:cubicBezTo>
                  <a:cubicBezTo>
                    <a:pt x="581" y="205"/>
                    <a:pt x="581" y="176"/>
                    <a:pt x="594" y="150"/>
                  </a:cubicBezTo>
                  <a:cubicBezTo>
                    <a:pt x="594" y="137"/>
                    <a:pt x="581" y="124"/>
                    <a:pt x="581" y="108"/>
                  </a:cubicBezTo>
                  <a:cubicBezTo>
                    <a:pt x="581" y="95"/>
                    <a:pt x="581" y="82"/>
                    <a:pt x="568" y="82"/>
                  </a:cubicBezTo>
                  <a:cubicBezTo>
                    <a:pt x="529" y="43"/>
                    <a:pt x="487" y="27"/>
                    <a:pt x="432" y="14"/>
                  </a:cubicBezTo>
                  <a:lnTo>
                    <a:pt x="367" y="14"/>
                  </a:lnTo>
                  <a:cubicBezTo>
                    <a:pt x="351" y="14"/>
                    <a:pt x="325" y="1"/>
                    <a:pt x="299" y="1"/>
                  </a:cubicBezTo>
                  <a:close/>
                </a:path>
              </a:pathLst>
            </a:custGeom>
            <a:solidFill>
              <a:srgbClr val="8E20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Google Shape;1479;p42"/>
            <p:cNvSpPr/>
            <p:nvPr/>
          </p:nvSpPr>
          <p:spPr>
            <a:xfrm>
              <a:off x="5185925" y="5171100"/>
              <a:ext cx="18900" cy="22525"/>
            </a:xfrm>
            <a:custGeom>
              <a:avLst/>
              <a:gdLst/>
              <a:ahLst/>
              <a:cxnLst/>
              <a:rect l="l" t="t" r="r" b="b"/>
              <a:pathLst>
                <a:path w="756" h="901" extrusionOk="0">
                  <a:moveTo>
                    <a:pt x="506" y="0"/>
                  </a:moveTo>
                  <a:cubicBezTo>
                    <a:pt x="486" y="0"/>
                    <a:pt x="466" y="3"/>
                    <a:pt x="445" y="10"/>
                  </a:cubicBezTo>
                  <a:cubicBezTo>
                    <a:pt x="377" y="23"/>
                    <a:pt x="296" y="52"/>
                    <a:pt x="244" y="104"/>
                  </a:cubicBezTo>
                  <a:cubicBezTo>
                    <a:pt x="134" y="201"/>
                    <a:pt x="53" y="334"/>
                    <a:pt x="27" y="470"/>
                  </a:cubicBezTo>
                  <a:cubicBezTo>
                    <a:pt x="14" y="509"/>
                    <a:pt x="1" y="538"/>
                    <a:pt x="1" y="577"/>
                  </a:cubicBezTo>
                  <a:lnTo>
                    <a:pt x="1" y="687"/>
                  </a:lnTo>
                  <a:lnTo>
                    <a:pt x="1" y="794"/>
                  </a:lnTo>
                  <a:cubicBezTo>
                    <a:pt x="14" y="820"/>
                    <a:pt x="14" y="862"/>
                    <a:pt x="14" y="901"/>
                  </a:cubicBezTo>
                  <a:cubicBezTo>
                    <a:pt x="14" y="752"/>
                    <a:pt x="27" y="619"/>
                    <a:pt x="66" y="483"/>
                  </a:cubicBezTo>
                  <a:cubicBezTo>
                    <a:pt x="66" y="444"/>
                    <a:pt x="82" y="415"/>
                    <a:pt x="95" y="389"/>
                  </a:cubicBezTo>
                  <a:cubicBezTo>
                    <a:pt x="121" y="363"/>
                    <a:pt x="121" y="321"/>
                    <a:pt x="147" y="295"/>
                  </a:cubicBezTo>
                  <a:cubicBezTo>
                    <a:pt x="189" y="240"/>
                    <a:pt x="228" y="185"/>
                    <a:pt x="283" y="146"/>
                  </a:cubicBezTo>
                  <a:cubicBezTo>
                    <a:pt x="338" y="104"/>
                    <a:pt x="390" y="65"/>
                    <a:pt x="458" y="52"/>
                  </a:cubicBezTo>
                  <a:cubicBezTo>
                    <a:pt x="475" y="49"/>
                    <a:pt x="491" y="47"/>
                    <a:pt x="506" y="47"/>
                  </a:cubicBezTo>
                  <a:cubicBezTo>
                    <a:pt x="553" y="47"/>
                    <a:pt x="594" y="62"/>
                    <a:pt x="633" y="91"/>
                  </a:cubicBezTo>
                  <a:cubicBezTo>
                    <a:pt x="662" y="120"/>
                    <a:pt x="675" y="146"/>
                    <a:pt x="688" y="172"/>
                  </a:cubicBezTo>
                  <a:cubicBezTo>
                    <a:pt x="701" y="201"/>
                    <a:pt x="714" y="240"/>
                    <a:pt x="730" y="266"/>
                  </a:cubicBezTo>
                  <a:cubicBezTo>
                    <a:pt x="730" y="334"/>
                    <a:pt x="730" y="402"/>
                    <a:pt x="714" y="470"/>
                  </a:cubicBezTo>
                  <a:cubicBezTo>
                    <a:pt x="743" y="415"/>
                    <a:pt x="756" y="334"/>
                    <a:pt x="743" y="266"/>
                  </a:cubicBezTo>
                  <a:cubicBezTo>
                    <a:pt x="743" y="227"/>
                    <a:pt x="743" y="185"/>
                    <a:pt x="730" y="159"/>
                  </a:cubicBezTo>
                  <a:cubicBezTo>
                    <a:pt x="714" y="120"/>
                    <a:pt x="688" y="91"/>
                    <a:pt x="662" y="65"/>
                  </a:cubicBezTo>
                  <a:cubicBezTo>
                    <a:pt x="649" y="52"/>
                    <a:pt x="633" y="39"/>
                    <a:pt x="620" y="23"/>
                  </a:cubicBezTo>
                  <a:cubicBezTo>
                    <a:pt x="594" y="23"/>
                    <a:pt x="581" y="10"/>
                    <a:pt x="568" y="10"/>
                  </a:cubicBezTo>
                  <a:cubicBezTo>
                    <a:pt x="547" y="3"/>
                    <a:pt x="526" y="0"/>
                    <a:pt x="506" y="0"/>
                  </a:cubicBezTo>
                  <a:close/>
                </a:path>
              </a:pathLst>
            </a:custGeom>
            <a:solidFill>
              <a:srgbClr val="E4532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Google Shape;1480;p42"/>
            <p:cNvSpPr/>
            <p:nvPr/>
          </p:nvSpPr>
          <p:spPr>
            <a:xfrm>
              <a:off x="5188275" y="5179050"/>
              <a:ext cx="8125" cy="15300"/>
            </a:xfrm>
            <a:custGeom>
              <a:avLst/>
              <a:gdLst/>
              <a:ahLst/>
              <a:cxnLst/>
              <a:rect l="l" t="t" r="r" b="b"/>
              <a:pathLst>
                <a:path w="325" h="612" extrusionOk="0">
                  <a:moveTo>
                    <a:pt x="126" y="1"/>
                  </a:moveTo>
                  <a:cubicBezTo>
                    <a:pt x="84" y="1"/>
                    <a:pt x="40" y="8"/>
                    <a:pt x="1" y="16"/>
                  </a:cubicBezTo>
                  <a:cubicBezTo>
                    <a:pt x="69" y="16"/>
                    <a:pt x="150" y="29"/>
                    <a:pt x="202" y="58"/>
                  </a:cubicBezTo>
                  <a:cubicBezTo>
                    <a:pt x="257" y="84"/>
                    <a:pt x="270" y="152"/>
                    <a:pt x="257" y="220"/>
                  </a:cubicBezTo>
                  <a:cubicBezTo>
                    <a:pt x="257" y="272"/>
                    <a:pt x="231" y="340"/>
                    <a:pt x="215" y="408"/>
                  </a:cubicBezTo>
                  <a:cubicBezTo>
                    <a:pt x="189" y="476"/>
                    <a:pt x="163" y="544"/>
                    <a:pt x="134" y="612"/>
                  </a:cubicBezTo>
                  <a:cubicBezTo>
                    <a:pt x="189" y="557"/>
                    <a:pt x="215" y="489"/>
                    <a:pt x="257" y="421"/>
                  </a:cubicBezTo>
                  <a:cubicBezTo>
                    <a:pt x="283" y="369"/>
                    <a:pt x="312" y="288"/>
                    <a:pt x="312" y="220"/>
                  </a:cubicBezTo>
                  <a:cubicBezTo>
                    <a:pt x="325" y="178"/>
                    <a:pt x="312" y="139"/>
                    <a:pt x="296" y="97"/>
                  </a:cubicBezTo>
                  <a:cubicBezTo>
                    <a:pt x="283" y="71"/>
                    <a:pt x="257" y="29"/>
                    <a:pt x="215" y="16"/>
                  </a:cubicBezTo>
                  <a:cubicBezTo>
                    <a:pt x="187" y="5"/>
                    <a:pt x="157" y="1"/>
                    <a:pt x="126" y="1"/>
                  </a:cubicBezTo>
                  <a:close/>
                </a:path>
              </a:pathLst>
            </a:custGeom>
            <a:solidFill>
              <a:srgbClr val="E4532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1481;p42"/>
            <p:cNvSpPr/>
            <p:nvPr/>
          </p:nvSpPr>
          <p:spPr>
            <a:xfrm>
              <a:off x="5101525" y="5192625"/>
              <a:ext cx="43525" cy="18250"/>
            </a:xfrm>
            <a:custGeom>
              <a:avLst/>
              <a:gdLst/>
              <a:ahLst/>
              <a:cxnLst/>
              <a:rect l="l" t="t" r="r" b="b"/>
              <a:pathLst>
                <a:path w="1741" h="730" extrusionOk="0">
                  <a:moveTo>
                    <a:pt x="270" y="1"/>
                  </a:moveTo>
                  <a:cubicBezTo>
                    <a:pt x="202" y="14"/>
                    <a:pt x="163" y="14"/>
                    <a:pt x="137" y="27"/>
                  </a:cubicBezTo>
                  <a:cubicBezTo>
                    <a:pt x="40" y="82"/>
                    <a:pt x="1" y="419"/>
                    <a:pt x="299" y="607"/>
                  </a:cubicBezTo>
                  <a:cubicBezTo>
                    <a:pt x="312" y="607"/>
                    <a:pt x="325" y="620"/>
                    <a:pt x="325" y="620"/>
                  </a:cubicBezTo>
                  <a:cubicBezTo>
                    <a:pt x="445" y="688"/>
                    <a:pt x="594" y="730"/>
                    <a:pt x="811" y="730"/>
                  </a:cubicBezTo>
                  <a:cubicBezTo>
                    <a:pt x="1054" y="730"/>
                    <a:pt x="1229" y="675"/>
                    <a:pt x="1352" y="620"/>
                  </a:cubicBezTo>
                  <a:cubicBezTo>
                    <a:pt x="1365" y="607"/>
                    <a:pt x="1378" y="607"/>
                    <a:pt x="1391" y="594"/>
                  </a:cubicBezTo>
                  <a:cubicBezTo>
                    <a:pt x="1741" y="393"/>
                    <a:pt x="1647" y="27"/>
                    <a:pt x="1498" y="1"/>
                  </a:cubicBezTo>
                  <a:lnTo>
                    <a:pt x="1433" y="1"/>
                  </a:lnTo>
                  <a:cubicBezTo>
                    <a:pt x="1365" y="1"/>
                    <a:pt x="1255" y="1"/>
                    <a:pt x="1174" y="14"/>
                  </a:cubicBezTo>
                  <a:cubicBezTo>
                    <a:pt x="1067" y="27"/>
                    <a:pt x="959" y="33"/>
                    <a:pt x="851" y="33"/>
                  </a:cubicBezTo>
                  <a:cubicBezTo>
                    <a:pt x="743" y="33"/>
                    <a:pt x="634" y="27"/>
                    <a:pt x="526" y="14"/>
                  </a:cubicBezTo>
                  <a:cubicBezTo>
                    <a:pt x="432" y="14"/>
                    <a:pt x="338" y="1"/>
                    <a:pt x="27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9" name="Google Shape;1482;p42"/>
            <p:cNvSpPr/>
            <p:nvPr/>
          </p:nvSpPr>
          <p:spPr>
            <a:xfrm>
              <a:off x="5108250" y="5192625"/>
              <a:ext cx="29425" cy="6225"/>
            </a:xfrm>
            <a:custGeom>
              <a:avLst/>
              <a:gdLst/>
              <a:ahLst/>
              <a:cxnLst/>
              <a:rect l="l" t="t" r="r" b="b"/>
              <a:pathLst>
                <a:path w="1177" h="249" extrusionOk="0">
                  <a:moveTo>
                    <a:pt x="1" y="1"/>
                  </a:moveTo>
                  <a:cubicBezTo>
                    <a:pt x="1" y="95"/>
                    <a:pt x="30" y="231"/>
                    <a:pt x="176" y="244"/>
                  </a:cubicBezTo>
                  <a:cubicBezTo>
                    <a:pt x="236" y="247"/>
                    <a:pt x="315" y="248"/>
                    <a:pt x="402" y="248"/>
                  </a:cubicBezTo>
                  <a:cubicBezTo>
                    <a:pt x="689" y="248"/>
                    <a:pt x="1060" y="231"/>
                    <a:pt x="1122" y="189"/>
                  </a:cubicBezTo>
                  <a:cubicBezTo>
                    <a:pt x="1177" y="163"/>
                    <a:pt x="1177" y="82"/>
                    <a:pt x="1177" y="1"/>
                  </a:cubicBezTo>
                  <a:lnTo>
                    <a:pt x="1164" y="1"/>
                  </a:lnTo>
                  <a:cubicBezTo>
                    <a:pt x="1096" y="1"/>
                    <a:pt x="986" y="1"/>
                    <a:pt x="905" y="14"/>
                  </a:cubicBezTo>
                  <a:cubicBezTo>
                    <a:pt x="798" y="27"/>
                    <a:pt x="690" y="33"/>
                    <a:pt x="582" y="33"/>
                  </a:cubicBezTo>
                  <a:cubicBezTo>
                    <a:pt x="474" y="33"/>
                    <a:pt x="365" y="27"/>
                    <a:pt x="257" y="14"/>
                  </a:cubicBezTo>
                  <a:cubicBezTo>
                    <a:pt x="163" y="14"/>
                    <a:pt x="69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Google Shape;1483;p42"/>
            <p:cNvSpPr/>
            <p:nvPr/>
          </p:nvSpPr>
          <p:spPr>
            <a:xfrm>
              <a:off x="5109625" y="5205075"/>
              <a:ext cx="25700" cy="5800"/>
            </a:xfrm>
            <a:custGeom>
              <a:avLst/>
              <a:gdLst/>
              <a:ahLst/>
              <a:cxnLst/>
              <a:rect l="l" t="t" r="r" b="b"/>
              <a:pathLst>
                <a:path w="1028" h="232" extrusionOk="0">
                  <a:moveTo>
                    <a:pt x="490" y="0"/>
                  </a:moveTo>
                  <a:cubicBezTo>
                    <a:pt x="258" y="0"/>
                    <a:pt x="91" y="73"/>
                    <a:pt x="1" y="122"/>
                  </a:cubicBezTo>
                  <a:cubicBezTo>
                    <a:pt x="121" y="190"/>
                    <a:pt x="270" y="232"/>
                    <a:pt x="487" y="232"/>
                  </a:cubicBezTo>
                  <a:cubicBezTo>
                    <a:pt x="730" y="232"/>
                    <a:pt x="905" y="177"/>
                    <a:pt x="1028" y="122"/>
                  </a:cubicBezTo>
                  <a:cubicBezTo>
                    <a:pt x="823" y="32"/>
                    <a:pt x="643" y="0"/>
                    <a:pt x="490" y="0"/>
                  </a:cubicBezTo>
                  <a:close/>
                </a:path>
              </a:pathLst>
            </a:custGeom>
            <a:solidFill>
              <a:srgbClr val="FF96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1484;p42"/>
            <p:cNvSpPr/>
            <p:nvPr/>
          </p:nvSpPr>
          <p:spPr>
            <a:xfrm>
              <a:off x="5049850" y="5087650"/>
              <a:ext cx="196125" cy="169075"/>
            </a:xfrm>
            <a:custGeom>
              <a:avLst/>
              <a:gdLst/>
              <a:ahLst/>
              <a:cxnLst/>
              <a:rect l="l" t="t" r="r" b="b"/>
              <a:pathLst>
                <a:path w="7845" h="6763" extrusionOk="0">
                  <a:moveTo>
                    <a:pt x="3147" y="1"/>
                  </a:moveTo>
                  <a:cubicBezTo>
                    <a:pt x="2946" y="1"/>
                    <a:pt x="2755" y="14"/>
                    <a:pt x="2554" y="27"/>
                  </a:cubicBezTo>
                  <a:cubicBezTo>
                    <a:pt x="1987" y="95"/>
                    <a:pt x="1365" y="257"/>
                    <a:pt x="1054" y="743"/>
                  </a:cubicBezTo>
                  <a:cubicBezTo>
                    <a:pt x="973" y="866"/>
                    <a:pt x="921" y="999"/>
                    <a:pt x="892" y="1148"/>
                  </a:cubicBezTo>
                  <a:cubicBezTo>
                    <a:pt x="746" y="1715"/>
                    <a:pt x="908" y="2389"/>
                    <a:pt x="678" y="2956"/>
                  </a:cubicBezTo>
                  <a:cubicBezTo>
                    <a:pt x="568" y="3215"/>
                    <a:pt x="393" y="3429"/>
                    <a:pt x="260" y="3659"/>
                  </a:cubicBezTo>
                  <a:cubicBezTo>
                    <a:pt x="111" y="3889"/>
                    <a:pt x="1" y="4171"/>
                    <a:pt x="69" y="4430"/>
                  </a:cubicBezTo>
                  <a:cubicBezTo>
                    <a:pt x="98" y="4576"/>
                    <a:pt x="179" y="4699"/>
                    <a:pt x="218" y="4835"/>
                  </a:cubicBezTo>
                  <a:cubicBezTo>
                    <a:pt x="367" y="5305"/>
                    <a:pt x="56" y="5820"/>
                    <a:pt x="137" y="6319"/>
                  </a:cubicBezTo>
                  <a:cubicBezTo>
                    <a:pt x="218" y="6374"/>
                    <a:pt x="312" y="6426"/>
                    <a:pt x="406" y="6468"/>
                  </a:cubicBezTo>
                  <a:cubicBezTo>
                    <a:pt x="461" y="6494"/>
                    <a:pt x="516" y="6520"/>
                    <a:pt x="555" y="6536"/>
                  </a:cubicBezTo>
                  <a:cubicBezTo>
                    <a:pt x="584" y="6549"/>
                    <a:pt x="597" y="6549"/>
                    <a:pt x="610" y="6562"/>
                  </a:cubicBezTo>
                  <a:cubicBezTo>
                    <a:pt x="597" y="6400"/>
                    <a:pt x="584" y="5846"/>
                    <a:pt x="798" y="5535"/>
                  </a:cubicBezTo>
                  <a:lnTo>
                    <a:pt x="798" y="5535"/>
                  </a:lnTo>
                  <a:cubicBezTo>
                    <a:pt x="798" y="5535"/>
                    <a:pt x="746" y="6196"/>
                    <a:pt x="785" y="6536"/>
                  </a:cubicBezTo>
                  <a:cubicBezTo>
                    <a:pt x="798" y="6575"/>
                    <a:pt x="798" y="6601"/>
                    <a:pt x="811" y="6630"/>
                  </a:cubicBezTo>
                  <a:cubicBezTo>
                    <a:pt x="811" y="6630"/>
                    <a:pt x="827" y="6643"/>
                    <a:pt x="840" y="6643"/>
                  </a:cubicBezTo>
                  <a:cubicBezTo>
                    <a:pt x="934" y="6669"/>
                    <a:pt x="1015" y="6698"/>
                    <a:pt x="1109" y="6711"/>
                  </a:cubicBezTo>
                  <a:cubicBezTo>
                    <a:pt x="1232" y="6724"/>
                    <a:pt x="1339" y="6750"/>
                    <a:pt x="1459" y="6763"/>
                  </a:cubicBezTo>
                  <a:cubicBezTo>
                    <a:pt x="1608" y="6630"/>
                    <a:pt x="2055" y="6468"/>
                    <a:pt x="2269" y="6413"/>
                  </a:cubicBezTo>
                  <a:cubicBezTo>
                    <a:pt x="2311" y="6400"/>
                    <a:pt x="2337" y="6387"/>
                    <a:pt x="2350" y="6387"/>
                  </a:cubicBezTo>
                  <a:cubicBezTo>
                    <a:pt x="2473" y="6358"/>
                    <a:pt x="2567" y="6358"/>
                    <a:pt x="2567" y="6358"/>
                  </a:cubicBezTo>
                  <a:lnTo>
                    <a:pt x="2755" y="6358"/>
                  </a:lnTo>
                  <a:cubicBezTo>
                    <a:pt x="2810" y="6183"/>
                    <a:pt x="2810" y="5995"/>
                    <a:pt x="2810" y="5859"/>
                  </a:cubicBezTo>
                  <a:cubicBezTo>
                    <a:pt x="2648" y="5846"/>
                    <a:pt x="2486" y="5833"/>
                    <a:pt x="2337" y="5807"/>
                  </a:cubicBezTo>
                  <a:cubicBezTo>
                    <a:pt x="1812" y="5684"/>
                    <a:pt x="1446" y="5454"/>
                    <a:pt x="1203" y="5185"/>
                  </a:cubicBezTo>
                  <a:cubicBezTo>
                    <a:pt x="1203" y="5172"/>
                    <a:pt x="1190" y="5172"/>
                    <a:pt x="1190" y="5159"/>
                  </a:cubicBezTo>
                  <a:cubicBezTo>
                    <a:pt x="866" y="4738"/>
                    <a:pt x="811" y="4226"/>
                    <a:pt x="947" y="3834"/>
                  </a:cubicBezTo>
                  <a:cubicBezTo>
                    <a:pt x="973" y="3753"/>
                    <a:pt x="989" y="3685"/>
                    <a:pt x="1015" y="3604"/>
                  </a:cubicBezTo>
                  <a:cubicBezTo>
                    <a:pt x="1070" y="3377"/>
                    <a:pt x="1096" y="3134"/>
                    <a:pt x="1083" y="2891"/>
                  </a:cubicBezTo>
                  <a:lnTo>
                    <a:pt x="1083" y="2862"/>
                  </a:lnTo>
                  <a:cubicBezTo>
                    <a:pt x="1083" y="2849"/>
                    <a:pt x="1083" y="2836"/>
                    <a:pt x="1070" y="2836"/>
                  </a:cubicBezTo>
                  <a:lnTo>
                    <a:pt x="1096" y="2794"/>
                  </a:lnTo>
                  <a:lnTo>
                    <a:pt x="1799" y="1647"/>
                  </a:lnTo>
                  <a:cubicBezTo>
                    <a:pt x="1799" y="1647"/>
                    <a:pt x="1880" y="1971"/>
                    <a:pt x="2175" y="2295"/>
                  </a:cubicBezTo>
                  <a:cubicBezTo>
                    <a:pt x="2392" y="2525"/>
                    <a:pt x="2742" y="2768"/>
                    <a:pt x="3257" y="2849"/>
                  </a:cubicBezTo>
                  <a:lnTo>
                    <a:pt x="3215" y="2810"/>
                  </a:lnTo>
                  <a:lnTo>
                    <a:pt x="2554" y="2107"/>
                  </a:lnTo>
                  <a:lnTo>
                    <a:pt x="2554" y="2107"/>
                  </a:lnTo>
                  <a:cubicBezTo>
                    <a:pt x="2554" y="2107"/>
                    <a:pt x="2904" y="2363"/>
                    <a:pt x="3432" y="2606"/>
                  </a:cubicBezTo>
                  <a:cubicBezTo>
                    <a:pt x="3863" y="2810"/>
                    <a:pt x="4417" y="2998"/>
                    <a:pt x="4971" y="3011"/>
                  </a:cubicBezTo>
                  <a:lnTo>
                    <a:pt x="5010" y="3011"/>
                  </a:lnTo>
                  <a:lnTo>
                    <a:pt x="4971" y="2567"/>
                  </a:lnTo>
                  <a:lnTo>
                    <a:pt x="5023" y="2729"/>
                  </a:lnTo>
                  <a:lnTo>
                    <a:pt x="5266" y="3403"/>
                  </a:lnTo>
                  <a:lnTo>
                    <a:pt x="5295" y="3863"/>
                  </a:lnTo>
                  <a:cubicBezTo>
                    <a:pt x="5295" y="3863"/>
                    <a:pt x="5606" y="3552"/>
                    <a:pt x="5833" y="3280"/>
                  </a:cubicBezTo>
                  <a:cubicBezTo>
                    <a:pt x="5862" y="3254"/>
                    <a:pt x="5888" y="3228"/>
                    <a:pt x="5901" y="3199"/>
                  </a:cubicBezTo>
                  <a:cubicBezTo>
                    <a:pt x="5923" y="3194"/>
                    <a:pt x="5947" y="3190"/>
                    <a:pt x="5972" y="3190"/>
                  </a:cubicBezTo>
                  <a:cubicBezTo>
                    <a:pt x="6010" y="3190"/>
                    <a:pt x="6051" y="3197"/>
                    <a:pt x="6092" y="3215"/>
                  </a:cubicBezTo>
                  <a:cubicBezTo>
                    <a:pt x="6254" y="3267"/>
                    <a:pt x="6348" y="3523"/>
                    <a:pt x="6319" y="3808"/>
                  </a:cubicBezTo>
                  <a:cubicBezTo>
                    <a:pt x="6293" y="4077"/>
                    <a:pt x="6144" y="4388"/>
                    <a:pt x="5833" y="4524"/>
                  </a:cubicBezTo>
                  <a:cubicBezTo>
                    <a:pt x="5739" y="4550"/>
                    <a:pt x="5658" y="4576"/>
                    <a:pt x="5551" y="4576"/>
                  </a:cubicBezTo>
                  <a:lnTo>
                    <a:pt x="5402" y="4576"/>
                  </a:lnTo>
                  <a:cubicBezTo>
                    <a:pt x="5295" y="4780"/>
                    <a:pt x="5159" y="4968"/>
                    <a:pt x="4997" y="5130"/>
                  </a:cubicBezTo>
                  <a:cubicBezTo>
                    <a:pt x="4903" y="5224"/>
                    <a:pt x="4796" y="5321"/>
                    <a:pt x="4686" y="5402"/>
                  </a:cubicBezTo>
                  <a:cubicBezTo>
                    <a:pt x="4660" y="5415"/>
                    <a:pt x="4634" y="5441"/>
                    <a:pt x="4592" y="5467"/>
                  </a:cubicBezTo>
                  <a:cubicBezTo>
                    <a:pt x="4579" y="5671"/>
                    <a:pt x="4579" y="6102"/>
                    <a:pt x="4660" y="6387"/>
                  </a:cubicBezTo>
                  <a:cubicBezTo>
                    <a:pt x="4699" y="6387"/>
                    <a:pt x="4741" y="6400"/>
                    <a:pt x="4780" y="6413"/>
                  </a:cubicBezTo>
                  <a:lnTo>
                    <a:pt x="4809" y="6413"/>
                  </a:lnTo>
                  <a:cubicBezTo>
                    <a:pt x="4890" y="6426"/>
                    <a:pt x="4958" y="6455"/>
                    <a:pt x="5039" y="6481"/>
                  </a:cubicBezTo>
                  <a:cubicBezTo>
                    <a:pt x="5120" y="6507"/>
                    <a:pt x="5214" y="6549"/>
                    <a:pt x="5295" y="6588"/>
                  </a:cubicBezTo>
                  <a:lnTo>
                    <a:pt x="5428" y="6588"/>
                  </a:lnTo>
                  <a:cubicBezTo>
                    <a:pt x="5577" y="6588"/>
                    <a:pt x="5713" y="6575"/>
                    <a:pt x="5849" y="6562"/>
                  </a:cubicBezTo>
                  <a:cubicBezTo>
                    <a:pt x="5875" y="6562"/>
                    <a:pt x="5888" y="6549"/>
                    <a:pt x="5914" y="6549"/>
                  </a:cubicBezTo>
                  <a:cubicBezTo>
                    <a:pt x="6186" y="6507"/>
                    <a:pt x="6455" y="6455"/>
                    <a:pt x="6711" y="6374"/>
                  </a:cubicBezTo>
                  <a:cubicBezTo>
                    <a:pt x="6659" y="6170"/>
                    <a:pt x="6497" y="5684"/>
                    <a:pt x="6497" y="5548"/>
                  </a:cubicBezTo>
                  <a:lnTo>
                    <a:pt x="6497" y="5548"/>
                  </a:lnTo>
                  <a:lnTo>
                    <a:pt x="6902" y="6306"/>
                  </a:lnTo>
                  <a:cubicBezTo>
                    <a:pt x="7035" y="6251"/>
                    <a:pt x="7171" y="6196"/>
                    <a:pt x="7307" y="6131"/>
                  </a:cubicBezTo>
                  <a:cubicBezTo>
                    <a:pt x="7388" y="6089"/>
                    <a:pt x="7482" y="6050"/>
                    <a:pt x="7563" y="5995"/>
                  </a:cubicBezTo>
                  <a:cubicBezTo>
                    <a:pt x="7615" y="5969"/>
                    <a:pt x="7683" y="5927"/>
                    <a:pt x="7738" y="5901"/>
                  </a:cubicBezTo>
                  <a:cubicBezTo>
                    <a:pt x="7777" y="5872"/>
                    <a:pt x="7806" y="5846"/>
                    <a:pt x="7845" y="5820"/>
                  </a:cubicBezTo>
                  <a:cubicBezTo>
                    <a:pt x="7819" y="5441"/>
                    <a:pt x="7320" y="5198"/>
                    <a:pt x="7307" y="4806"/>
                  </a:cubicBezTo>
                  <a:cubicBezTo>
                    <a:pt x="7291" y="4592"/>
                    <a:pt x="7440" y="4388"/>
                    <a:pt x="7469" y="4171"/>
                  </a:cubicBezTo>
                  <a:cubicBezTo>
                    <a:pt x="7495" y="3902"/>
                    <a:pt x="7333" y="3659"/>
                    <a:pt x="7171" y="3458"/>
                  </a:cubicBezTo>
                  <a:cubicBezTo>
                    <a:pt x="6983" y="3215"/>
                    <a:pt x="6766" y="2985"/>
                    <a:pt x="6617" y="2729"/>
                  </a:cubicBezTo>
                  <a:cubicBezTo>
                    <a:pt x="6319" y="2243"/>
                    <a:pt x="6361" y="1378"/>
                    <a:pt x="5862" y="1028"/>
                  </a:cubicBezTo>
                  <a:cubicBezTo>
                    <a:pt x="5794" y="986"/>
                    <a:pt x="5713" y="947"/>
                    <a:pt x="5619" y="918"/>
                  </a:cubicBezTo>
                  <a:cubicBezTo>
                    <a:pt x="5606" y="918"/>
                    <a:pt x="5590" y="905"/>
                    <a:pt x="5564" y="905"/>
                  </a:cubicBezTo>
                  <a:lnTo>
                    <a:pt x="5525" y="866"/>
                  </a:lnTo>
                  <a:cubicBezTo>
                    <a:pt x="5146" y="513"/>
                    <a:pt x="4634" y="257"/>
                    <a:pt x="4148" y="137"/>
                  </a:cubicBezTo>
                  <a:cubicBezTo>
                    <a:pt x="4012" y="95"/>
                    <a:pt x="3876" y="69"/>
                    <a:pt x="3743" y="56"/>
                  </a:cubicBezTo>
                  <a:cubicBezTo>
                    <a:pt x="3539" y="27"/>
                    <a:pt x="3351" y="14"/>
                    <a:pt x="3147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2" name="Google Shape;1485;p42"/>
            <p:cNvSpPr/>
            <p:nvPr/>
          </p:nvSpPr>
          <p:spPr>
            <a:xfrm>
              <a:off x="5069450" y="5217250"/>
              <a:ext cx="38825" cy="36800"/>
            </a:xfrm>
            <a:custGeom>
              <a:avLst/>
              <a:gdLst/>
              <a:ahLst/>
              <a:cxnLst/>
              <a:rect l="l" t="t" r="r" b="b"/>
              <a:pathLst>
                <a:path w="1553" h="1472" extrusionOk="0">
                  <a:moveTo>
                    <a:pt x="419" y="1"/>
                  </a:moveTo>
                  <a:cubicBezTo>
                    <a:pt x="419" y="69"/>
                    <a:pt x="393" y="137"/>
                    <a:pt x="380" y="189"/>
                  </a:cubicBezTo>
                  <a:cubicBezTo>
                    <a:pt x="299" y="474"/>
                    <a:pt x="176" y="743"/>
                    <a:pt x="82" y="1012"/>
                  </a:cubicBezTo>
                  <a:cubicBezTo>
                    <a:pt x="69" y="1054"/>
                    <a:pt x="56" y="1093"/>
                    <a:pt x="56" y="1135"/>
                  </a:cubicBezTo>
                  <a:cubicBezTo>
                    <a:pt x="27" y="1203"/>
                    <a:pt x="14" y="1284"/>
                    <a:pt x="1" y="1352"/>
                  </a:cubicBezTo>
                  <a:cubicBezTo>
                    <a:pt x="14" y="1391"/>
                    <a:pt x="14" y="1417"/>
                    <a:pt x="27" y="1446"/>
                  </a:cubicBezTo>
                  <a:cubicBezTo>
                    <a:pt x="27" y="1446"/>
                    <a:pt x="43" y="1459"/>
                    <a:pt x="56" y="1459"/>
                  </a:cubicBezTo>
                  <a:cubicBezTo>
                    <a:pt x="82" y="1459"/>
                    <a:pt x="95" y="1472"/>
                    <a:pt x="124" y="1472"/>
                  </a:cubicBezTo>
                  <a:cubicBezTo>
                    <a:pt x="393" y="1174"/>
                    <a:pt x="691" y="1093"/>
                    <a:pt x="918" y="1093"/>
                  </a:cubicBezTo>
                  <a:cubicBezTo>
                    <a:pt x="1122" y="1093"/>
                    <a:pt x="1284" y="1148"/>
                    <a:pt x="1378" y="1190"/>
                  </a:cubicBezTo>
                  <a:lnTo>
                    <a:pt x="1378" y="1174"/>
                  </a:lnTo>
                  <a:lnTo>
                    <a:pt x="1391" y="1174"/>
                  </a:lnTo>
                  <a:lnTo>
                    <a:pt x="1391" y="1148"/>
                  </a:lnTo>
                  <a:lnTo>
                    <a:pt x="1472" y="1148"/>
                  </a:lnTo>
                  <a:cubicBezTo>
                    <a:pt x="1459" y="973"/>
                    <a:pt x="1514" y="798"/>
                    <a:pt x="1553" y="623"/>
                  </a:cubicBezTo>
                  <a:cubicBezTo>
                    <a:pt x="1109" y="526"/>
                    <a:pt x="772" y="338"/>
                    <a:pt x="542" y="121"/>
                  </a:cubicBezTo>
                  <a:lnTo>
                    <a:pt x="529" y="108"/>
                  </a:lnTo>
                  <a:cubicBezTo>
                    <a:pt x="487" y="69"/>
                    <a:pt x="461" y="40"/>
                    <a:pt x="419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3" name="Google Shape;1486;p42"/>
            <p:cNvSpPr/>
            <p:nvPr/>
          </p:nvSpPr>
          <p:spPr>
            <a:xfrm>
              <a:off x="5076900" y="5159175"/>
              <a:ext cx="25" cy="750"/>
            </a:xfrm>
            <a:custGeom>
              <a:avLst/>
              <a:gdLst/>
              <a:ahLst/>
              <a:cxnLst/>
              <a:rect l="l" t="t" r="r" b="b"/>
              <a:pathLst>
                <a:path w="1" h="30" extrusionOk="0">
                  <a:moveTo>
                    <a:pt x="1" y="1"/>
                  </a:moveTo>
                  <a:lnTo>
                    <a:pt x="1" y="30"/>
                  </a:lnTo>
                  <a:lnTo>
                    <a:pt x="1" y="30"/>
                  </a:lnTo>
                  <a:lnTo>
                    <a:pt x="1" y="30"/>
                  </a:lnTo>
                  <a:close/>
                </a:path>
              </a:pathLst>
            </a:custGeom>
            <a:solidFill>
              <a:srgbClr val="B08D9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Google Shape;1487;p42"/>
            <p:cNvSpPr/>
            <p:nvPr/>
          </p:nvSpPr>
          <p:spPr>
            <a:xfrm>
              <a:off x="5076575" y="5157475"/>
              <a:ext cx="675" cy="2450"/>
            </a:xfrm>
            <a:custGeom>
              <a:avLst/>
              <a:gdLst/>
              <a:ahLst/>
              <a:cxnLst/>
              <a:rect l="l" t="t" r="r" b="b"/>
              <a:pathLst>
                <a:path w="27" h="98" extrusionOk="0">
                  <a:moveTo>
                    <a:pt x="27" y="1"/>
                  </a:moveTo>
                  <a:lnTo>
                    <a:pt x="1" y="43"/>
                  </a:lnTo>
                  <a:cubicBezTo>
                    <a:pt x="14" y="43"/>
                    <a:pt x="14" y="56"/>
                    <a:pt x="14" y="69"/>
                  </a:cubicBezTo>
                  <a:lnTo>
                    <a:pt x="14" y="98"/>
                  </a:lnTo>
                  <a:cubicBezTo>
                    <a:pt x="14" y="69"/>
                    <a:pt x="27" y="30"/>
                    <a:pt x="27" y="1"/>
                  </a:cubicBezTo>
                  <a:close/>
                </a:path>
              </a:pathLst>
            </a:custGeom>
            <a:solidFill>
              <a:srgbClr val="A348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Google Shape;1488;p42"/>
            <p:cNvSpPr/>
            <p:nvPr/>
          </p:nvSpPr>
          <p:spPr>
            <a:xfrm>
              <a:off x="5051225" y="5116325"/>
              <a:ext cx="27725" cy="133025"/>
            </a:xfrm>
            <a:custGeom>
              <a:avLst/>
              <a:gdLst/>
              <a:ahLst/>
              <a:cxnLst/>
              <a:rect l="l" t="t" r="r" b="b"/>
              <a:pathLst>
                <a:path w="1109" h="5321" extrusionOk="0">
                  <a:moveTo>
                    <a:pt x="837" y="1"/>
                  </a:moveTo>
                  <a:lnTo>
                    <a:pt x="837" y="1"/>
                  </a:lnTo>
                  <a:cubicBezTo>
                    <a:pt x="691" y="568"/>
                    <a:pt x="853" y="1242"/>
                    <a:pt x="623" y="1809"/>
                  </a:cubicBezTo>
                  <a:cubicBezTo>
                    <a:pt x="513" y="2068"/>
                    <a:pt x="338" y="2282"/>
                    <a:pt x="205" y="2512"/>
                  </a:cubicBezTo>
                  <a:cubicBezTo>
                    <a:pt x="82" y="2700"/>
                    <a:pt x="1" y="2917"/>
                    <a:pt x="1" y="3134"/>
                  </a:cubicBezTo>
                  <a:cubicBezTo>
                    <a:pt x="1" y="3186"/>
                    <a:pt x="1" y="3228"/>
                    <a:pt x="14" y="3283"/>
                  </a:cubicBezTo>
                  <a:cubicBezTo>
                    <a:pt x="43" y="3429"/>
                    <a:pt x="124" y="3552"/>
                    <a:pt x="163" y="3688"/>
                  </a:cubicBezTo>
                  <a:cubicBezTo>
                    <a:pt x="189" y="3782"/>
                    <a:pt x="205" y="3876"/>
                    <a:pt x="205" y="3970"/>
                  </a:cubicBezTo>
                  <a:cubicBezTo>
                    <a:pt x="205" y="4307"/>
                    <a:pt x="69" y="4660"/>
                    <a:pt x="69" y="4997"/>
                  </a:cubicBezTo>
                  <a:cubicBezTo>
                    <a:pt x="69" y="5065"/>
                    <a:pt x="69" y="5117"/>
                    <a:pt x="82" y="5172"/>
                  </a:cubicBezTo>
                  <a:cubicBezTo>
                    <a:pt x="163" y="5227"/>
                    <a:pt x="257" y="5279"/>
                    <a:pt x="351" y="5321"/>
                  </a:cubicBezTo>
                  <a:cubicBezTo>
                    <a:pt x="367" y="5308"/>
                    <a:pt x="367" y="5279"/>
                    <a:pt x="380" y="5253"/>
                  </a:cubicBezTo>
                  <a:cubicBezTo>
                    <a:pt x="461" y="4835"/>
                    <a:pt x="367" y="4388"/>
                    <a:pt x="312" y="3970"/>
                  </a:cubicBezTo>
                  <a:cubicBezTo>
                    <a:pt x="270" y="3578"/>
                    <a:pt x="257" y="3160"/>
                    <a:pt x="419" y="2797"/>
                  </a:cubicBezTo>
                  <a:cubicBezTo>
                    <a:pt x="581" y="2444"/>
                    <a:pt x="905" y="2162"/>
                    <a:pt x="1015" y="1770"/>
                  </a:cubicBezTo>
                  <a:cubicBezTo>
                    <a:pt x="1015" y="1757"/>
                    <a:pt x="1028" y="1757"/>
                    <a:pt x="1028" y="1744"/>
                  </a:cubicBezTo>
                  <a:lnTo>
                    <a:pt x="1028" y="1715"/>
                  </a:lnTo>
                  <a:cubicBezTo>
                    <a:pt x="1028" y="1702"/>
                    <a:pt x="1028" y="1689"/>
                    <a:pt x="1015" y="1689"/>
                  </a:cubicBezTo>
                  <a:lnTo>
                    <a:pt x="1041" y="1647"/>
                  </a:lnTo>
                  <a:cubicBezTo>
                    <a:pt x="1109" y="1216"/>
                    <a:pt x="918" y="772"/>
                    <a:pt x="853" y="325"/>
                  </a:cubicBezTo>
                  <a:cubicBezTo>
                    <a:pt x="837" y="218"/>
                    <a:pt x="837" y="108"/>
                    <a:pt x="837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6" name="Google Shape;1489;p42"/>
            <p:cNvSpPr/>
            <p:nvPr/>
          </p:nvSpPr>
          <p:spPr>
            <a:xfrm>
              <a:off x="5111650" y="5113975"/>
              <a:ext cx="63125" cy="48950"/>
            </a:xfrm>
            <a:custGeom>
              <a:avLst/>
              <a:gdLst/>
              <a:ahLst/>
              <a:cxnLst/>
              <a:rect l="l" t="t" r="r" b="b"/>
              <a:pathLst>
                <a:path w="2525" h="1958" extrusionOk="0">
                  <a:moveTo>
                    <a:pt x="14" y="1"/>
                  </a:moveTo>
                  <a:cubicBezTo>
                    <a:pt x="1" y="82"/>
                    <a:pt x="1" y="163"/>
                    <a:pt x="14" y="244"/>
                  </a:cubicBezTo>
                  <a:cubicBezTo>
                    <a:pt x="56" y="419"/>
                    <a:pt x="137" y="581"/>
                    <a:pt x="231" y="730"/>
                  </a:cubicBezTo>
                  <a:cubicBezTo>
                    <a:pt x="406" y="1041"/>
                    <a:pt x="607" y="1323"/>
                    <a:pt x="905" y="1514"/>
                  </a:cubicBezTo>
                  <a:cubicBezTo>
                    <a:pt x="918" y="1527"/>
                    <a:pt x="931" y="1540"/>
                    <a:pt x="960" y="1553"/>
                  </a:cubicBezTo>
                  <a:cubicBezTo>
                    <a:pt x="1391" y="1757"/>
                    <a:pt x="1945" y="1945"/>
                    <a:pt x="2499" y="1958"/>
                  </a:cubicBezTo>
                  <a:lnTo>
                    <a:pt x="2525" y="1958"/>
                  </a:lnTo>
                  <a:cubicBezTo>
                    <a:pt x="2499" y="1796"/>
                    <a:pt x="2418" y="1647"/>
                    <a:pt x="2308" y="1527"/>
                  </a:cubicBezTo>
                  <a:lnTo>
                    <a:pt x="2295" y="1527"/>
                  </a:lnTo>
                  <a:cubicBezTo>
                    <a:pt x="2282" y="1498"/>
                    <a:pt x="2256" y="1485"/>
                    <a:pt x="2227" y="1472"/>
                  </a:cubicBezTo>
                  <a:cubicBezTo>
                    <a:pt x="2107" y="1378"/>
                    <a:pt x="1945" y="1323"/>
                    <a:pt x="1796" y="1271"/>
                  </a:cubicBezTo>
                  <a:cubicBezTo>
                    <a:pt x="1553" y="1190"/>
                    <a:pt x="1323" y="1080"/>
                    <a:pt x="1109" y="947"/>
                  </a:cubicBezTo>
                  <a:cubicBezTo>
                    <a:pt x="743" y="717"/>
                    <a:pt x="432" y="380"/>
                    <a:pt x="231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7" name="Google Shape;1490;p42"/>
            <p:cNvSpPr/>
            <p:nvPr/>
          </p:nvSpPr>
          <p:spPr>
            <a:xfrm>
              <a:off x="5100150" y="5114625"/>
              <a:ext cx="31125" cy="44250"/>
            </a:xfrm>
            <a:custGeom>
              <a:avLst/>
              <a:gdLst/>
              <a:ahLst/>
              <a:cxnLst/>
              <a:rect l="l" t="t" r="r" b="b"/>
              <a:pathLst>
                <a:path w="1245" h="1770" extrusionOk="0">
                  <a:moveTo>
                    <a:pt x="150" y="1"/>
                  </a:moveTo>
                  <a:cubicBezTo>
                    <a:pt x="124" y="1"/>
                    <a:pt x="95" y="14"/>
                    <a:pt x="69" y="14"/>
                  </a:cubicBezTo>
                  <a:cubicBezTo>
                    <a:pt x="30" y="244"/>
                    <a:pt x="1" y="474"/>
                    <a:pt x="30" y="717"/>
                  </a:cubicBezTo>
                  <a:cubicBezTo>
                    <a:pt x="56" y="879"/>
                    <a:pt x="95" y="1054"/>
                    <a:pt x="163" y="1216"/>
                  </a:cubicBezTo>
                  <a:cubicBezTo>
                    <a:pt x="380" y="1446"/>
                    <a:pt x="730" y="1689"/>
                    <a:pt x="1245" y="1770"/>
                  </a:cubicBezTo>
                  <a:lnTo>
                    <a:pt x="1203" y="1731"/>
                  </a:lnTo>
                  <a:cubicBezTo>
                    <a:pt x="1015" y="1582"/>
                    <a:pt x="824" y="1433"/>
                    <a:pt x="649" y="1245"/>
                  </a:cubicBezTo>
                  <a:cubicBezTo>
                    <a:pt x="435" y="1002"/>
                    <a:pt x="257" y="717"/>
                    <a:pt x="192" y="406"/>
                  </a:cubicBezTo>
                  <a:cubicBezTo>
                    <a:pt x="150" y="273"/>
                    <a:pt x="137" y="137"/>
                    <a:pt x="150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8" name="Google Shape;1491;p42"/>
            <p:cNvSpPr/>
            <p:nvPr/>
          </p:nvSpPr>
          <p:spPr>
            <a:xfrm>
              <a:off x="5182850" y="5109275"/>
              <a:ext cx="56075" cy="131650"/>
            </a:xfrm>
            <a:custGeom>
              <a:avLst/>
              <a:gdLst/>
              <a:ahLst/>
              <a:cxnLst/>
              <a:rect l="l" t="t" r="r" b="b"/>
              <a:pathLst>
                <a:path w="2243" h="5266" extrusionOk="0">
                  <a:moveTo>
                    <a:pt x="205" y="1"/>
                  </a:moveTo>
                  <a:cubicBezTo>
                    <a:pt x="82" y="338"/>
                    <a:pt x="1" y="688"/>
                    <a:pt x="14" y="1067"/>
                  </a:cubicBezTo>
                  <a:cubicBezTo>
                    <a:pt x="14" y="1148"/>
                    <a:pt x="27" y="1242"/>
                    <a:pt x="43" y="1336"/>
                  </a:cubicBezTo>
                  <a:cubicBezTo>
                    <a:pt x="95" y="1485"/>
                    <a:pt x="137" y="1647"/>
                    <a:pt x="163" y="1809"/>
                  </a:cubicBezTo>
                  <a:cubicBezTo>
                    <a:pt x="257" y="2039"/>
                    <a:pt x="367" y="2240"/>
                    <a:pt x="513" y="2415"/>
                  </a:cubicBezTo>
                  <a:cubicBezTo>
                    <a:pt x="542" y="2389"/>
                    <a:pt x="568" y="2363"/>
                    <a:pt x="581" y="2334"/>
                  </a:cubicBezTo>
                  <a:cubicBezTo>
                    <a:pt x="594" y="2321"/>
                    <a:pt x="610" y="2321"/>
                    <a:pt x="636" y="2321"/>
                  </a:cubicBezTo>
                  <a:cubicBezTo>
                    <a:pt x="675" y="2321"/>
                    <a:pt x="717" y="2334"/>
                    <a:pt x="772" y="2350"/>
                  </a:cubicBezTo>
                  <a:cubicBezTo>
                    <a:pt x="918" y="2402"/>
                    <a:pt x="1015" y="2606"/>
                    <a:pt x="1015" y="2849"/>
                  </a:cubicBezTo>
                  <a:cubicBezTo>
                    <a:pt x="1015" y="2875"/>
                    <a:pt x="1015" y="2901"/>
                    <a:pt x="999" y="2943"/>
                  </a:cubicBezTo>
                  <a:cubicBezTo>
                    <a:pt x="1148" y="3092"/>
                    <a:pt x="1271" y="3241"/>
                    <a:pt x="1323" y="3442"/>
                  </a:cubicBezTo>
                  <a:cubicBezTo>
                    <a:pt x="1420" y="3727"/>
                    <a:pt x="1352" y="4022"/>
                    <a:pt x="1391" y="4307"/>
                  </a:cubicBezTo>
                  <a:cubicBezTo>
                    <a:pt x="1459" y="4683"/>
                    <a:pt x="1689" y="5023"/>
                    <a:pt x="1987" y="5266"/>
                  </a:cubicBezTo>
                  <a:cubicBezTo>
                    <a:pt x="2068" y="5224"/>
                    <a:pt x="2162" y="5185"/>
                    <a:pt x="2243" y="5130"/>
                  </a:cubicBezTo>
                  <a:cubicBezTo>
                    <a:pt x="2133" y="5007"/>
                    <a:pt x="2026" y="4887"/>
                    <a:pt x="1932" y="4751"/>
                  </a:cubicBezTo>
                  <a:cubicBezTo>
                    <a:pt x="1757" y="4495"/>
                    <a:pt x="1663" y="4184"/>
                    <a:pt x="1663" y="3860"/>
                  </a:cubicBezTo>
                  <a:cubicBezTo>
                    <a:pt x="1647" y="3617"/>
                    <a:pt x="1702" y="3374"/>
                    <a:pt x="1676" y="3131"/>
                  </a:cubicBezTo>
                  <a:cubicBezTo>
                    <a:pt x="1647" y="2917"/>
                    <a:pt x="1553" y="2713"/>
                    <a:pt x="1404" y="2538"/>
                  </a:cubicBezTo>
                  <a:cubicBezTo>
                    <a:pt x="1271" y="2389"/>
                    <a:pt x="1096" y="2269"/>
                    <a:pt x="947" y="2133"/>
                  </a:cubicBezTo>
                  <a:cubicBezTo>
                    <a:pt x="623" y="1822"/>
                    <a:pt x="419" y="1391"/>
                    <a:pt x="338" y="944"/>
                  </a:cubicBezTo>
                  <a:cubicBezTo>
                    <a:pt x="286" y="649"/>
                    <a:pt x="270" y="351"/>
                    <a:pt x="299" y="53"/>
                  </a:cubicBezTo>
                  <a:cubicBezTo>
                    <a:pt x="286" y="53"/>
                    <a:pt x="270" y="40"/>
                    <a:pt x="244" y="40"/>
                  </a:cubicBezTo>
                  <a:lnTo>
                    <a:pt x="205" y="1"/>
                  </a:ln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9" name="Google Shape;1492;p42"/>
            <p:cNvSpPr/>
            <p:nvPr/>
          </p:nvSpPr>
          <p:spPr>
            <a:xfrm>
              <a:off x="5180500" y="5200725"/>
              <a:ext cx="17925" cy="45875"/>
            </a:xfrm>
            <a:custGeom>
              <a:avLst/>
              <a:gdLst/>
              <a:ahLst/>
              <a:cxnLst/>
              <a:rect l="l" t="t" r="r" b="b"/>
              <a:pathLst>
                <a:path w="717" h="1835" extrusionOk="0">
                  <a:moveTo>
                    <a:pt x="607" y="1"/>
                  </a:moveTo>
                  <a:cubicBezTo>
                    <a:pt x="513" y="27"/>
                    <a:pt x="432" y="53"/>
                    <a:pt x="325" y="53"/>
                  </a:cubicBezTo>
                  <a:lnTo>
                    <a:pt x="325" y="69"/>
                  </a:lnTo>
                  <a:cubicBezTo>
                    <a:pt x="312" y="445"/>
                    <a:pt x="108" y="798"/>
                    <a:pt x="27" y="1174"/>
                  </a:cubicBezTo>
                  <a:cubicBezTo>
                    <a:pt x="14" y="1229"/>
                    <a:pt x="14" y="1284"/>
                    <a:pt x="14" y="1349"/>
                  </a:cubicBezTo>
                  <a:cubicBezTo>
                    <a:pt x="1" y="1485"/>
                    <a:pt x="14" y="1634"/>
                    <a:pt x="56" y="1754"/>
                  </a:cubicBezTo>
                  <a:lnTo>
                    <a:pt x="189" y="1754"/>
                  </a:lnTo>
                  <a:cubicBezTo>
                    <a:pt x="312" y="1754"/>
                    <a:pt x="445" y="1770"/>
                    <a:pt x="594" y="1835"/>
                  </a:cubicBezTo>
                  <a:cubicBezTo>
                    <a:pt x="513" y="1621"/>
                    <a:pt x="487" y="1391"/>
                    <a:pt x="542" y="1174"/>
                  </a:cubicBezTo>
                  <a:cubicBezTo>
                    <a:pt x="568" y="1012"/>
                    <a:pt x="636" y="863"/>
                    <a:pt x="662" y="717"/>
                  </a:cubicBezTo>
                  <a:cubicBezTo>
                    <a:pt x="717" y="474"/>
                    <a:pt x="688" y="215"/>
                    <a:pt x="607" y="1"/>
                  </a:cubicBezTo>
                  <a:close/>
                </a:path>
              </a:pathLst>
            </a:custGeom>
            <a:solidFill>
              <a:srgbClr val="440F1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1493;p42"/>
            <p:cNvSpPr/>
            <p:nvPr/>
          </p:nvSpPr>
          <p:spPr>
            <a:xfrm>
              <a:off x="5074875" y="5101175"/>
              <a:ext cx="112375" cy="55350"/>
            </a:xfrm>
            <a:custGeom>
              <a:avLst/>
              <a:gdLst/>
              <a:ahLst/>
              <a:cxnLst/>
              <a:rect l="l" t="t" r="r" b="b"/>
              <a:pathLst>
                <a:path w="4495" h="2214" extrusionOk="0">
                  <a:moveTo>
                    <a:pt x="1984" y="1"/>
                  </a:moveTo>
                  <a:cubicBezTo>
                    <a:pt x="1485" y="1"/>
                    <a:pt x="1106" y="95"/>
                    <a:pt x="837" y="228"/>
                  </a:cubicBezTo>
                  <a:cubicBezTo>
                    <a:pt x="1" y="633"/>
                    <a:pt x="40" y="1472"/>
                    <a:pt x="40" y="1472"/>
                  </a:cubicBezTo>
                  <a:cubicBezTo>
                    <a:pt x="215" y="957"/>
                    <a:pt x="662" y="594"/>
                    <a:pt x="1203" y="539"/>
                  </a:cubicBezTo>
                  <a:cubicBezTo>
                    <a:pt x="1255" y="526"/>
                    <a:pt x="1310" y="526"/>
                    <a:pt x="1365" y="513"/>
                  </a:cubicBezTo>
                  <a:cubicBezTo>
                    <a:pt x="1527" y="513"/>
                    <a:pt x="1702" y="513"/>
                    <a:pt x="1890" y="526"/>
                  </a:cubicBezTo>
                  <a:cubicBezTo>
                    <a:pt x="2227" y="552"/>
                    <a:pt x="2538" y="662"/>
                    <a:pt x="2823" y="782"/>
                  </a:cubicBezTo>
                  <a:cubicBezTo>
                    <a:pt x="3241" y="986"/>
                    <a:pt x="3591" y="1242"/>
                    <a:pt x="3847" y="1459"/>
                  </a:cubicBezTo>
                  <a:cubicBezTo>
                    <a:pt x="4064" y="1647"/>
                    <a:pt x="4265" y="1877"/>
                    <a:pt x="4427" y="2120"/>
                  </a:cubicBezTo>
                  <a:lnTo>
                    <a:pt x="4495" y="2214"/>
                  </a:lnTo>
                  <a:cubicBezTo>
                    <a:pt x="4388" y="1459"/>
                    <a:pt x="3970" y="782"/>
                    <a:pt x="3335" y="390"/>
                  </a:cubicBezTo>
                  <a:cubicBezTo>
                    <a:pt x="3241" y="338"/>
                    <a:pt x="3147" y="283"/>
                    <a:pt x="3037" y="228"/>
                  </a:cubicBezTo>
                  <a:cubicBezTo>
                    <a:pt x="2726" y="95"/>
                    <a:pt x="2376" y="1"/>
                    <a:pt x="1984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Google Shape;1494;p42"/>
            <p:cNvSpPr/>
            <p:nvPr/>
          </p:nvSpPr>
          <p:spPr>
            <a:xfrm>
              <a:off x="5075850" y="5106850"/>
              <a:ext cx="33150" cy="31125"/>
            </a:xfrm>
            <a:custGeom>
              <a:avLst/>
              <a:gdLst/>
              <a:ahLst/>
              <a:cxnLst/>
              <a:rect l="l" t="t" r="r" b="b"/>
              <a:pathLst>
                <a:path w="1326" h="1245" extrusionOk="0">
                  <a:moveTo>
                    <a:pt x="798" y="1"/>
                  </a:moveTo>
                  <a:cubicBezTo>
                    <a:pt x="43" y="380"/>
                    <a:pt x="1" y="1096"/>
                    <a:pt x="1" y="1216"/>
                  </a:cubicBezTo>
                  <a:lnTo>
                    <a:pt x="1" y="1245"/>
                  </a:lnTo>
                  <a:cubicBezTo>
                    <a:pt x="176" y="730"/>
                    <a:pt x="623" y="367"/>
                    <a:pt x="1164" y="312"/>
                  </a:cubicBezTo>
                  <a:cubicBezTo>
                    <a:pt x="1216" y="299"/>
                    <a:pt x="1271" y="299"/>
                    <a:pt x="1326" y="286"/>
                  </a:cubicBezTo>
                  <a:cubicBezTo>
                    <a:pt x="1190" y="231"/>
                    <a:pt x="1054" y="163"/>
                    <a:pt x="934" y="82"/>
                  </a:cubicBezTo>
                  <a:cubicBezTo>
                    <a:pt x="879" y="56"/>
                    <a:pt x="840" y="43"/>
                    <a:pt x="798" y="1"/>
                  </a:cubicBezTo>
                  <a:close/>
                </a:path>
              </a:pathLst>
            </a:custGeom>
            <a:solidFill>
              <a:srgbClr val="F352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Google Shape;1495;p42"/>
            <p:cNvSpPr/>
            <p:nvPr/>
          </p:nvSpPr>
          <p:spPr>
            <a:xfrm>
              <a:off x="5145425" y="5110900"/>
              <a:ext cx="41825" cy="45625"/>
            </a:xfrm>
            <a:custGeom>
              <a:avLst/>
              <a:gdLst/>
              <a:ahLst/>
              <a:cxnLst/>
              <a:rect l="l" t="t" r="r" b="b"/>
              <a:pathLst>
                <a:path w="1673" h="1825" extrusionOk="0">
                  <a:moveTo>
                    <a:pt x="513" y="1"/>
                  </a:moveTo>
                  <a:cubicBezTo>
                    <a:pt x="526" y="82"/>
                    <a:pt x="487" y="163"/>
                    <a:pt x="419" y="231"/>
                  </a:cubicBezTo>
                  <a:cubicBezTo>
                    <a:pt x="325" y="325"/>
                    <a:pt x="189" y="367"/>
                    <a:pt x="40" y="393"/>
                  </a:cubicBezTo>
                  <a:lnTo>
                    <a:pt x="1" y="393"/>
                  </a:lnTo>
                  <a:cubicBezTo>
                    <a:pt x="419" y="597"/>
                    <a:pt x="769" y="853"/>
                    <a:pt x="1025" y="1070"/>
                  </a:cubicBezTo>
                  <a:cubicBezTo>
                    <a:pt x="1242" y="1258"/>
                    <a:pt x="1443" y="1488"/>
                    <a:pt x="1605" y="1731"/>
                  </a:cubicBezTo>
                  <a:lnTo>
                    <a:pt x="1673" y="1825"/>
                  </a:lnTo>
                  <a:cubicBezTo>
                    <a:pt x="1673" y="1799"/>
                    <a:pt x="1673" y="1770"/>
                    <a:pt x="1660" y="1744"/>
                  </a:cubicBezTo>
                  <a:cubicBezTo>
                    <a:pt x="1634" y="1582"/>
                    <a:pt x="1592" y="1420"/>
                    <a:pt x="1540" y="1271"/>
                  </a:cubicBezTo>
                  <a:cubicBezTo>
                    <a:pt x="1349" y="746"/>
                    <a:pt x="986" y="299"/>
                    <a:pt x="513" y="1"/>
                  </a:cubicBezTo>
                  <a:close/>
                </a:path>
              </a:pathLst>
            </a:custGeom>
            <a:solidFill>
              <a:srgbClr val="F352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1496;p42"/>
            <p:cNvSpPr/>
            <p:nvPr/>
          </p:nvSpPr>
          <p:spPr>
            <a:xfrm>
              <a:off x="5110275" y="5245925"/>
              <a:ext cx="57450" cy="55750"/>
            </a:xfrm>
            <a:custGeom>
              <a:avLst/>
              <a:gdLst/>
              <a:ahLst/>
              <a:cxnLst/>
              <a:rect l="l" t="t" r="r" b="b"/>
              <a:pathLst>
                <a:path w="2298" h="2230" extrusionOk="0">
                  <a:moveTo>
                    <a:pt x="150" y="1"/>
                  </a:moveTo>
                  <a:lnTo>
                    <a:pt x="1" y="675"/>
                  </a:lnTo>
                  <a:lnTo>
                    <a:pt x="299" y="1906"/>
                  </a:lnTo>
                  <a:lnTo>
                    <a:pt x="879" y="2230"/>
                  </a:lnTo>
                  <a:lnTo>
                    <a:pt x="1825" y="2120"/>
                  </a:lnTo>
                  <a:lnTo>
                    <a:pt x="2094" y="1446"/>
                  </a:lnTo>
                  <a:lnTo>
                    <a:pt x="2298" y="299"/>
                  </a:lnTo>
                  <a:lnTo>
                    <a:pt x="2120" y="1"/>
                  </a:lnTo>
                  <a:cubicBezTo>
                    <a:pt x="2055" y="367"/>
                    <a:pt x="1919" y="623"/>
                    <a:pt x="1783" y="798"/>
                  </a:cubicBezTo>
                  <a:cubicBezTo>
                    <a:pt x="1635" y="987"/>
                    <a:pt x="1403" y="1082"/>
                    <a:pt x="1170" y="1082"/>
                  </a:cubicBezTo>
                  <a:cubicBezTo>
                    <a:pt x="937" y="1082"/>
                    <a:pt x="704" y="987"/>
                    <a:pt x="555" y="798"/>
                  </a:cubicBezTo>
                  <a:cubicBezTo>
                    <a:pt x="273" y="461"/>
                    <a:pt x="150" y="1"/>
                    <a:pt x="150" y="1"/>
                  </a:cubicBezTo>
                  <a:close/>
                </a:path>
              </a:pathLst>
            </a:custGeom>
            <a:solidFill>
              <a:srgbClr val="5AE0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Google Shape;1497;p42"/>
            <p:cNvSpPr/>
            <p:nvPr/>
          </p:nvSpPr>
          <p:spPr>
            <a:xfrm>
              <a:off x="5054950" y="5244550"/>
              <a:ext cx="59400" cy="49025"/>
            </a:xfrm>
            <a:custGeom>
              <a:avLst/>
              <a:gdLst/>
              <a:ahLst/>
              <a:cxnLst/>
              <a:rect l="l" t="t" r="r" b="b"/>
              <a:pathLst>
                <a:path w="2376" h="1961" extrusionOk="0">
                  <a:moveTo>
                    <a:pt x="1506" y="0"/>
                  </a:moveTo>
                  <a:cubicBezTo>
                    <a:pt x="1259" y="0"/>
                    <a:pt x="957" y="88"/>
                    <a:pt x="675" y="406"/>
                  </a:cubicBezTo>
                  <a:cubicBezTo>
                    <a:pt x="1" y="1177"/>
                    <a:pt x="743" y="1637"/>
                    <a:pt x="743" y="1637"/>
                  </a:cubicBezTo>
                  <a:lnTo>
                    <a:pt x="555" y="1961"/>
                  </a:lnTo>
                  <a:lnTo>
                    <a:pt x="1919" y="1961"/>
                  </a:lnTo>
                  <a:lnTo>
                    <a:pt x="1796" y="1718"/>
                  </a:lnTo>
                  <a:lnTo>
                    <a:pt x="2188" y="1663"/>
                  </a:lnTo>
                  <a:lnTo>
                    <a:pt x="2376" y="1028"/>
                  </a:lnTo>
                  <a:lnTo>
                    <a:pt x="2039" y="137"/>
                  </a:lnTo>
                  <a:cubicBezTo>
                    <a:pt x="2039" y="137"/>
                    <a:pt x="1814" y="0"/>
                    <a:pt x="1506" y="0"/>
                  </a:cubicBezTo>
                  <a:close/>
                </a:path>
              </a:pathLst>
            </a:custGeom>
            <a:solidFill>
              <a:srgbClr val="5AE0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1498;p42"/>
            <p:cNvSpPr/>
            <p:nvPr/>
          </p:nvSpPr>
          <p:spPr>
            <a:xfrm>
              <a:off x="5069125" y="5286750"/>
              <a:ext cx="3750" cy="6425"/>
            </a:xfrm>
            <a:custGeom>
              <a:avLst/>
              <a:gdLst/>
              <a:ahLst/>
              <a:cxnLst/>
              <a:rect l="l" t="t" r="r" b="b"/>
              <a:pathLst>
                <a:path w="150" h="257" extrusionOk="0">
                  <a:moveTo>
                    <a:pt x="150" y="1"/>
                  </a:moveTo>
                  <a:lnTo>
                    <a:pt x="150" y="1"/>
                  </a:lnTo>
                  <a:lnTo>
                    <a:pt x="1" y="257"/>
                  </a:lnTo>
                  <a:lnTo>
                    <a:pt x="1" y="257"/>
                  </a:lnTo>
                  <a:close/>
                </a:path>
              </a:pathLst>
            </a:custGeom>
            <a:solidFill>
              <a:srgbClr val="9F7A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1499;p42"/>
            <p:cNvSpPr/>
            <p:nvPr/>
          </p:nvSpPr>
          <p:spPr>
            <a:xfrm>
              <a:off x="5068800" y="5271275"/>
              <a:ext cx="33725" cy="22300"/>
            </a:xfrm>
            <a:custGeom>
              <a:avLst/>
              <a:gdLst/>
              <a:ahLst/>
              <a:cxnLst/>
              <a:rect l="l" t="t" r="r" b="b"/>
              <a:pathLst>
                <a:path w="1349" h="892" extrusionOk="0">
                  <a:moveTo>
                    <a:pt x="1284" y="1"/>
                  </a:moveTo>
                  <a:cubicBezTo>
                    <a:pt x="1080" y="309"/>
                    <a:pt x="743" y="568"/>
                    <a:pt x="163" y="620"/>
                  </a:cubicBezTo>
                  <a:lnTo>
                    <a:pt x="14" y="876"/>
                  </a:lnTo>
                  <a:lnTo>
                    <a:pt x="1" y="892"/>
                  </a:lnTo>
                  <a:lnTo>
                    <a:pt x="1349" y="892"/>
                  </a:lnTo>
                  <a:lnTo>
                    <a:pt x="1336" y="876"/>
                  </a:lnTo>
                  <a:cubicBezTo>
                    <a:pt x="1242" y="769"/>
                    <a:pt x="1203" y="620"/>
                    <a:pt x="1229" y="487"/>
                  </a:cubicBezTo>
                  <a:lnTo>
                    <a:pt x="1284" y="1"/>
                  </a:ln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1500;p42"/>
            <p:cNvSpPr/>
            <p:nvPr/>
          </p:nvSpPr>
          <p:spPr>
            <a:xfrm>
              <a:off x="5087675" y="5249325"/>
              <a:ext cx="15900" cy="4400"/>
            </a:xfrm>
            <a:custGeom>
              <a:avLst/>
              <a:gdLst/>
              <a:ahLst/>
              <a:cxnLst/>
              <a:rect l="l" t="t" r="r" b="b"/>
              <a:pathLst>
                <a:path w="636" h="176" extrusionOk="0">
                  <a:moveTo>
                    <a:pt x="406" y="1"/>
                  </a:moveTo>
                  <a:cubicBezTo>
                    <a:pt x="150" y="1"/>
                    <a:pt x="1" y="134"/>
                    <a:pt x="1" y="134"/>
                  </a:cubicBezTo>
                  <a:cubicBezTo>
                    <a:pt x="82" y="95"/>
                    <a:pt x="163" y="82"/>
                    <a:pt x="244" y="82"/>
                  </a:cubicBezTo>
                  <a:cubicBezTo>
                    <a:pt x="380" y="82"/>
                    <a:pt x="500" y="134"/>
                    <a:pt x="568" y="176"/>
                  </a:cubicBezTo>
                  <a:lnTo>
                    <a:pt x="623" y="176"/>
                  </a:lnTo>
                  <a:lnTo>
                    <a:pt x="636" y="40"/>
                  </a:lnTo>
                  <a:cubicBezTo>
                    <a:pt x="555" y="14"/>
                    <a:pt x="474" y="1"/>
                    <a:pt x="406" y="1"/>
                  </a:cubicBez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1501;p42"/>
            <p:cNvSpPr/>
            <p:nvPr/>
          </p:nvSpPr>
          <p:spPr>
            <a:xfrm>
              <a:off x="5088725" y="5253375"/>
              <a:ext cx="14525" cy="4075"/>
            </a:xfrm>
            <a:custGeom>
              <a:avLst/>
              <a:gdLst/>
              <a:ahLst/>
              <a:cxnLst/>
              <a:rect l="l" t="t" r="r" b="b"/>
              <a:pathLst>
                <a:path w="581" h="163" extrusionOk="0">
                  <a:moveTo>
                    <a:pt x="406" y="1"/>
                  </a:moveTo>
                  <a:cubicBezTo>
                    <a:pt x="163" y="1"/>
                    <a:pt x="1" y="134"/>
                    <a:pt x="1" y="134"/>
                  </a:cubicBezTo>
                  <a:cubicBezTo>
                    <a:pt x="95" y="95"/>
                    <a:pt x="176" y="82"/>
                    <a:pt x="257" y="82"/>
                  </a:cubicBezTo>
                  <a:cubicBezTo>
                    <a:pt x="377" y="82"/>
                    <a:pt x="487" y="121"/>
                    <a:pt x="552" y="163"/>
                  </a:cubicBezTo>
                  <a:lnTo>
                    <a:pt x="581" y="27"/>
                  </a:lnTo>
                  <a:cubicBezTo>
                    <a:pt x="568" y="27"/>
                    <a:pt x="552" y="14"/>
                    <a:pt x="526" y="14"/>
                  </a:cubicBezTo>
                  <a:cubicBezTo>
                    <a:pt x="487" y="1"/>
                    <a:pt x="445" y="1"/>
                    <a:pt x="406" y="1"/>
                  </a:cubicBez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1502;p42"/>
            <p:cNvSpPr/>
            <p:nvPr/>
          </p:nvSpPr>
          <p:spPr>
            <a:xfrm>
              <a:off x="5101850" y="5253700"/>
              <a:ext cx="1400" cy="350"/>
            </a:xfrm>
            <a:custGeom>
              <a:avLst/>
              <a:gdLst/>
              <a:ahLst/>
              <a:cxnLst/>
              <a:rect l="l" t="t" r="r" b="b"/>
              <a:pathLst>
                <a:path w="56" h="14" extrusionOk="0">
                  <a:moveTo>
                    <a:pt x="1" y="1"/>
                  </a:moveTo>
                  <a:cubicBezTo>
                    <a:pt x="27" y="1"/>
                    <a:pt x="43" y="14"/>
                    <a:pt x="56" y="14"/>
                  </a:cubicBezTo>
                  <a:lnTo>
                    <a:pt x="56" y="1"/>
                  </a:lnTo>
                  <a:close/>
                </a:path>
              </a:pathLst>
            </a:custGeom>
            <a:solidFill>
              <a:srgbClr val="29C5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1503;p42"/>
            <p:cNvSpPr/>
            <p:nvPr/>
          </p:nvSpPr>
          <p:spPr>
            <a:xfrm>
              <a:off x="5162600" y="5244550"/>
              <a:ext cx="61825" cy="49025"/>
            </a:xfrm>
            <a:custGeom>
              <a:avLst/>
              <a:gdLst/>
              <a:ahLst/>
              <a:cxnLst/>
              <a:rect l="l" t="t" r="r" b="b"/>
              <a:pathLst>
                <a:path w="2473" h="1961" extrusionOk="0">
                  <a:moveTo>
                    <a:pt x="904" y="0"/>
                  </a:moveTo>
                  <a:cubicBezTo>
                    <a:pt x="584" y="0"/>
                    <a:pt x="351" y="137"/>
                    <a:pt x="351" y="137"/>
                  </a:cubicBezTo>
                  <a:lnTo>
                    <a:pt x="1" y="1028"/>
                  </a:lnTo>
                  <a:lnTo>
                    <a:pt x="189" y="1663"/>
                  </a:lnTo>
                  <a:lnTo>
                    <a:pt x="594" y="1718"/>
                  </a:lnTo>
                  <a:lnTo>
                    <a:pt x="474" y="1961"/>
                  </a:lnTo>
                  <a:lnTo>
                    <a:pt x="1890" y="1961"/>
                  </a:lnTo>
                  <a:lnTo>
                    <a:pt x="1702" y="1637"/>
                  </a:lnTo>
                  <a:cubicBezTo>
                    <a:pt x="1702" y="1637"/>
                    <a:pt x="2473" y="1177"/>
                    <a:pt x="1770" y="406"/>
                  </a:cubicBezTo>
                  <a:cubicBezTo>
                    <a:pt x="1475" y="88"/>
                    <a:pt x="1162" y="0"/>
                    <a:pt x="904" y="0"/>
                  </a:cubicBezTo>
                  <a:close/>
                </a:path>
              </a:pathLst>
            </a:custGeom>
            <a:solidFill>
              <a:srgbClr val="5AE0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1" name="Google Shape;1504;p42"/>
            <p:cNvSpPr/>
            <p:nvPr/>
          </p:nvSpPr>
          <p:spPr>
            <a:xfrm>
              <a:off x="5208200" y="5291125"/>
              <a:ext cx="1650" cy="2450"/>
            </a:xfrm>
            <a:custGeom>
              <a:avLst/>
              <a:gdLst/>
              <a:ahLst/>
              <a:cxnLst/>
              <a:rect l="l" t="t" r="r" b="b"/>
              <a:pathLst>
                <a:path w="66" h="98" extrusionOk="0">
                  <a:moveTo>
                    <a:pt x="1" y="1"/>
                  </a:moveTo>
                  <a:lnTo>
                    <a:pt x="1" y="1"/>
                  </a:lnTo>
                  <a:lnTo>
                    <a:pt x="66" y="98"/>
                  </a:lnTo>
                  <a:close/>
                </a:path>
              </a:pathLst>
            </a:custGeom>
            <a:solidFill>
              <a:srgbClr val="ACE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Google Shape;1505;p42"/>
            <p:cNvSpPr/>
            <p:nvPr/>
          </p:nvSpPr>
          <p:spPr>
            <a:xfrm>
              <a:off x="5205775" y="5286750"/>
              <a:ext cx="2450" cy="4400"/>
            </a:xfrm>
            <a:custGeom>
              <a:avLst/>
              <a:gdLst/>
              <a:ahLst/>
              <a:cxnLst/>
              <a:rect l="l" t="t" r="r" b="b"/>
              <a:pathLst>
                <a:path w="98" h="176" extrusionOk="0">
                  <a:moveTo>
                    <a:pt x="1" y="1"/>
                  </a:moveTo>
                  <a:lnTo>
                    <a:pt x="98" y="176"/>
                  </a:lnTo>
                  <a:lnTo>
                    <a:pt x="98" y="176"/>
                  </a:lnTo>
                  <a:close/>
                </a:path>
              </a:pathLst>
            </a:custGeom>
            <a:solidFill>
              <a:srgbClr val="9F7A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1506;p42"/>
            <p:cNvSpPr/>
            <p:nvPr/>
          </p:nvSpPr>
          <p:spPr>
            <a:xfrm>
              <a:off x="5174750" y="5271925"/>
              <a:ext cx="35100" cy="21650"/>
            </a:xfrm>
            <a:custGeom>
              <a:avLst/>
              <a:gdLst/>
              <a:ahLst/>
              <a:cxnLst/>
              <a:rect l="l" t="t" r="r" b="b"/>
              <a:pathLst>
                <a:path w="1404" h="866" extrusionOk="0">
                  <a:moveTo>
                    <a:pt x="95" y="1"/>
                  </a:moveTo>
                  <a:lnTo>
                    <a:pt x="150" y="432"/>
                  </a:lnTo>
                  <a:lnTo>
                    <a:pt x="150" y="500"/>
                  </a:lnTo>
                  <a:cubicBezTo>
                    <a:pt x="150" y="607"/>
                    <a:pt x="108" y="730"/>
                    <a:pt x="27" y="824"/>
                  </a:cubicBezTo>
                  <a:lnTo>
                    <a:pt x="1" y="866"/>
                  </a:lnTo>
                  <a:lnTo>
                    <a:pt x="1404" y="866"/>
                  </a:lnTo>
                  <a:lnTo>
                    <a:pt x="1339" y="769"/>
                  </a:lnTo>
                  <a:lnTo>
                    <a:pt x="1242" y="594"/>
                  </a:lnTo>
                  <a:cubicBezTo>
                    <a:pt x="662" y="542"/>
                    <a:pt x="312" y="299"/>
                    <a:pt x="95" y="1"/>
                  </a:cubicBez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4" name="Google Shape;1507;p42"/>
            <p:cNvSpPr/>
            <p:nvPr/>
          </p:nvSpPr>
          <p:spPr>
            <a:xfrm>
              <a:off x="5174425" y="5249325"/>
              <a:ext cx="15900" cy="4400"/>
            </a:xfrm>
            <a:custGeom>
              <a:avLst/>
              <a:gdLst/>
              <a:ahLst/>
              <a:cxnLst/>
              <a:rect l="l" t="t" r="r" b="b"/>
              <a:pathLst>
                <a:path w="636" h="176" extrusionOk="0">
                  <a:moveTo>
                    <a:pt x="218" y="1"/>
                  </a:moveTo>
                  <a:cubicBezTo>
                    <a:pt x="150" y="1"/>
                    <a:pt x="82" y="14"/>
                    <a:pt x="1" y="27"/>
                  </a:cubicBezTo>
                  <a:lnTo>
                    <a:pt x="14" y="176"/>
                  </a:lnTo>
                  <a:lnTo>
                    <a:pt x="40" y="176"/>
                  </a:lnTo>
                  <a:cubicBezTo>
                    <a:pt x="121" y="134"/>
                    <a:pt x="244" y="82"/>
                    <a:pt x="380" y="82"/>
                  </a:cubicBezTo>
                  <a:cubicBezTo>
                    <a:pt x="461" y="82"/>
                    <a:pt x="542" y="95"/>
                    <a:pt x="636" y="134"/>
                  </a:cubicBezTo>
                  <a:cubicBezTo>
                    <a:pt x="636" y="134"/>
                    <a:pt x="474" y="1"/>
                    <a:pt x="218" y="1"/>
                  </a:cubicBez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1508;p42"/>
            <p:cNvSpPr/>
            <p:nvPr/>
          </p:nvSpPr>
          <p:spPr>
            <a:xfrm>
              <a:off x="5174750" y="5253375"/>
              <a:ext cx="14200" cy="3750"/>
            </a:xfrm>
            <a:custGeom>
              <a:avLst/>
              <a:gdLst/>
              <a:ahLst/>
              <a:cxnLst/>
              <a:rect l="l" t="t" r="r" b="b"/>
              <a:pathLst>
                <a:path w="568" h="150" extrusionOk="0">
                  <a:moveTo>
                    <a:pt x="163" y="1"/>
                  </a:moveTo>
                  <a:cubicBezTo>
                    <a:pt x="124" y="1"/>
                    <a:pt x="69" y="1"/>
                    <a:pt x="27" y="14"/>
                  </a:cubicBezTo>
                  <a:lnTo>
                    <a:pt x="1" y="14"/>
                  </a:lnTo>
                  <a:lnTo>
                    <a:pt x="14" y="150"/>
                  </a:lnTo>
                  <a:cubicBezTo>
                    <a:pt x="95" y="121"/>
                    <a:pt x="205" y="82"/>
                    <a:pt x="312" y="82"/>
                  </a:cubicBezTo>
                  <a:cubicBezTo>
                    <a:pt x="393" y="82"/>
                    <a:pt x="487" y="95"/>
                    <a:pt x="568" y="134"/>
                  </a:cubicBezTo>
                  <a:cubicBezTo>
                    <a:pt x="568" y="134"/>
                    <a:pt x="419" y="1"/>
                    <a:pt x="163" y="1"/>
                  </a:cubicBez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1509;p42"/>
            <p:cNvSpPr/>
            <p:nvPr/>
          </p:nvSpPr>
          <p:spPr>
            <a:xfrm>
              <a:off x="5174750" y="5253700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27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9C5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7" name="Google Shape;1510;p42"/>
            <p:cNvSpPr/>
            <p:nvPr/>
          </p:nvSpPr>
          <p:spPr>
            <a:xfrm>
              <a:off x="5051225" y="5368075"/>
              <a:ext cx="172475" cy="50375"/>
            </a:xfrm>
            <a:custGeom>
              <a:avLst/>
              <a:gdLst/>
              <a:ahLst/>
              <a:cxnLst/>
              <a:rect l="l" t="t" r="r" b="b"/>
              <a:pathLst>
                <a:path w="6899" h="2015" extrusionOk="0">
                  <a:moveTo>
                    <a:pt x="1135" y="1"/>
                  </a:moveTo>
                  <a:lnTo>
                    <a:pt x="513" y="325"/>
                  </a:lnTo>
                  <a:lnTo>
                    <a:pt x="1" y="1054"/>
                  </a:lnTo>
                  <a:cubicBezTo>
                    <a:pt x="1" y="1054"/>
                    <a:pt x="1256" y="2014"/>
                    <a:pt x="3338" y="2014"/>
                  </a:cubicBezTo>
                  <a:cubicBezTo>
                    <a:pt x="3382" y="2014"/>
                    <a:pt x="3426" y="2014"/>
                    <a:pt x="3471" y="2013"/>
                  </a:cubicBezTo>
                  <a:cubicBezTo>
                    <a:pt x="3515" y="2014"/>
                    <a:pt x="3559" y="2014"/>
                    <a:pt x="3602" y="2014"/>
                  </a:cubicBezTo>
                  <a:cubicBezTo>
                    <a:pt x="5668" y="2014"/>
                    <a:pt x="6899" y="1054"/>
                    <a:pt x="6899" y="1054"/>
                  </a:cubicBezTo>
                  <a:lnTo>
                    <a:pt x="6426" y="325"/>
                  </a:lnTo>
                  <a:lnTo>
                    <a:pt x="5794" y="1"/>
                  </a:lnTo>
                  <a:lnTo>
                    <a:pt x="3552" y="325"/>
                  </a:lnTo>
                  <a:lnTo>
                    <a:pt x="3471" y="1028"/>
                  </a:lnTo>
                  <a:lnTo>
                    <a:pt x="3390" y="325"/>
                  </a:lnTo>
                  <a:lnTo>
                    <a:pt x="1135" y="1"/>
                  </a:lnTo>
                  <a:close/>
                </a:path>
              </a:pathLst>
            </a:custGeom>
            <a:solidFill>
              <a:srgbClr val="5AE0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8" name="Google Shape;1511;p42"/>
            <p:cNvSpPr/>
            <p:nvPr/>
          </p:nvSpPr>
          <p:spPr>
            <a:xfrm>
              <a:off x="5061025" y="5379900"/>
              <a:ext cx="156925" cy="5775"/>
            </a:xfrm>
            <a:custGeom>
              <a:avLst/>
              <a:gdLst/>
              <a:ahLst/>
              <a:cxnLst/>
              <a:rect l="l" t="t" r="r" b="b"/>
              <a:pathLst>
                <a:path w="6277" h="231" extrusionOk="0">
                  <a:moveTo>
                    <a:pt x="6131" y="1"/>
                  </a:moveTo>
                  <a:lnTo>
                    <a:pt x="6131" y="1"/>
                  </a:lnTo>
                  <a:lnTo>
                    <a:pt x="6277" y="231"/>
                  </a:lnTo>
                  <a:lnTo>
                    <a:pt x="6277" y="231"/>
                  </a:lnTo>
                  <a:lnTo>
                    <a:pt x="6131" y="1"/>
                  </a:lnTo>
                  <a:close/>
                  <a:moveTo>
                    <a:pt x="14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ACE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1512;p42"/>
            <p:cNvSpPr/>
            <p:nvPr/>
          </p:nvSpPr>
          <p:spPr>
            <a:xfrm>
              <a:off x="5061025" y="5379900"/>
              <a:ext cx="156925" cy="23025"/>
            </a:xfrm>
            <a:custGeom>
              <a:avLst/>
              <a:gdLst/>
              <a:ahLst/>
              <a:cxnLst/>
              <a:rect l="l" t="t" r="r" b="b"/>
              <a:pathLst>
                <a:path w="6277" h="921" extrusionOk="0">
                  <a:moveTo>
                    <a:pt x="14" y="1"/>
                  </a:moveTo>
                  <a:lnTo>
                    <a:pt x="1" y="43"/>
                  </a:lnTo>
                  <a:cubicBezTo>
                    <a:pt x="542" y="367"/>
                    <a:pt x="1527" y="840"/>
                    <a:pt x="2904" y="892"/>
                  </a:cubicBezTo>
                  <a:cubicBezTo>
                    <a:pt x="3092" y="921"/>
                    <a:pt x="3280" y="921"/>
                    <a:pt x="3471" y="921"/>
                  </a:cubicBezTo>
                  <a:cubicBezTo>
                    <a:pt x="4929" y="921"/>
                    <a:pt x="5953" y="435"/>
                    <a:pt x="6277" y="231"/>
                  </a:cubicBezTo>
                  <a:lnTo>
                    <a:pt x="6131" y="1"/>
                  </a:lnTo>
                  <a:cubicBezTo>
                    <a:pt x="5739" y="231"/>
                    <a:pt x="4754" y="691"/>
                    <a:pt x="3267" y="691"/>
                  </a:cubicBezTo>
                  <a:lnTo>
                    <a:pt x="2891" y="691"/>
                  </a:lnTo>
                  <a:cubicBezTo>
                    <a:pt x="1391" y="691"/>
                    <a:pt x="406" y="231"/>
                    <a:pt x="14" y="1"/>
                  </a:cubicBezTo>
                  <a:close/>
                </a:path>
              </a:pathLst>
            </a:custGeom>
            <a:solidFill>
              <a:srgbClr val="3DD2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1513;p42"/>
            <p:cNvSpPr/>
            <p:nvPr/>
          </p:nvSpPr>
          <p:spPr>
            <a:xfrm>
              <a:off x="5056650" y="5316800"/>
              <a:ext cx="162675" cy="80450"/>
            </a:xfrm>
            <a:custGeom>
              <a:avLst/>
              <a:gdLst/>
              <a:ahLst/>
              <a:cxnLst/>
              <a:rect l="l" t="t" r="r" b="b"/>
              <a:pathLst>
                <a:path w="6507" h="3218" extrusionOk="0">
                  <a:moveTo>
                    <a:pt x="2444" y="1"/>
                  </a:moveTo>
                  <a:lnTo>
                    <a:pt x="1783" y="244"/>
                  </a:lnTo>
                  <a:cubicBezTo>
                    <a:pt x="1783" y="244"/>
                    <a:pt x="824" y="717"/>
                    <a:pt x="1" y="2405"/>
                  </a:cubicBezTo>
                  <a:cubicBezTo>
                    <a:pt x="1" y="2405"/>
                    <a:pt x="1082" y="3217"/>
                    <a:pt x="3072" y="3217"/>
                  </a:cubicBezTo>
                  <a:cubicBezTo>
                    <a:pt x="3132" y="3217"/>
                    <a:pt x="3192" y="3216"/>
                    <a:pt x="3254" y="3215"/>
                  </a:cubicBezTo>
                  <a:cubicBezTo>
                    <a:pt x="3315" y="3216"/>
                    <a:pt x="3376" y="3217"/>
                    <a:pt x="3436" y="3217"/>
                  </a:cubicBezTo>
                  <a:cubicBezTo>
                    <a:pt x="5426" y="3217"/>
                    <a:pt x="6507" y="2405"/>
                    <a:pt x="6507" y="2405"/>
                  </a:cubicBezTo>
                  <a:cubicBezTo>
                    <a:pt x="5629" y="623"/>
                    <a:pt x="4725" y="244"/>
                    <a:pt x="4725" y="244"/>
                  </a:cubicBezTo>
                  <a:lnTo>
                    <a:pt x="4051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1514;p42"/>
            <p:cNvSpPr/>
            <p:nvPr/>
          </p:nvSpPr>
          <p:spPr>
            <a:xfrm>
              <a:off x="5056650" y="5322225"/>
              <a:ext cx="162675" cy="74950"/>
            </a:xfrm>
            <a:custGeom>
              <a:avLst/>
              <a:gdLst/>
              <a:ahLst/>
              <a:cxnLst/>
              <a:rect l="l" t="t" r="r" b="b"/>
              <a:pathLst>
                <a:path w="6507" h="2998" extrusionOk="0">
                  <a:moveTo>
                    <a:pt x="4657" y="1"/>
                  </a:moveTo>
                  <a:lnTo>
                    <a:pt x="4657" y="1"/>
                  </a:lnTo>
                  <a:cubicBezTo>
                    <a:pt x="5360" y="973"/>
                    <a:pt x="4699" y="2402"/>
                    <a:pt x="3254" y="2512"/>
                  </a:cubicBezTo>
                  <a:cubicBezTo>
                    <a:pt x="3079" y="2525"/>
                    <a:pt x="2888" y="2525"/>
                    <a:pt x="2700" y="2525"/>
                  </a:cubicBezTo>
                  <a:lnTo>
                    <a:pt x="2321" y="2525"/>
                  </a:lnTo>
                  <a:cubicBezTo>
                    <a:pt x="1336" y="2525"/>
                    <a:pt x="568" y="2321"/>
                    <a:pt x="27" y="2120"/>
                  </a:cubicBezTo>
                  <a:cubicBezTo>
                    <a:pt x="27" y="2146"/>
                    <a:pt x="14" y="2175"/>
                    <a:pt x="1" y="2188"/>
                  </a:cubicBezTo>
                  <a:cubicBezTo>
                    <a:pt x="1" y="2188"/>
                    <a:pt x="1080" y="2998"/>
                    <a:pt x="3066" y="2998"/>
                  </a:cubicBezTo>
                  <a:lnTo>
                    <a:pt x="3442" y="2998"/>
                  </a:lnTo>
                  <a:cubicBezTo>
                    <a:pt x="5428" y="2998"/>
                    <a:pt x="6507" y="2188"/>
                    <a:pt x="6507" y="2188"/>
                  </a:cubicBezTo>
                  <a:cubicBezTo>
                    <a:pt x="6358" y="1903"/>
                    <a:pt x="6225" y="1647"/>
                    <a:pt x="6076" y="1430"/>
                  </a:cubicBezTo>
                  <a:cubicBezTo>
                    <a:pt x="6021" y="1323"/>
                    <a:pt x="5953" y="1229"/>
                    <a:pt x="5885" y="1148"/>
                  </a:cubicBezTo>
                  <a:cubicBezTo>
                    <a:pt x="5253" y="244"/>
                    <a:pt x="4725" y="27"/>
                    <a:pt x="4725" y="27"/>
                  </a:cubicBezTo>
                  <a:lnTo>
                    <a:pt x="4657" y="1"/>
                  </a:lnTo>
                  <a:close/>
                </a:path>
              </a:pathLst>
            </a:custGeom>
            <a:solidFill>
              <a:srgbClr val="F34F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1515;p42"/>
            <p:cNvSpPr/>
            <p:nvPr/>
          </p:nvSpPr>
          <p:spPr>
            <a:xfrm>
              <a:off x="5154500" y="5324250"/>
              <a:ext cx="17275" cy="26675"/>
            </a:xfrm>
            <a:custGeom>
              <a:avLst/>
              <a:gdLst/>
              <a:ahLst/>
              <a:cxnLst/>
              <a:rect l="l" t="t" r="r" b="b"/>
              <a:pathLst>
                <a:path w="691" h="1067" extrusionOk="0">
                  <a:moveTo>
                    <a:pt x="244" y="1"/>
                  </a:moveTo>
                  <a:lnTo>
                    <a:pt x="108" y="14"/>
                  </a:lnTo>
                  <a:cubicBezTo>
                    <a:pt x="69" y="14"/>
                    <a:pt x="43" y="27"/>
                    <a:pt x="1" y="27"/>
                  </a:cubicBezTo>
                  <a:cubicBezTo>
                    <a:pt x="286" y="82"/>
                    <a:pt x="594" y="1067"/>
                    <a:pt x="594" y="1067"/>
                  </a:cubicBezTo>
                  <a:cubicBezTo>
                    <a:pt x="691" y="351"/>
                    <a:pt x="244" y="1"/>
                    <a:pt x="244" y="1"/>
                  </a:cubicBezTo>
                  <a:close/>
                </a:path>
              </a:pathLst>
            </a:custGeom>
            <a:solidFill>
              <a:srgbClr val="F34F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1516;p42"/>
            <p:cNvSpPr/>
            <p:nvPr/>
          </p:nvSpPr>
          <p:spPr>
            <a:xfrm>
              <a:off x="5111000" y="5324250"/>
              <a:ext cx="15825" cy="26675"/>
            </a:xfrm>
            <a:custGeom>
              <a:avLst/>
              <a:gdLst/>
              <a:ahLst/>
              <a:cxnLst/>
              <a:rect l="l" t="t" r="r" b="b"/>
              <a:pathLst>
                <a:path w="633" h="1067" extrusionOk="0">
                  <a:moveTo>
                    <a:pt x="419" y="1"/>
                  </a:moveTo>
                  <a:cubicBezTo>
                    <a:pt x="351" y="69"/>
                    <a:pt x="1" y="419"/>
                    <a:pt x="82" y="1067"/>
                  </a:cubicBezTo>
                  <a:cubicBezTo>
                    <a:pt x="82" y="1067"/>
                    <a:pt x="364" y="163"/>
                    <a:pt x="633" y="40"/>
                  </a:cubicBezTo>
                  <a:cubicBezTo>
                    <a:pt x="568" y="27"/>
                    <a:pt x="487" y="14"/>
                    <a:pt x="419" y="1"/>
                  </a:cubicBezTo>
                  <a:close/>
                </a:path>
              </a:pathLst>
            </a:custGeom>
            <a:solidFill>
              <a:srgbClr val="F34F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1517;p42"/>
            <p:cNvSpPr/>
            <p:nvPr/>
          </p:nvSpPr>
          <p:spPr>
            <a:xfrm>
              <a:off x="5099175" y="5245925"/>
              <a:ext cx="79650" cy="80175"/>
            </a:xfrm>
            <a:custGeom>
              <a:avLst/>
              <a:gdLst/>
              <a:ahLst/>
              <a:cxnLst/>
              <a:rect l="l" t="t" r="r" b="b"/>
              <a:pathLst>
                <a:path w="3186" h="3207" extrusionOk="0">
                  <a:moveTo>
                    <a:pt x="202" y="1"/>
                  </a:moveTo>
                  <a:lnTo>
                    <a:pt x="14" y="1472"/>
                  </a:lnTo>
                  <a:cubicBezTo>
                    <a:pt x="1" y="1608"/>
                    <a:pt x="40" y="1757"/>
                    <a:pt x="134" y="1864"/>
                  </a:cubicBezTo>
                  <a:lnTo>
                    <a:pt x="393" y="2175"/>
                  </a:lnTo>
                  <a:lnTo>
                    <a:pt x="393" y="3024"/>
                  </a:lnTo>
                  <a:cubicBezTo>
                    <a:pt x="393" y="3024"/>
                    <a:pt x="960" y="3186"/>
                    <a:pt x="1459" y="3202"/>
                  </a:cubicBezTo>
                  <a:cubicBezTo>
                    <a:pt x="1518" y="3205"/>
                    <a:pt x="1576" y="3207"/>
                    <a:pt x="1633" y="3207"/>
                  </a:cubicBezTo>
                  <a:cubicBezTo>
                    <a:pt x="2274" y="3207"/>
                    <a:pt x="2807" y="3024"/>
                    <a:pt x="2807" y="3024"/>
                  </a:cubicBezTo>
                  <a:lnTo>
                    <a:pt x="2807" y="2175"/>
                  </a:lnTo>
                  <a:lnTo>
                    <a:pt x="3050" y="1864"/>
                  </a:lnTo>
                  <a:cubicBezTo>
                    <a:pt x="3147" y="1757"/>
                    <a:pt x="3186" y="1608"/>
                    <a:pt x="3173" y="1472"/>
                  </a:cubicBezTo>
                  <a:lnTo>
                    <a:pt x="2985" y="1"/>
                  </a:lnTo>
                  <a:lnTo>
                    <a:pt x="2564" y="1"/>
                  </a:lnTo>
                  <a:lnTo>
                    <a:pt x="2444" y="866"/>
                  </a:lnTo>
                  <a:cubicBezTo>
                    <a:pt x="2402" y="1161"/>
                    <a:pt x="2201" y="1420"/>
                    <a:pt x="1916" y="1553"/>
                  </a:cubicBezTo>
                  <a:cubicBezTo>
                    <a:pt x="1770" y="1621"/>
                    <a:pt x="1673" y="1634"/>
                    <a:pt x="1621" y="1634"/>
                  </a:cubicBezTo>
                  <a:lnTo>
                    <a:pt x="1621" y="1608"/>
                  </a:lnTo>
                  <a:cubicBezTo>
                    <a:pt x="1621" y="1608"/>
                    <a:pt x="1621" y="1621"/>
                    <a:pt x="1592" y="1621"/>
                  </a:cubicBezTo>
                  <a:cubicBezTo>
                    <a:pt x="1579" y="1621"/>
                    <a:pt x="1566" y="1608"/>
                    <a:pt x="1566" y="1608"/>
                  </a:cubicBezTo>
                  <a:lnTo>
                    <a:pt x="1566" y="1634"/>
                  </a:lnTo>
                  <a:cubicBezTo>
                    <a:pt x="1511" y="1634"/>
                    <a:pt x="1430" y="1621"/>
                    <a:pt x="1284" y="1553"/>
                  </a:cubicBezTo>
                  <a:cubicBezTo>
                    <a:pt x="986" y="1420"/>
                    <a:pt x="798" y="1161"/>
                    <a:pt x="756" y="866"/>
                  </a:cubicBezTo>
                  <a:lnTo>
                    <a:pt x="636" y="1"/>
                  </a:ln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1518;p42"/>
            <p:cNvSpPr/>
            <p:nvPr/>
          </p:nvSpPr>
          <p:spPr>
            <a:xfrm>
              <a:off x="5160575" y="5245925"/>
              <a:ext cx="17925" cy="78025"/>
            </a:xfrm>
            <a:custGeom>
              <a:avLst/>
              <a:gdLst/>
              <a:ahLst/>
              <a:cxnLst/>
              <a:rect l="l" t="t" r="r" b="b"/>
              <a:pathLst>
                <a:path w="717" h="3121" extrusionOk="0">
                  <a:moveTo>
                    <a:pt x="351" y="1"/>
                  </a:moveTo>
                  <a:lnTo>
                    <a:pt x="448" y="1459"/>
                  </a:lnTo>
                  <a:cubicBezTo>
                    <a:pt x="461" y="1608"/>
                    <a:pt x="406" y="1744"/>
                    <a:pt x="312" y="1851"/>
                  </a:cubicBezTo>
                  <a:lnTo>
                    <a:pt x="43" y="2149"/>
                  </a:lnTo>
                  <a:lnTo>
                    <a:pt x="1" y="3121"/>
                  </a:lnTo>
                  <a:cubicBezTo>
                    <a:pt x="218" y="3066"/>
                    <a:pt x="351" y="3024"/>
                    <a:pt x="351" y="3024"/>
                  </a:cubicBezTo>
                  <a:lnTo>
                    <a:pt x="351" y="2175"/>
                  </a:lnTo>
                  <a:lnTo>
                    <a:pt x="594" y="1864"/>
                  </a:lnTo>
                  <a:cubicBezTo>
                    <a:pt x="675" y="1770"/>
                    <a:pt x="717" y="1647"/>
                    <a:pt x="717" y="1540"/>
                  </a:cubicBezTo>
                  <a:lnTo>
                    <a:pt x="717" y="1472"/>
                  </a:lnTo>
                  <a:lnTo>
                    <a:pt x="568" y="312"/>
                  </a:lnTo>
                  <a:lnTo>
                    <a:pt x="555" y="163"/>
                  </a:lnTo>
                  <a:lnTo>
                    <a:pt x="542" y="27"/>
                  </a:lnTo>
                  <a:lnTo>
                    <a:pt x="529" y="1"/>
                  </a:lnTo>
                  <a:close/>
                </a:path>
              </a:pathLst>
            </a:custGeom>
            <a:solidFill>
              <a:srgbClr val="34713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1519;p42"/>
            <p:cNvSpPr/>
            <p:nvPr/>
          </p:nvSpPr>
          <p:spPr>
            <a:xfrm>
              <a:off x="5103875" y="5246575"/>
              <a:ext cx="350" cy="425"/>
            </a:xfrm>
            <a:custGeom>
              <a:avLst/>
              <a:gdLst/>
              <a:ahLst/>
              <a:cxnLst/>
              <a:rect l="l" t="t" r="r" b="b"/>
              <a:pathLst>
                <a:path w="14" h="17" extrusionOk="0">
                  <a:moveTo>
                    <a:pt x="1" y="1"/>
                  </a:moveTo>
                  <a:lnTo>
                    <a:pt x="1" y="17"/>
                  </a:lnTo>
                  <a:lnTo>
                    <a:pt x="14" y="17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3A0D0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1520;p42"/>
            <p:cNvSpPr/>
            <p:nvPr/>
          </p:nvSpPr>
          <p:spPr>
            <a:xfrm>
              <a:off x="5099825" y="52874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A753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1521;p42"/>
            <p:cNvSpPr/>
            <p:nvPr/>
          </p:nvSpPr>
          <p:spPr>
            <a:xfrm>
              <a:off x="5102175" y="5292175"/>
              <a:ext cx="6825" cy="28050"/>
            </a:xfrm>
            <a:custGeom>
              <a:avLst/>
              <a:gdLst/>
              <a:ahLst/>
              <a:cxnLst/>
              <a:rect l="l" t="t" r="r" b="b"/>
              <a:pathLst>
                <a:path w="273" h="1122" extrusionOk="0">
                  <a:moveTo>
                    <a:pt x="1" y="1"/>
                  </a:moveTo>
                  <a:lnTo>
                    <a:pt x="30" y="56"/>
                  </a:lnTo>
                  <a:lnTo>
                    <a:pt x="14" y="56"/>
                  </a:lnTo>
                  <a:lnTo>
                    <a:pt x="257" y="351"/>
                  </a:lnTo>
                  <a:lnTo>
                    <a:pt x="257" y="1122"/>
                  </a:lnTo>
                  <a:lnTo>
                    <a:pt x="273" y="1122"/>
                  </a:lnTo>
                  <a:lnTo>
                    <a:pt x="273" y="325"/>
                  </a:lnTo>
                  <a:lnTo>
                    <a:pt x="14" y="14"/>
                  </a:lnTo>
                  <a:cubicBezTo>
                    <a:pt x="14" y="14"/>
                    <a:pt x="14" y="1"/>
                    <a:pt x="1" y="1"/>
                  </a:cubicBezTo>
                  <a:close/>
                </a:path>
              </a:pathLst>
            </a:custGeom>
            <a:solidFill>
              <a:srgbClr val="DAE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1522;p42"/>
            <p:cNvSpPr/>
            <p:nvPr/>
          </p:nvSpPr>
          <p:spPr>
            <a:xfrm>
              <a:off x="5100875" y="5246975"/>
              <a:ext cx="3350" cy="24325"/>
            </a:xfrm>
            <a:custGeom>
              <a:avLst/>
              <a:gdLst/>
              <a:ahLst/>
              <a:cxnLst/>
              <a:rect l="l" t="t" r="r" b="b"/>
              <a:pathLst>
                <a:path w="134" h="973" extrusionOk="0">
                  <a:moveTo>
                    <a:pt x="121" y="1"/>
                  </a:moveTo>
                  <a:lnTo>
                    <a:pt x="108" y="134"/>
                  </a:lnTo>
                  <a:lnTo>
                    <a:pt x="121" y="134"/>
                  </a:lnTo>
                  <a:lnTo>
                    <a:pt x="134" y="1"/>
                  </a:lnTo>
                  <a:close/>
                  <a:moveTo>
                    <a:pt x="66" y="419"/>
                  </a:moveTo>
                  <a:lnTo>
                    <a:pt x="1" y="967"/>
                  </a:lnTo>
                  <a:lnTo>
                    <a:pt x="1" y="967"/>
                  </a:lnTo>
                  <a:cubicBezTo>
                    <a:pt x="4" y="957"/>
                    <a:pt x="14" y="957"/>
                    <a:pt x="14" y="957"/>
                  </a:cubicBezTo>
                  <a:lnTo>
                    <a:pt x="82" y="419"/>
                  </a:lnTo>
                  <a:close/>
                  <a:moveTo>
                    <a:pt x="1" y="967"/>
                  </a:moveTo>
                  <a:cubicBezTo>
                    <a:pt x="1" y="969"/>
                    <a:pt x="1" y="971"/>
                    <a:pt x="1" y="973"/>
                  </a:cubicBezTo>
                  <a:lnTo>
                    <a:pt x="1" y="967"/>
                  </a:lnTo>
                  <a:close/>
                </a:path>
              </a:pathLst>
            </a:custGeom>
            <a:solidFill>
              <a:srgbClr val="4DC9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1523;p42"/>
            <p:cNvSpPr/>
            <p:nvPr/>
          </p:nvSpPr>
          <p:spPr>
            <a:xfrm>
              <a:off x="5098850" y="5270875"/>
              <a:ext cx="4075" cy="22700"/>
            </a:xfrm>
            <a:custGeom>
              <a:avLst/>
              <a:gdLst/>
              <a:ahLst/>
              <a:cxnLst/>
              <a:rect l="l" t="t" r="r" b="b"/>
              <a:pathLst>
                <a:path w="163" h="908" extrusionOk="0">
                  <a:moveTo>
                    <a:pt x="95" y="1"/>
                  </a:moveTo>
                  <a:cubicBezTo>
                    <a:pt x="95" y="1"/>
                    <a:pt x="82" y="1"/>
                    <a:pt x="82" y="17"/>
                  </a:cubicBezTo>
                  <a:lnTo>
                    <a:pt x="42" y="365"/>
                  </a:lnTo>
                  <a:lnTo>
                    <a:pt x="95" y="1"/>
                  </a:lnTo>
                  <a:close/>
                  <a:moveTo>
                    <a:pt x="42" y="365"/>
                  </a:moveTo>
                  <a:lnTo>
                    <a:pt x="27" y="474"/>
                  </a:lnTo>
                  <a:cubicBezTo>
                    <a:pt x="27" y="484"/>
                    <a:pt x="27" y="493"/>
                    <a:pt x="27" y="503"/>
                  </a:cubicBezTo>
                  <a:lnTo>
                    <a:pt x="27" y="503"/>
                  </a:lnTo>
                  <a:lnTo>
                    <a:pt x="42" y="365"/>
                  </a:lnTo>
                  <a:close/>
                  <a:moveTo>
                    <a:pt x="27" y="503"/>
                  </a:moveTo>
                  <a:lnTo>
                    <a:pt x="27" y="503"/>
                  </a:lnTo>
                  <a:cubicBezTo>
                    <a:pt x="1" y="636"/>
                    <a:pt x="40" y="785"/>
                    <a:pt x="134" y="892"/>
                  </a:cubicBezTo>
                  <a:lnTo>
                    <a:pt x="147" y="908"/>
                  </a:lnTo>
                  <a:lnTo>
                    <a:pt x="163" y="908"/>
                  </a:lnTo>
                  <a:lnTo>
                    <a:pt x="134" y="853"/>
                  </a:lnTo>
                  <a:cubicBezTo>
                    <a:pt x="95" y="798"/>
                    <a:pt x="66" y="730"/>
                    <a:pt x="40" y="665"/>
                  </a:cubicBezTo>
                  <a:cubicBezTo>
                    <a:pt x="29" y="607"/>
                    <a:pt x="27" y="558"/>
                    <a:pt x="27" y="503"/>
                  </a:cubicBezTo>
                  <a:close/>
                </a:path>
              </a:pathLst>
            </a:custGeom>
            <a:solidFill>
              <a:srgbClr val="34BD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1524;p42"/>
            <p:cNvSpPr/>
            <p:nvPr/>
          </p:nvSpPr>
          <p:spPr>
            <a:xfrm>
              <a:off x="5103225" y="5250300"/>
              <a:ext cx="675" cy="3425"/>
            </a:xfrm>
            <a:custGeom>
              <a:avLst/>
              <a:gdLst/>
              <a:ahLst/>
              <a:cxnLst/>
              <a:rect l="l" t="t" r="r" b="b"/>
              <a:pathLst>
                <a:path w="27" h="137" extrusionOk="0">
                  <a:moveTo>
                    <a:pt x="14" y="1"/>
                  </a:moveTo>
                  <a:lnTo>
                    <a:pt x="1" y="137"/>
                  </a:lnTo>
                  <a:lnTo>
                    <a:pt x="27" y="1"/>
                  </a:lnTo>
                  <a:close/>
                </a:path>
              </a:pathLst>
            </a:custGeom>
            <a:solidFill>
              <a:srgbClr val="34BD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1525;p42"/>
            <p:cNvSpPr/>
            <p:nvPr/>
          </p:nvSpPr>
          <p:spPr>
            <a:xfrm>
              <a:off x="5102500" y="5254025"/>
              <a:ext cx="750" cy="3425"/>
            </a:xfrm>
            <a:custGeom>
              <a:avLst/>
              <a:gdLst/>
              <a:ahLst/>
              <a:cxnLst/>
              <a:rect l="l" t="t" r="r" b="b"/>
              <a:pathLst>
                <a:path w="30" h="137" extrusionOk="0">
                  <a:moveTo>
                    <a:pt x="30" y="1"/>
                  </a:moveTo>
                  <a:lnTo>
                    <a:pt x="1" y="137"/>
                  </a:lnTo>
                  <a:lnTo>
                    <a:pt x="17" y="137"/>
                  </a:lnTo>
                  <a:lnTo>
                    <a:pt x="30" y="14"/>
                  </a:lnTo>
                  <a:lnTo>
                    <a:pt x="30" y="1"/>
                  </a:lnTo>
                  <a:close/>
                </a:path>
              </a:pathLst>
            </a:custGeom>
            <a:solidFill>
              <a:srgbClr val="34BD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1526;p42"/>
            <p:cNvSpPr/>
            <p:nvPr/>
          </p:nvSpPr>
          <p:spPr>
            <a:xfrm>
              <a:off x="5103225" y="52537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4"/>
                  </a:lnTo>
                  <a:lnTo>
                    <a:pt x="1" y="2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3B1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1527;p42"/>
            <p:cNvSpPr/>
            <p:nvPr/>
          </p:nvSpPr>
          <p:spPr>
            <a:xfrm>
              <a:off x="5108575" y="5320200"/>
              <a:ext cx="8850" cy="4400"/>
            </a:xfrm>
            <a:custGeom>
              <a:avLst/>
              <a:gdLst/>
              <a:ahLst/>
              <a:cxnLst/>
              <a:rect l="l" t="t" r="r" b="b"/>
              <a:pathLst>
                <a:path w="354" h="176" extrusionOk="0">
                  <a:moveTo>
                    <a:pt x="1" y="1"/>
                  </a:moveTo>
                  <a:lnTo>
                    <a:pt x="1" y="82"/>
                  </a:lnTo>
                  <a:cubicBezTo>
                    <a:pt x="1" y="82"/>
                    <a:pt x="137" y="121"/>
                    <a:pt x="354" y="176"/>
                  </a:cubicBezTo>
                  <a:lnTo>
                    <a:pt x="354" y="134"/>
                  </a:lnTo>
                  <a:cubicBezTo>
                    <a:pt x="150" y="95"/>
                    <a:pt x="17" y="53"/>
                    <a:pt x="17" y="53"/>
                  </a:cubicBezTo>
                  <a:lnTo>
                    <a:pt x="17" y="1"/>
                  </a:lnTo>
                  <a:close/>
                </a:path>
              </a:pathLst>
            </a:custGeom>
            <a:solidFill>
              <a:srgbClr val="D366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1528;p42"/>
            <p:cNvSpPr/>
            <p:nvPr/>
          </p:nvSpPr>
          <p:spPr>
            <a:xfrm>
              <a:off x="5099500" y="5246575"/>
              <a:ext cx="17925" cy="76975"/>
            </a:xfrm>
            <a:custGeom>
              <a:avLst/>
              <a:gdLst/>
              <a:ahLst/>
              <a:cxnLst/>
              <a:rect l="l" t="t" r="r" b="b"/>
              <a:pathLst>
                <a:path w="717" h="3079" extrusionOk="0">
                  <a:moveTo>
                    <a:pt x="189" y="1"/>
                  </a:moveTo>
                  <a:lnTo>
                    <a:pt x="189" y="17"/>
                  </a:lnTo>
                  <a:lnTo>
                    <a:pt x="176" y="150"/>
                  </a:lnTo>
                  <a:lnTo>
                    <a:pt x="150" y="286"/>
                  </a:lnTo>
                  <a:lnTo>
                    <a:pt x="150" y="312"/>
                  </a:lnTo>
                  <a:lnTo>
                    <a:pt x="137" y="435"/>
                  </a:lnTo>
                  <a:lnTo>
                    <a:pt x="69" y="973"/>
                  </a:lnTo>
                  <a:lnTo>
                    <a:pt x="1" y="1446"/>
                  </a:lnTo>
                  <a:cubicBezTo>
                    <a:pt x="1" y="1514"/>
                    <a:pt x="1" y="1569"/>
                    <a:pt x="14" y="1637"/>
                  </a:cubicBezTo>
                  <a:cubicBezTo>
                    <a:pt x="40" y="1702"/>
                    <a:pt x="69" y="1770"/>
                    <a:pt x="108" y="1825"/>
                  </a:cubicBezTo>
                  <a:cubicBezTo>
                    <a:pt x="121" y="1825"/>
                    <a:pt x="121" y="1838"/>
                    <a:pt x="121" y="1838"/>
                  </a:cubicBezTo>
                  <a:lnTo>
                    <a:pt x="380" y="2149"/>
                  </a:lnTo>
                  <a:lnTo>
                    <a:pt x="380" y="2946"/>
                  </a:lnTo>
                  <a:lnTo>
                    <a:pt x="380" y="2998"/>
                  </a:lnTo>
                  <a:cubicBezTo>
                    <a:pt x="380" y="2998"/>
                    <a:pt x="513" y="3040"/>
                    <a:pt x="717" y="3079"/>
                  </a:cubicBezTo>
                  <a:lnTo>
                    <a:pt x="662" y="2149"/>
                  </a:lnTo>
                  <a:lnTo>
                    <a:pt x="406" y="1851"/>
                  </a:lnTo>
                  <a:cubicBezTo>
                    <a:pt x="299" y="1744"/>
                    <a:pt x="257" y="1608"/>
                    <a:pt x="257" y="1459"/>
                  </a:cubicBezTo>
                  <a:lnTo>
                    <a:pt x="364" y="1"/>
                  </a:lnTo>
                  <a:close/>
                </a:path>
              </a:pathLst>
            </a:custGeom>
            <a:solidFill>
              <a:srgbClr val="34713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1529;p42"/>
            <p:cNvSpPr/>
            <p:nvPr/>
          </p:nvSpPr>
          <p:spPr>
            <a:xfrm>
              <a:off x="5123475" y="5297925"/>
              <a:ext cx="34450" cy="9825"/>
            </a:xfrm>
            <a:custGeom>
              <a:avLst/>
              <a:gdLst/>
              <a:ahLst/>
              <a:cxnLst/>
              <a:rect l="l" t="t" r="r" b="b"/>
              <a:pathLst>
                <a:path w="1378" h="393" extrusionOk="0">
                  <a:moveTo>
                    <a:pt x="53" y="1"/>
                  </a:moveTo>
                  <a:lnTo>
                    <a:pt x="1" y="53"/>
                  </a:lnTo>
                  <a:cubicBezTo>
                    <a:pt x="14" y="53"/>
                    <a:pt x="406" y="393"/>
                    <a:pt x="1378" y="393"/>
                  </a:cubicBezTo>
                  <a:lnTo>
                    <a:pt x="1378" y="325"/>
                  </a:lnTo>
                  <a:cubicBezTo>
                    <a:pt x="892" y="325"/>
                    <a:pt x="568" y="244"/>
                    <a:pt x="351" y="163"/>
                  </a:cubicBezTo>
                  <a:cubicBezTo>
                    <a:pt x="244" y="121"/>
                    <a:pt x="163" y="82"/>
                    <a:pt x="121" y="53"/>
                  </a:cubicBezTo>
                  <a:cubicBezTo>
                    <a:pt x="95" y="40"/>
                    <a:pt x="82" y="27"/>
                    <a:pt x="69" y="14"/>
                  </a:cubicBezTo>
                  <a:lnTo>
                    <a:pt x="53" y="14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A35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1530;p42"/>
            <p:cNvSpPr/>
            <p:nvPr/>
          </p:nvSpPr>
          <p:spPr>
            <a:xfrm>
              <a:off x="5124125" y="5297925"/>
              <a:ext cx="34450" cy="9825"/>
            </a:xfrm>
            <a:custGeom>
              <a:avLst/>
              <a:gdLst/>
              <a:ahLst/>
              <a:cxnLst/>
              <a:rect l="l" t="t" r="r" b="b"/>
              <a:pathLst>
                <a:path w="1378" h="393" extrusionOk="0">
                  <a:moveTo>
                    <a:pt x="1339" y="1"/>
                  </a:moveTo>
                  <a:cubicBezTo>
                    <a:pt x="1310" y="27"/>
                    <a:pt x="934" y="325"/>
                    <a:pt x="1" y="325"/>
                  </a:cubicBezTo>
                  <a:lnTo>
                    <a:pt x="1" y="393"/>
                  </a:lnTo>
                  <a:cubicBezTo>
                    <a:pt x="986" y="393"/>
                    <a:pt x="1365" y="53"/>
                    <a:pt x="1378" y="53"/>
                  </a:cubicBezTo>
                  <a:lnTo>
                    <a:pt x="1339" y="1"/>
                  </a:lnTo>
                  <a:close/>
                </a:path>
              </a:pathLst>
            </a:custGeom>
            <a:solidFill>
              <a:srgbClr val="3A35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1531;p42"/>
            <p:cNvSpPr/>
            <p:nvPr/>
          </p:nvSpPr>
          <p:spPr>
            <a:xfrm>
              <a:off x="5123475" y="5306025"/>
              <a:ext cx="34450" cy="9825"/>
            </a:xfrm>
            <a:custGeom>
              <a:avLst/>
              <a:gdLst/>
              <a:ahLst/>
              <a:cxnLst/>
              <a:rect l="l" t="t" r="r" b="b"/>
              <a:pathLst>
                <a:path w="1378" h="393" extrusionOk="0">
                  <a:moveTo>
                    <a:pt x="53" y="1"/>
                  </a:moveTo>
                  <a:lnTo>
                    <a:pt x="1" y="53"/>
                  </a:lnTo>
                  <a:cubicBezTo>
                    <a:pt x="14" y="53"/>
                    <a:pt x="406" y="393"/>
                    <a:pt x="1378" y="393"/>
                  </a:cubicBezTo>
                  <a:lnTo>
                    <a:pt x="1378" y="325"/>
                  </a:lnTo>
                  <a:cubicBezTo>
                    <a:pt x="892" y="325"/>
                    <a:pt x="568" y="244"/>
                    <a:pt x="351" y="163"/>
                  </a:cubicBezTo>
                  <a:cubicBezTo>
                    <a:pt x="244" y="121"/>
                    <a:pt x="163" y="82"/>
                    <a:pt x="121" y="53"/>
                  </a:cubicBezTo>
                  <a:cubicBezTo>
                    <a:pt x="95" y="40"/>
                    <a:pt x="82" y="27"/>
                    <a:pt x="69" y="14"/>
                  </a:cubicBezTo>
                  <a:cubicBezTo>
                    <a:pt x="53" y="14"/>
                    <a:pt x="53" y="14"/>
                    <a:pt x="53" y="1"/>
                  </a:cubicBezTo>
                  <a:close/>
                </a:path>
              </a:pathLst>
            </a:custGeom>
            <a:solidFill>
              <a:srgbClr val="3A35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1532;p42"/>
            <p:cNvSpPr/>
            <p:nvPr/>
          </p:nvSpPr>
          <p:spPr>
            <a:xfrm>
              <a:off x="5124125" y="5306025"/>
              <a:ext cx="34450" cy="9825"/>
            </a:xfrm>
            <a:custGeom>
              <a:avLst/>
              <a:gdLst/>
              <a:ahLst/>
              <a:cxnLst/>
              <a:rect l="l" t="t" r="r" b="b"/>
              <a:pathLst>
                <a:path w="1378" h="393" extrusionOk="0">
                  <a:moveTo>
                    <a:pt x="1339" y="1"/>
                  </a:moveTo>
                  <a:cubicBezTo>
                    <a:pt x="1310" y="14"/>
                    <a:pt x="934" y="325"/>
                    <a:pt x="1" y="325"/>
                  </a:cubicBezTo>
                  <a:lnTo>
                    <a:pt x="1" y="393"/>
                  </a:lnTo>
                  <a:cubicBezTo>
                    <a:pt x="986" y="393"/>
                    <a:pt x="1365" y="53"/>
                    <a:pt x="1378" y="53"/>
                  </a:cubicBezTo>
                  <a:lnTo>
                    <a:pt x="1339" y="1"/>
                  </a:lnTo>
                  <a:close/>
                </a:path>
              </a:pathLst>
            </a:custGeom>
            <a:solidFill>
              <a:srgbClr val="3A35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EEBDB34-EAC3-3A5A-2242-F55ECC146C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4501" y="1719797"/>
            <a:ext cx="6151397" cy="16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152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176" grpId="0"/>
    </p:bldLst>
  </p:timing>
</p:sld>
</file>

<file path=ppt/theme/theme1.xml><?xml version="1.0" encoding="utf-8"?>
<a:theme xmlns:a="http://schemas.openxmlformats.org/drawingml/2006/main" name="1_Weltkindertag! by Slidego">
  <a:themeElements>
    <a:clrScheme name="Simple Light">
      <a:dk1>
        <a:srgbClr val="000000"/>
      </a:dk1>
      <a:lt1>
        <a:srgbClr val="FFFFFF"/>
      </a:lt1>
      <a:dk2>
        <a:srgbClr val="A3EEFF"/>
      </a:dk2>
      <a:lt2>
        <a:srgbClr val="FFC600"/>
      </a:lt2>
      <a:accent1>
        <a:srgbClr val="FF8C00"/>
      </a:accent1>
      <a:accent2>
        <a:srgbClr val="F7727B"/>
      </a:accent2>
      <a:accent3>
        <a:srgbClr val="621B21"/>
      </a:accent3>
      <a:accent4>
        <a:srgbClr val="CEDE86"/>
      </a:accent4>
      <a:accent5>
        <a:srgbClr val="9DCA55"/>
      </a:accent5>
      <a:accent6>
        <a:srgbClr val="3D7D4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Lato</vt:lpstr>
      <vt:lpstr>Livvic</vt:lpstr>
      <vt:lpstr>Open Sans</vt:lpstr>
      <vt:lpstr>Patrick Hand</vt:lpstr>
      <vt:lpstr>Roboto</vt:lpstr>
      <vt:lpstr>Roboto Condensed Light</vt:lpstr>
      <vt:lpstr>1_Weltkindertag! by Slidego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11</cp:revision>
  <dcterms:created xsi:type="dcterms:W3CDTF">2023-01-31T06:59:58Z</dcterms:created>
  <dcterms:modified xsi:type="dcterms:W3CDTF">2026-04-08T02:13:21Z</dcterms:modified>
</cp:coreProperties>
</file>