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345E9-6A7D-4308-8833-E9B22BFC79D5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17C65-F76F-4992-962F-F11BC6BC4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1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5.pn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hdphoto" Target="../media/hdphoto2.wdp"/><Relationship Id="rId7" Type="http://schemas.openxmlformats.org/officeDocument/2006/relationships/image" Target="../media/image53.png"/><Relationship Id="rId12" Type="http://schemas.openxmlformats.org/officeDocument/2006/relationships/image" Target="../media/image54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2.png"/><Relationship Id="rId11" Type="http://schemas.openxmlformats.org/officeDocument/2006/relationships/image" Target="../media/image8.png"/><Relationship Id="rId5" Type="http://schemas.openxmlformats.org/officeDocument/2006/relationships/image" Target="../media/image42.png"/><Relationship Id="rId10" Type="http://schemas.openxmlformats.org/officeDocument/2006/relationships/image" Target="../media/image6.png"/><Relationship Id="rId4" Type="http://schemas.openxmlformats.org/officeDocument/2006/relationships/image" Target="../media/image41.png"/><Relationship Id="rId9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0" Type="http://schemas.openxmlformats.org/officeDocument/2006/relationships/image" Target="../media/image27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30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2.wdp"/><Relationship Id="rId7" Type="http://schemas.openxmlformats.org/officeDocument/2006/relationships/image" Target="../media/image30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8.png"/><Relationship Id="rId4" Type="http://schemas.openxmlformats.org/officeDocument/2006/relationships/image" Target="../media/image41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3054B5-9C4F-486C-B3F0-24587A0A9B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CFB3D01-21AC-4910-A70B-51CF7434F5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50C497-F826-4673-88A7-F75632AFC5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4E870DC-0CA0-416B-96C3-4EF19A55EEA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126477C-4448-488E-8E32-C2C36498B2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458" y="4568625"/>
            <a:ext cx="517384" cy="51738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C42B3B2-CCEC-47C3-84EE-171BBBD18DC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11" y="3952451"/>
            <a:ext cx="789998" cy="7899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3ECB1A5-5E8C-49DD-B5D9-05526E19E4E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CC089F3-8A11-43AF-A465-CC285F5F616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066" y="2998148"/>
            <a:ext cx="685290" cy="6852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DF765CC-2559-4ADB-8CE0-A109A1439D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351" y="1397393"/>
            <a:ext cx="718159" cy="71815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9A5FF7B-10D2-4893-832F-35BCF006CF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56C5CC5-AD65-45B7-960D-B2AB3F893CC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6" y="1213099"/>
            <a:ext cx="1275084" cy="45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7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BC9BAB4-04FC-4E8A-AD05-271F4D369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0"/>
            <a:ext cx="3053302" cy="143607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3178BCE-3A39-453A-9301-D1BEFBAF89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2667000" cy="1046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773458E-7CBF-4F69-BBE2-D89DCE116A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48" y="4940418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9C84157-D2B1-4FDD-A78F-0F5E70A9E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565" y="0"/>
            <a:ext cx="369072" cy="9931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917C486-AD0F-4AF1-821E-0F7F1239C3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34687" y="0"/>
            <a:ext cx="548003" cy="14746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D6EAFE9-4C34-485A-8589-9C7EB3550A4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6687" y="0"/>
            <a:ext cx="414338" cy="111497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21F78BD-C711-40B6-8B91-759C096C438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08" y="5383330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094E46-125B-42CE-9B13-B6081682B67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4" y="36399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AA5B5A-8A7B-4D9E-92F0-ACFCC97CD57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BAF7D0A-F11D-454F-A83D-D5710C068AD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08EF94D-231D-4412-955D-DA2FEB037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6" y="1"/>
            <a:ext cx="5591174" cy="2247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07AC032-5AED-4AB5-895E-F5B496CCE8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18DEC3-1AA1-4120-8EE5-56A37EF6D6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24" y="0"/>
            <a:ext cx="4943475" cy="19399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5699C39-E351-44CC-9C47-F78BB666064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6" y="0"/>
            <a:ext cx="630176" cy="169579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9BCE8E9-A88A-40BE-AC5C-E323A32199C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" y="4940418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81E248D-0FC3-4BCC-B3A7-E7957C5764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836" y="15444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2A572C4-98D9-466B-A5F0-DF6ED9CEA3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208" y="2929930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4998F38-251C-4627-9EDF-037DDF25828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2" y="148953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1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C2DE485-60A4-4E29-8EED-F475C21B34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1BF696-12C4-49C2-A78F-A811432B4B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C010875-54B3-4AA2-A10A-5CD2F8CDADC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E63438E-DBE4-4436-90C6-D037592F673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782" y="2627249"/>
            <a:ext cx="793916" cy="895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E2FC664-C92A-48E0-979C-FC06E900E2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B1B6CA-0EEF-4036-B827-C7D088896B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251" y="-1983"/>
            <a:ext cx="414278" cy="111481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A37E640-25F9-4670-8F2B-8FD62953C4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0" y="0"/>
            <a:ext cx="491711" cy="13231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40894ED-5F6B-4621-B9D6-B387E7DC1E4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05C6FF4-E0AE-4E10-80ED-3755A143968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9F94D49-5653-4412-BB0C-045111A79013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BA8B000-6FF6-4E95-80BA-18B31BC2D2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0EEFD0B-25C5-459B-96A9-8E7915BB10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738" y="-1983"/>
            <a:ext cx="576899" cy="155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7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0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2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7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81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3053B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89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BD070EE-2B0C-464C-9BF9-F150A5D97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2C7BC18-60A5-43A5-8F2B-03E223854A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6EB302-36DE-426C-9259-4F47DA291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BC5F7D-BE80-4770-97F9-C71EF4496070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115A6-B794-40CB-84F1-710B2CF9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CEBEA0-DCF9-4A48-B638-0019CD665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5F585-B2A4-4968-8875-550D93816BF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2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19D6A07-2E39-4176-8179-F058F1E636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55812"/>
            <a:ext cx="2752725" cy="275272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A743671-A5A4-4FA5-9850-ED0688283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08537"/>
            <a:ext cx="12192000" cy="274946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96BFE4-BA88-4F14-BA1C-CEE3D8C6C9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C545610-5C22-4026-9FCE-73449F57DCA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705" y="3295650"/>
            <a:ext cx="1787393" cy="631403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F9AB25E-6E9F-4907-B806-E83BCCD32B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66" y="0"/>
            <a:ext cx="3160734" cy="148660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C5DEBEA-E25F-4453-AFDB-55DB0CDC6D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08" y="1"/>
            <a:ext cx="2521591" cy="9895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AF8A10E-49EF-4555-9FD3-C71AA2E81DB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4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92935206-BD60-4FFB-BAD4-99E7D39869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799" y="-14856"/>
            <a:ext cx="3119867" cy="14673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20D8AD4-E944-43BF-81C9-ADD2B3418A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333980"/>
            <a:ext cx="3883514" cy="15240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ED0EA60-CE20-47C4-BC6A-E122A9F87E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9A63E3E-FDAA-4E4E-A5E3-ED0D47E1323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EC71A44-A120-4E17-8EE7-FC61F44C7B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936ECB9-354D-4A62-AD9A-45029458AB5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70C8B9B-01B1-4583-8897-833CC5103CA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947099C-326B-427D-9988-A86261343B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A4540DD-BA3F-452D-BBC5-1FD2E92917C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F7008D0-97CF-41B3-B300-6F67853F1F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75" y="6351231"/>
            <a:ext cx="361950" cy="36195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23A3329-7522-46D7-AE12-CC887F3005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6EE60D21-F66A-48BB-A735-914ED9722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940417"/>
            <a:ext cx="12192000" cy="191758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B2F553F-4531-459A-8133-27CE4F5B6B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"/>
            <a:ext cx="3324225" cy="15635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6E3CB9A-C437-4D68-BDA1-0B8B2651323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848" y="243352"/>
            <a:ext cx="1311570" cy="1311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34C59E0-1B26-4B8E-8B58-346B9FD3B8A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201" y="6146486"/>
            <a:ext cx="718159" cy="7181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F036BF-FBAD-43FC-B219-C239B6CA8DF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654" y="390438"/>
            <a:ext cx="951551" cy="33613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78BA6A5-5E6C-4CD8-A59A-B4A3D756633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71" y="427396"/>
            <a:ext cx="471741" cy="4717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703B74A-3BB7-4298-A8B7-69F9D6449E6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762" y="1172094"/>
            <a:ext cx="471741" cy="47174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B6A458B-4AD0-42B5-81B6-9756E2D53EF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74" y="3716363"/>
            <a:ext cx="341287" cy="3412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C14B787-B148-4DFC-9974-0CA848A3BE2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31" y="-1735"/>
            <a:ext cx="497313" cy="133826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9D1FDD2E-E1C3-4192-90C1-E3168EC9BB1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47" y="-20785"/>
            <a:ext cx="362808" cy="97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8056C9E-50C1-4CDE-A78D-68871C494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5311036" y="1028699"/>
            <a:ext cx="6880964" cy="58359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2A75DD3-B76A-4651-AD40-44530D27D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9" y="114300"/>
            <a:ext cx="1016000" cy="101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4A99EAB-0F9F-4AC4-9603-D61A52AF1B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5" y="518283"/>
            <a:ext cx="567733" cy="20055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C72581-DA09-4C6B-B131-141328C935E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60" y="718837"/>
            <a:ext cx="567733" cy="20055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AB483B-782B-484A-A22F-A2CFCAA8B1C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434136"/>
            <a:ext cx="471741" cy="47174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EAFE758-0277-4A35-A4A5-0A7C1DA53C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231" y="676395"/>
            <a:ext cx="471741" cy="4717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AD42FDB7-25E0-4B41-846B-65006D10B1E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20191" y="5029180"/>
            <a:ext cx="304800" cy="304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916097D-CC14-4C36-BA13-6BF72355EE5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691" y="337308"/>
            <a:ext cx="361950" cy="3619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DAC69D5-2E88-4323-B6FC-6D9A04B8702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48" y="5287232"/>
            <a:ext cx="361951" cy="36195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3F0E748-B129-43A3-93EA-7392191A880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34" y="0"/>
            <a:ext cx="491711" cy="132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8C1A596-0ED4-49D1-B873-2C41450691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87924"/>
            <a:ext cx="1481551" cy="14815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1322D45-56A3-403D-BDDE-F33E2EE775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365304" y="5079303"/>
            <a:ext cx="4826696" cy="179748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E2931D4-EBC4-4EA0-8E36-5A4D38A2F05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655484" y="5536504"/>
            <a:ext cx="3536515" cy="13214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9A25D1-AAF0-4207-9B96-E1B56CC994A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191758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F3C64C6-8D32-4D95-A3FE-68E4888FDA7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" y="1272826"/>
            <a:ext cx="713526" cy="25205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FA50B59-80A0-49F0-A74E-C9DE27BEE6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652" y="5536504"/>
            <a:ext cx="713526" cy="25205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F1BDBA6-A8BD-47B0-AE92-CA77A684457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908" y="5648409"/>
            <a:ext cx="713526" cy="25205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513B09F-8D11-411A-B9DA-347B92BC90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16" y="6284247"/>
            <a:ext cx="517384" cy="51738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D663D1A-AC28-4F54-93F0-6DBAC3B18E17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144" y="1740828"/>
            <a:ext cx="464678" cy="46467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1A3F35F-E62B-4CED-9872-BB000419FC0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323" y="3293499"/>
            <a:ext cx="517384" cy="5173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0201FE9-58EB-4333-ACC9-9FC02BFF886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42" y="2866361"/>
            <a:ext cx="464678" cy="46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7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6351905-3BEE-4C7C-9C2C-0A7AE6AF4E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0418"/>
            <a:ext cx="12192000" cy="191758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D39AB5A-5FBC-4741-A12E-40A7C31B68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499" y="0"/>
            <a:ext cx="1845501" cy="8680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294E07-1FDA-42A3-9ABC-85B7690CB2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071" y="0"/>
            <a:ext cx="1569929" cy="61609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C355E65-B886-4814-8E4E-1EB46668B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" y="0"/>
            <a:ext cx="567886" cy="15281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5A3F73-566B-4582-B38E-89CDA13DBA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269" y="-11795"/>
            <a:ext cx="466659" cy="125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3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41D1745-9AD8-4AFE-B864-B1D10207E5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381" b="15044"/>
          <a:stretch/>
        </p:blipFill>
        <p:spPr>
          <a:xfrm>
            <a:off x="8505825" y="3200401"/>
            <a:ext cx="3686175" cy="3657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63FAB05-E3BE-4BD5-A2BB-014646E54F9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578" y="4784243"/>
            <a:ext cx="2500160" cy="8831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B10A9C8-83FA-42E0-9667-4D6E5F91546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6740" y="3055874"/>
            <a:ext cx="1532250" cy="54127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23E7748-BAAE-43BD-976C-C5ECD4655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4346" y="3089912"/>
            <a:ext cx="1532250" cy="54127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65C1F1-5DB2-419D-9A41-D9608D6A93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4" y="0"/>
            <a:ext cx="729132" cy="196208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FFCEA7-D130-4E1C-9B17-F03F4E2FE4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02" y="0"/>
            <a:ext cx="491711" cy="132318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62D229-1472-4C34-A30C-0933A2EEE3F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8495"/>
            <a:ext cx="12192000" cy="191758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740E4E-5A66-4E9A-B097-F0527810651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818" y="4770508"/>
            <a:ext cx="517384" cy="5173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DDDA4F7-8FA0-4FA0-8CF8-120DBC848FD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023" y="363997"/>
            <a:ext cx="750819" cy="75081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18D8CF-7101-41CE-BC51-B8D09869093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03" y="1916669"/>
            <a:ext cx="517384" cy="51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7FC44C26-3F50-4A4C-9168-998748067E80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0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379" y="3575586"/>
            <a:ext cx="3340623" cy="3337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56163"/>
            <a:ext cx="2955220" cy="2955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6F00FA-1CFD-B56C-5C3F-493A44FD5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327" y="1781043"/>
            <a:ext cx="9577646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6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等线</vt:lpstr>
      <vt:lpstr>Arial</vt:lpstr>
      <vt:lpstr>Calibri</vt:lpstr>
      <vt:lpstr>1_Office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</cp:revision>
  <dcterms:created xsi:type="dcterms:W3CDTF">2023-01-30T10:52:11Z</dcterms:created>
  <dcterms:modified xsi:type="dcterms:W3CDTF">2026-04-08T02:11:51Z</dcterms:modified>
</cp:coreProperties>
</file>