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756BE-F5F3-4619-97EB-AB322FDB1F87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61890-A163-4B16-9538-4AC1575B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5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756BE-F5F3-4619-97EB-AB322FDB1F87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61890-A163-4B16-9538-4AC1575B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96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756BE-F5F3-4619-97EB-AB322FDB1F87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61890-A163-4B16-9538-4AC1575B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6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756BE-F5F3-4619-97EB-AB322FDB1F87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61890-A163-4B16-9538-4AC1575B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1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756BE-F5F3-4619-97EB-AB322FDB1F87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61890-A163-4B16-9538-4AC1575B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4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756BE-F5F3-4619-97EB-AB322FDB1F87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61890-A163-4B16-9538-4AC1575B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20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756BE-F5F3-4619-97EB-AB322FDB1F87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61890-A163-4B16-9538-4AC1575B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9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756BE-F5F3-4619-97EB-AB322FDB1F87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61890-A163-4B16-9538-4AC1575B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9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756BE-F5F3-4619-97EB-AB322FDB1F87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61890-A163-4B16-9538-4AC1575B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6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756BE-F5F3-4619-97EB-AB322FDB1F87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61890-A163-4B16-9538-4AC1575B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5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756BE-F5F3-4619-97EB-AB322FDB1F87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61890-A163-4B16-9538-4AC1575B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8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0CB81BB6-D377-8118-0168-3D2034A8EB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326" y="104774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8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94D49B-D2EC-4D70-98DA-628704210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475"/>
          </a:xfrm>
          <a:prstGeom prst="rect">
            <a:avLst/>
          </a:prstGeom>
        </p:spPr>
      </p:pic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AC7B5F6-DC6D-4683-BAAE-DA24196B6D98}"/>
              </a:ext>
            </a:extLst>
          </p:cNvPr>
          <p:cNvSpPr/>
          <p:nvPr/>
        </p:nvSpPr>
        <p:spPr>
          <a:xfrm>
            <a:off x="1676755" y="645306"/>
            <a:ext cx="9158748" cy="3536169"/>
          </a:xfrm>
          <a:prstGeom prst="roundRect">
            <a:avLst/>
          </a:prstGeom>
          <a:solidFill>
            <a:srgbClr val="FFFFFF">
              <a:alpha val="81000"/>
            </a:srgb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C9567B-2049-49A3-B50D-916EDCBB9D32}"/>
              </a:ext>
            </a:extLst>
          </p:cNvPr>
          <p:cNvSpPr txBox="1"/>
          <p:nvPr/>
        </p:nvSpPr>
        <p:spPr>
          <a:xfrm>
            <a:off x="2063709" y="692931"/>
            <a:ext cx="8722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7D4C5B-3EC6-7C9A-BAAB-23617B930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219" y="1354038"/>
            <a:ext cx="3755461" cy="835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5BE61F-3830-0500-064E-01515C00A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224" y="2324040"/>
            <a:ext cx="1062015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737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20</cp:revision>
  <dcterms:created xsi:type="dcterms:W3CDTF">2023-01-30T11:15:42Z</dcterms:created>
  <dcterms:modified xsi:type="dcterms:W3CDTF">2026-04-08T02:11:39Z</dcterms:modified>
</cp:coreProperties>
</file>