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7E7BA-2E28-436D-846A-2B91A68B16C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A6281-48B3-4235-8FBB-6DB5AC0E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0" y="0"/>
            <a:ext cx="12486619" cy="6858000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12163" y="3215928"/>
            <a:ext cx="12683064" cy="4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7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4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5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0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5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0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05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0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5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16038"/>
            <a:ext cx="12192000" cy="590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468" y="73674"/>
            <a:ext cx="796929" cy="7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B935E-29A5-DCC2-9C90-EF073E078CC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758" y="39340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11617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49" y="4441391"/>
            <a:ext cx="2605897" cy="2554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D932CF-9DDE-E95E-4581-BB44773AE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7137" y="869342"/>
            <a:ext cx="3127519" cy="774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315788-101E-66FB-23CF-379307D2C53F}"/>
              </a:ext>
            </a:extLst>
          </p:cNvPr>
          <p:cNvSpPr txBox="1"/>
          <p:nvPr/>
        </p:nvSpPr>
        <p:spPr>
          <a:xfrm>
            <a:off x="4245251" y="363192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4800DB-4509-E4B9-6695-DC6389F30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7111" y="2116752"/>
            <a:ext cx="645012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24</cp:revision>
  <dcterms:created xsi:type="dcterms:W3CDTF">2023-01-31T07:25:04Z</dcterms:created>
  <dcterms:modified xsi:type="dcterms:W3CDTF">2026-04-08T02:12:59Z</dcterms:modified>
</cp:coreProperties>
</file>