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4408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89879" autoAdjust="0"/>
  </p:normalViewPr>
  <p:slideViewPr>
    <p:cSldViewPr snapToGrid="0">
      <p:cViewPr varScale="1">
        <p:scale>
          <a:sx n="57" d="100"/>
          <a:sy n="57" d="100"/>
        </p:scale>
        <p:origin x="1016" y="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D06DDAE-7AE2-4460-8C77-6324DFFC1DE7}" type="datetimeFigureOut">
              <a:rPr lang="en-US" smtClean="0"/>
              <a:t>4/8/2026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86C6DE9-3817-404A-9AD6-9D655C496C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56049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1"/>
          <p:cNvGrpSpPr>
            <a:grpSpLocks/>
          </p:cNvGrpSpPr>
          <p:nvPr userDrawn="1"/>
        </p:nvGrpSpPr>
        <p:grpSpPr bwMode="auto">
          <a:xfrm>
            <a:off x="0" y="0"/>
            <a:ext cx="12192000" cy="6858000"/>
            <a:chOff x="0" y="0"/>
            <a:chExt cx="12192000" cy="6750674"/>
          </a:xfrm>
        </p:grpSpPr>
        <p:sp>
          <p:nvSpPr>
            <p:cNvPr id="3" name="矩形 2"/>
            <p:cNvSpPr/>
            <p:nvPr/>
          </p:nvSpPr>
          <p:spPr>
            <a:xfrm>
              <a:off x="0" y="0"/>
              <a:ext cx="12192000" cy="482861"/>
            </a:xfrm>
            <a:prstGeom prst="rect">
              <a:avLst/>
            </a:prstGeom>
            <a:solidFill>
              <a:srgbClr val="DFFAF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457200">
                <a:defRPr/>
              </a:pPr>
              <a:endParaRPr lang="zh-CN" altLang="en-US" dirty="0">
                <a:solidFill>
                  <a:srgbClr val="FFFFFF"/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4" name="矩形 3"/>
            <p:cNvSpPr/>
            <p:nvPr/>
          </p:nvSpPr>
          <p:spPr>
            <a:xfrm>
              <a:off x="0" y="482861"/>
              <a:ext cx="12192000" cy="481298"/>
            </a:xfrm>
            <a:prstGeom prst="rect">
              <a:avLst/>
            </a:prstGeom>
            <a:solidFill>
              <a:srgbClr val="FAF9F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457200">
                <a:defRPr/>
              </a:pPr>
              <a:endParaRPr lang="zh-CN" altLang="en-US" dirty="0">
                <a:solidFill>
                  <a:srgbClr val="FFFFFF"/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5" name="矩形 4"/>
            <p:cNvSpPr/>
            <p:nvPr/>
          </p:nvSpPr>
          <p:spPr>
            <a:xfrm>
              <a:off x="0" y="964159"/>
              <a:ext cx="12192000" cy="482860"/>
            </a:xfrm>
            <a:prstGeom prst="rect">
              <a:avLst/>
            </a:prstGeom>
            <a:solidFill>
              <a:srgbClr val="DFFAF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457200">
                <a:defRPr/>
              </a:pPr>
              <a:endParaRPr lang="zh-CN" altLang="en-US" dirty="0">
                <a:solidFill>
                  <a:srgbClr val="FFFFFF"/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6" name="矩形 5"/>
            <p:cNvSpPr/>
            <p:nvPr/>
          </p:nvSpPr>
          <p:spPr>
            <a:xfrm>
              <a:off x="0" y="1447019"/>
              <a:ext cx="12192000" cy="481298"/>
            </a:xfrm>
            <a:prstGeom prst="rect">
              <a:avLst/>
            </a:prstGeom>
            <a:solidFill>
              <a:srgbClr val="FAF9F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457200">
                <a:defRPr/>
              </a:pPr>
              <a:endParaRPr lang="zh-CN" altLang="en-US" dirty="0">
                <a:solidFill>
                  <a:srgbClr val="FFFFFF"/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7" name="矩形 6"/>
            <p:cNvSpPr/>
            <p:nvPr/>
          </p:nvSpPr>
          <p:spPr>
            <a:xfrm>
              <a:off x="0" y="1928318"/>
              <a:ext cx="12192000" cy="482861"/>
            </a:xfrm>
            <a:prstGeom prst="rect">
              <a:avLst/>
            </a:prstGeom>
            <a:solidFill>
              <a:srgbClr val="DFFAF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457200">
                <a:defRPr/>
              </a:pPr>
              <a:endParaRPr lang="zh-CN" altLang="en-US" dirty="0">
                <a:solidFill>
                  <a:srgbClr val="FFFFFF"/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8" name="矩形 7"/>
            <p:cNvSpPr/>
            <p:nvPr/>
          </p:nvSpPr>
          <p:spPr>
            <a:xfrm>
              <a:off x="0" y="2411179"/>
              <a:ext cx="12192000" cy="481298"/>
            </a:xfrm>
            <a:prstGeom prst="rect">
              <a:avLst/>
            </a:prstGeom>
            <a:solidFill>
              <a:srgbClr val="FAF9F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457200">
                <a:defRPr/>
              </a:pPr>
              <a:endParaRPr lang="zh-CN" altLang="en-US" dirty="0">
                <a:solidFill>
                  <a:srgbClr val="FFFFFF"/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9" name="矩形 8"/>
            <p:cNvSpPr/>
            <p:nvPr/>
          </p:nvSpPr>
          <p:spPr>
            <a:xfrm>
              <a:off x="0" y="2892477"/>
              <a:ext cx="12192000" cy="482860"/>
            </a:xfrm>
            <a:prstGeom prst="rect">
              <a:avLst/>
            </a:prstGeom>
            <a:solidFill>
              <a:srgbClr val="DFFAF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457200">
                <a:defRPr/>
              </a:pPr>
              <a:endParaRPr lang="zh-CN" altLang="en-US" dirty="0">
                <a:solidFill>
                  <a:srgbClr val="FFFFFF"/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10" name="矩形 9"/>
            <p:cNvSpPr/>
            <p:nvPr/>
          </p:nvSpPr>
          <p:spPr>
            <a:xfrm>
              <a:off x="0" y="3375337"/>
              <a:ext cx="12192000" cy="482861"/>
            </a:xfrm>
            <a:prstGeom prst="rect">
              <a:avLst/>
            </a:prstGeom>
            <a:solidFill>
              <a:srgbClr val="FAF9F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457200">
                <a:defRPr/>
              </a:pPr>
              <a:endParaRPr lang="zh-CN" altLang="en-US" dirty="0">
                <a:solidFill>
                  <a:srgbClr val="FFFFFF"/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11" name="矩形 10"/>
            <p:cNvSpPr/>
            <p:nvPr/>
          </p:nvSpPr>
          <p:spPr>
            <a:xfrm>
              <a:off x="0" y="3858198"/>
              <a:ext cx="12192000" cy="481298"/>
            </a:xfrm>
            <a:prstGeom prst="rect">
              <a:avLst/>
            </a:prstGeom>
            <a:solidFill>
              <a:srgbClr val="DFFAF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457200">
                <a:defRPr/>
              </a:pPr>
              <a:endParaRPr lang="zh-CN" altLang="en-US" dirty="0">
                <a:solidFill>
                  <a:srgbClr val="FFFFFF"/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12" name="矩形 11"/>
            <p:cNvSpPr/>
            <p:nvPr/>
          </p:nvSpPr>
          <p:spPr>
            <a:xfrm>
              <a:off x="0" y="4339496"/>
              <a:ext cx="12192000" cy="482860"/>
            </a:xfrm>
            <a:prstGeom prst="rect">
              <a:avLst/>
            </a:prstGeom>
            <a:solidFill>
              <a:srgbClr val="FAF9F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457200">
                <a:defRPr/>
              </a:pPr>
              <a:endParaRPr lang="zh-CN" altLang="en-US" dirty="0">
                <a:solidFill>
                  <a:srgbClr val="FFFFFF"/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13" name="矩形 12"/>
            <p:cNvSpPr/>
            <p:nvPr/>
          </p:nvSpPr>
          <p:spPr>
            <a:xfrm>
              <a:off x="0" y="4822356"/>
              <a:ext cx="12192000" cy="481298"/>
            </a:xfrm>
            <a:prstGeom prst="rect">
              <a:avLst/>
            </a:prstGeom>
            <a:solidFill>
              <a:srgbClr val="DFFAF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457200">
                <a:defRPr/>
              </a:pPr>
              <a:endParaRPr lang="zh-CN" altLang="en-US" dirty="0">
                <a:solidFill>
                  <a:srgbClr val="FFFFFF"/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14" name="矩形 13"/>
            <p:cNvSpPr/>
            <p:nvPr/>
          </p:nvSpPr>
          <p:spPr>
            <a:xfrm>
              <a:off x="0" y="5303655"/>
              <a:ext cx="12192000" cy="482861"/>
            </a:xfrm>
            <a:prstGeom prst="rect">
              <a:avLst/>
            </a:prstGeom>
            <a:solidFill>
              <a:srgbClr val="FAF9F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457200">
                <a:defRPr/>
              </a:pPr>
              <a:endParaRPr lang="zh-CN" altLang="en-US" dirty="0">
                <a:solidFill>
                  <a:srgbClr val="FFFFFF"/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15" name="矩形 14"/>
            <p:cNvSpPr/>
            <p:nvPr/>
          </p:nvSpPr>
          <p:spPr>
            <a:xfrm>
              <a:off x="0" y="5786516"/>
              <a:ext cx="12192000" cy="481298"/>
            </a:xfrm>
            <a:prstGeom prst="rect">
              <a:avLst/>
            </a:prstGeom>
            <a:solidFill>
              <a:srgbClr val="DFFAF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457200">
                <a:defRPr/>
              </a:pPr>
              <a:endParaRPr lang="zh-CN" altLang="en-US" dirty="0">
                <a:solidFill>
                  <a:srgbClr val="FFFFFF"/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16" name="矩形 15"/>
            <p:cNvSpPr/>
            <p:nvPr/>
          </p:nvSpPr>
          <p:spPr>
            <a:xfrm>
              <a:off x="0" y="6267814"/>
              <a:ext cx="12192000" cy="482860"/>
            </a:xfrm>
            <a:prstGeom prst="rect">
              <a:avLst/>
            </a:prstGeom>
            <a:solidFill>
              <a:srgbClr val="FAF9F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457200">
                <a:defRPr/>
              </a:pPr>
              <a:endParaRPr lang="zh-CN" altLang="en-US" dirty="0">
                <a:solidFill>
                  <a:srgbClr val="FFFFFF"/>
                </a:solidFill>
                <a:latin typeface="Calibri" panose="020F050202020403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7870470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fade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50070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fade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469636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fade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039383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fade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>
  <p:cSld name="1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>
                <a:latin typeface="Calibri" panose="020F0502020204030204" pitchFamily="34" charset="0"/>
              </a:defRPr>
            </a:lvl1pPr>
          </a:lstStyle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>
                <a:latin typeface="Calibri" panose="020F050202020403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单击以编辑母版副标题样式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mtClean="0">
                <a:latin typeface="Calibri" panose="020F0502020204030204" pitchFamily="34" charset="0"/>
                <a:ea typeface="+mn-ea"/>
                <a:cs typeface="+mn-cs"/>
              </a:defRPr>
            </a:lvl1pPr>
          </a:lstStyle>
          <a:p>
            <a:pPr>
              <a:defRPr/>
            </a:pPr>
            <a:fld id="{1E7CA289-D41E-4361-AC67-58BF5B816852}" type="datetimeFigureOut">
              <a:rPr lang="zh-CN" altLang="en-US">
                <a:solidFill>
                  <a:srgbClr val="000000"/>
                </a:solidFill>
              </a:rPr>
              <a:pPr>
                <a:defRPr/>
              </a:pPr>
              <a:t>2026/4/8</a:t>
            </a:fld>
            <a:endParaRPr lang="zh-CN" altLang="en-US" dirty="0">
              <a:solidFill>
                <a:srgbClr val="000000"/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dirty="0">
                <a:latin typeface="Calibri" panose="020F0502020204030204" pitchFamily="34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anose="020F0502020204030204" pitchFamily="34" charset="0"/>
                <a:ea typeface="Microsoft YaHei" panose="020B0503020204020204" pitchFamily="34" charset="-122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0D93F2F-8375-4777-B11E-1498901BFD7D}" type="slidenum">
              <a:rPr lang="zh-CN" altLang="en-US" smtClean="0">
                <a:solidFill>
                  <a:srgbClr val="000000"/>
                </a:solidFill>
                <a:cs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zh-CN" altLang="en-US">
              <a:solidFill>
                <a:srgbClr val="000000"/>
              </a:solidFill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091157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fade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 userDrawn="1"/>
        </p:nvSpPr>
        <p:spPr>
          <a:xfrm>
            <a:off x="4318000" y="2971800"/>
            <a:ext cx="3556000" cy="22987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defTabSz="457200">
              <a:defRPr/>
            </a:pPr>
            <a:r>
              <a:rPr lang="zh-CN" altLang="en-US" sz="300" dirty="0">
                <a:solidFill>
                  <a:srgbClr val="FFFFFF">
                    <a:alpha val="0"/>
                  </a:srgbClr>
                </a:solidFill>
                <a:latin typeface="微软雅黑" panose="020B0503020204020204" pitchFamily="34" charset="-122"/>
                <a:cs typeface="Arial" panose="020B0604020202020204" pitchFamily="34" charset="0"/>
                <a:sym typeface="+mn-ea"/>
              </a:rPr>
              <a:t>感谢您下载包图网平台上提供的</a:t>
            </a:r>
            <a:r>
              <a:rPr lang="en-US" altLang="zh-CN" sz="300" dirty="0">
                <a:solidFill>
                  <a:srgbClr val="FFFFFF">
                    <a:alpha val="0"/>
                  </a:srgbClr>
                </a:solidFill>
                <a:latin typeface="微软雅黑" panose="020B0503020204020204" pitchFamily="34" charset="-122"/>
                <a:cs typeface="Arial" panose="020B0604020202020204" pitchFamily="34" charset="0"/>
                <a:sym typeface="+mn-ea"/>
              </a:rPr>
              <a:t>PPT</a:t>
            </a:r>
            <a:r>
              <a:rPr lang="zh-CN" altLang="en-US" sz="300" dirty="0">
                <a:solidFill>
                  <a:srgbClr val="FFFFFF">
                    <a:alpha val="0"/>
                  </a:srgbClr>
                </a:solidFill>
                <a:latin typeface="微软雅黑" panose="020B0503020204020204" pitchFamily="34" charset="-122"/>
                <a:cs typeface="Arial" panose="020B0604020202020204" pitchFamily="34" charset="0"/>
                <a:sym typeface="+mn-ea"/>
              </a:rPr>
              <a:t>作品，为了您和包图网以及原创作者的利益，请勿复制、传播、销售，否则将承担法律责任！包图网将对作品进行维权，按照传播下载次数进行十倍的索取赔偿！</a:t>
            </a:r>
          </a:p>
          <a:p>
            <a:pPr defTabSz="457200">
              <a:defRPr/>
            </a:pPr>
            <a:r>
              <a:rPr lang="en-US" altLang="zh-CN" sz="600" dirty="0">
                <a:solidFill>
                  <a:srgbClr val="FFFFFF">
                    <a:alpha val="0"/>
                  </a:srgbClr>
                </a:solidFill>
                <a:latin typeface="微软雅黑" panose="020B0503020204020204" pitchFamily="34" charset="-122"/>
                <a:cs typeface="Arial" panose="020B0604020202020204" pitchFamily="34" charset="0"/>
                <a:sym typeface="+mn-ea"/>
              </a:rPr>
              <a:t>ibaotu.com</a:t>
            </a:r>
          </a:p>
        </p:txBody>
      </p:sp>
      <p:grpSp>
        <p:nvGrpSpPr>
          <p:cNvPr id="2051" name="组合 2"/>
          <p:cNvGrpSpPr>
            <a:grpSpLocks/>
          </p:cNvGrpSpPr>
          <p:nvPr userDrawn="1"/>
        </p:nvGrpSpPr>
        <p:grpSpPr bwMode="auto">
          <a:xfrm>
            <a:off x="0" y="0"/>
            <a:ext cx="12192000" cy="6858000"/>
            <a:chOff x="0" y="0"/>
            <a:chExt cx="12192000" cy="6750674"/>
          </a:xfrm>
        </p:grpSpPr>
        <p:sp>
          <p:nvSpPr>
            <p:cNvPr id="4" name="矩形 3"/>
            <p:cNvSpPr/>
            <p:nvPr/>
          </p:nvSpPr>
          <p:spPr>
            <a:xfrm>
              <a:off x="0" y="0"/>
              <a:ext cx="12192000" cy="482861"/>
            </a:xfrm>
            <a:prstGeom prst="rect">
              <a:avLst/>
            </a:prstGeom>
            <a:solidFill>
              <a:srgbClr val="DFFAF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457200">
                <a:defRPr/>
              </a:pPr>
              <a:endParaRPr lang="zh-CN" altLang="en-US" dirty="0">
                <a:solidFill>
                  <a:srgbClr val="FFFFFF"/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5" name="矩形 4"/>
            <p:cNvSpPr/>
            <p:nvPr/>
          </p:nvSpPr>
          <p:spPr>
            <a:xfrm>
              <a:off x="0" y="482861"/>
              <a:ext cx="12192000" cy="481298"/>
            </a:xfrm>
            <a:prstGeom prst="rect">
              <a:avLst/>
            </a:prstGeom>
            <a:solidFill>
              <a:srgbClr val="FAF9F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457200">
                <a:defRPr/>
              </a:pPr>
              <a:endParaRPr lang="zh-CN" altLang="en-US" dirty="0">
                <a:solidFill>
                  <a:srgbClr val="FFFFFF"/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6" name="矩形 5"/>
            <p:cNvSpPr/>
            <p:nvPr/>
          </p:nvSpPr>
          <p:spPr>
            <a:xfrm>
              <a:off x="0" y="964159"/>
              <a:ext cx="12192000" cy="482860"/>
            </a:xfrm>
            <a:prstGeom prst="rect">
              <a:avLst/>
            </a:prstGeom>
            <a:solidFill>
              <a:srgbClr val="DFFAF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457200">
                <a:defRPr/>
              </a:pPr>
              <a:endParaRPr lang="zh-CN" altLang="en-US" dirty="0">
                <a:solidFill>
                  <a:srgbClr val="FFFFFF"/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7" name="矩形 6"/>
            <p:cNvSpPr/>
            <p:nvPr/>
          </p:nvSpPr>
          <p:spPr>
            <a:xfrm>
              <a:off x="0" y="1447019"/>
              <a:ext cx="12192000" cy="481298"/>
            </a:xfrm>
            <a:prstGeom prst="rect">
              <a:avLst/>
            </a:prstGeom>
            <a:solidFill>
              <a:srgbClr val="FAF9F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457200">
                <a:defRPr/>
              </a:pPr>
              <a:endParaRPr lang="zh-CN" altLang="en-US" dirty="0">
                <a:solidFill>
                  <a:srgbClr val="FFFFFF"/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8" name="矩形 7"/>
            <p:cNvSpPr/>
            <p:nvPr/>
          </p:nvSpPr>
          <p:spPr>
            <a:xfrm>
              <a:off x="0" y="1928318"/>
              <a:ext cx="12192000" cy="482861"/>
            </a:xfrm>
            <a:prstGeom prst="rect">
              <a:avLst/>
            </a:prstGeom>
            <a:solidFill>
              <a:srgbClr val="DFFAF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457200">
                <a:defRPr/>
              </a:pPr>
              <a:endParaRPr lang="zh-CN" altLang="en-US" dirty="0">
                <a:solidFill>
                  <a:srgbClr val="FFFFFF"/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9" name="矩形 8"/>
            <p:cNvSpPr/>
            <p:nvPr/>
          </p:nvSpPr>
          <p:spPr>
            <a:xfrm>
              <a:off x="0" y="2411179"/>
              <a:ext cx="12192000" cy="481298"/>
            </a:xfrm>
            <a:prstGeom prst="rect">
              <a:avLst/>
            </a:prstGeom>
            <a:solidFill>
              <a:srgbClr val="FAF9F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457200">
                <a:defRPr/>
              </a:pPr>
              <a:endParaRPr lang="zh-CN" altLang="en-US" dirty="0">
                <a:solidFill>
                  <a:srgbClr val="FFFFFF"/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10" name="矩形 9"/>
            <p:cNvSpPr/>
            <p:nvPr/>
          </p:nvSpPr>
          <p:spPr>
            <a:xfrm>
              <a:off x="0" y="2892477"/>
              <a:ext cx="12192000" cy="482860"/>
            </a:xfrm>
            <a:prstGeom prst="rect">
              <a:avLst/>
            </a:prstGeom>
            <a:solidFill>
              <a:srgbClr val="DFFAF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457200">
                <a:defRPr/>
              </a:pPr>
              <a:endParaRPr lang="zh-CN" altLang="en-US" dirty="0">
                <a:solidFill>
                  <a:srgbClr val="FFFFFF"/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11" name="矩形 10"/>
            <p:cNvSpPr/>
            <p:nvPr/>
          </p:nvSpPr>
          <p:spPr>
            <a:xfrm>
              <a:off x="0" y="3375337"/>
              <a:ext cx="12192000" cy="482861"/>
            </a:xfrm>
            <a:prstGeom prst="rect">
              <a:avLst/>
            </a:prstGeom>
            <a:solidFill>
              <a:srgbClr val="FAF9F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457200">
                <a:defRPr/>
              </a:pPr>
              <a:endParaRPr lang="zh-CN" altLang="en-US" dirty="0">
                <a:solidFill>
                  <a:srgbClr val="FFFFFF"/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12" name="矩形 11"/>
            <p:cNvSpPr/>
            <p:nvPr/>
          </p:nvSpPr>
          <p:spPr>
            <a:xfrm>
              <a:off x="0" y="3858198"/>
              <a:ext cx="12192000" cy="481298"/>
            </a:xfrm>
            <a:prstGeom prst="rect">
              <a:avLst/>
            </a:prstGeom>
            <a:solidFill>
              <a:srgbClr val="DFFAF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457200">
                <a:defRPr/>
              </a:pPr>
              <a:endParaRPr lang="zh-CN" altLang="en-US" dirty="0">
                <a:solidFill>
                  <a:srgbClr val="FFFFFF"/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13" name="矩形 12"/>
            <p:cNvSpPr/>
            <p:nvPr/>
          </p:nvSpPr>
          <p:spPr>
            <a:xfrm>
              <a:off x="0" y="4339496"/>
              <a:ext cx="12192000" cy="482860"/>
            </a:xfrm>
            <a:prstGeom prst="rect">
              <a:avLst/>
            </a:prstGeom>
            <a:solidFill>
              <a:srgbClr val="FAF9F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457200">
                <a:defRPr/>
              </a:pPr>
              <a:endParaRPr lang="zh-CN" altLang="en-US" dirty="0">
                <a:solidFill>
                  <a:srgbClr val="FFFFFF"/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14" name="矩形 13"/>
            <p:cNvSpPr/>
            <p:nvPr/>
          </p:nvSpPr>
          <p:spPr>
            <a:xfrm>
              <a:off x="0" y="4822356"/>
              <a:ext cx="12192000" cy="481298"/>
            </a:xfrm>
            <a:prstGeom prst="rect">
              <a:avLst/>
            </a:prstGeom>
            <a:solidFill>
              <a:srgbClr val="DFFAF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457200">
                <a:defRPr/>
              </a:pPr>
              <a:endParaRPr lang="zh-CN" altLang="en-US" dirty="0">
                <a:solidFill>
                  <a:srgbClr val="FFFFFF"/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15" name="矩形 14"/>
            <p:cNvSpPr/>
            <p:nvPr/>
          </p:nvSpPr>
          <p:spPr>
            <a:xfrm>
              <a:off x="0" y="5303655"/>
              <a:ext cx="12192000" cy="482861"/>
            </a:xfrm>
            <a:prstGeom prst="rect">
              <a:avLst/>
            </a:prstGeom>
            <a:solidFill>
              <a:srgbClr val="FAF9F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457200">
                <a:defRPr/>
              </a:pPr>
              <a:endParaRPr lang="zh-CN" altLang="en-US" dirty="0">
                <a:solidFill>
                  <a:srgbClr val="FFFFFF"/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16" name="矩形 15"/>
            <p:cNvSpPr/>
            <p:nvPr/>
          </p:nvSpPr>
          <p:spPr>
            <a:xfrm>
              <a:off x="0" y="5786516"/>
              <a:ext cx="12192000" cy="481298"/>
            </a:xfrm>
            <a:prstGeom prst="rect">
              <a:avLst/>
            </a:prstGeom>
            <a:solidFill>
              <a:srgbClr val="DFFAF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457200">
                <a:defRPr/>
              </a:pPr>
              <a:endParaRPr lang="zh-CN" altLang="en-US" dirty="0">
                <a:solidFill>
                  <a:srgbClr val="FFFFFF"/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17" name="矩形 16"/>
            <p:cNvSpPr/>
            <p:nvPr/>
          </p:nvSpPr>
          <p:spPr>
            <a:xfrm>
              <a:off x="0" y="6267814"/>
              <a:ext cx="12192000" cy="482860"/>
            </a:xfrm>
            <a:prstGeom prst="rect">
              <a:avLst/>
            </a:prstGeom>
            <a:solidFill>
              <a:srgbClr val="FAF9F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457200">
                <a:defRPr/>
              </a:pPr>
              <a:endParaRPr lang="zh-CN" altLang="en-US" dirty="0">
                <a:solidFill>
                  <a:srgbClr val="FFFFFF"/>
                </a:solidFill>
                <a:latin typeface="Calibri" panose="020F0502020204030204" pitchFamily="34" charset="0"/>
              </a:endParaRPr>
            </a:p>
          </p:txBody>
        </p:sp>
      </p:grpSp>
      <p:grpSp>
        <p:nvGrpSpPr>
          <p:cNvPr id="2052" name="Group 4"/>
          <p:cNvGrpSpPr>
            <a:grpSpLocks noChangeAspect="1"/>
          </p:cNvGrpSpPr>
          <p:nvPr userDrawn="1"/>
        </p:nvGrpSpPr>
        <p:grpSpPr bwMode="auto">
          <a:xfrm>
            <a:off x="-319088" y="5518150"/>
            <a:ext cx="12830176" cy="1339850"/>
            <a:chOff x="0" y="1761"/>
            <a:chExt cx="7678" cy="802"/>
          </a:xfrm>
        </p:grpSpPr>
        <p:grpSp>
          <p:nvGrpSpPr>
            <p:cNvPr id="2053" name="Group 205"/>
            <p:cNvGrpSpPr>
              <a:grpSpLocks/>
            </p:cNvGrpSpPr>
            <p:nvPr/>
          </p:nvGrpSpPr>
          <p:grpSpPr bwMode="auto">
            <a:xfrm>
              <a:off x="0" y="1761"/>
              <a:ext cx="7678" cy="802"/>
              <a:chOff x="0" y="1761"/>
              <a:chExt cx="7678" cy="802"/>
            </a:xfrm>
          </p:grpSpPr>
          <p:sp>
            <p:nvSpPr>
              <p:cNvPr id="120" name="Freeform 5"/>
              <p:cNvSpPr>
                <a:spLocks/>
              </p:cNvSpPr>
              <p:nvPr/>
            </p:nvSpPr>
            <p:spPr bwMode="auto">
              <a:xfrm>
                <a:off x="710" y="2057"/>
                <a:ext cx="162" cy="143"/>
              </a:xfrm>
              <a:custGeom>
                <a:avLst/>
                <a:gdLst>
                  <a:gd name="T0" fmla="*/ 20 w 70"/>
                  <a:gd name="T1" fmla="*/ 14 h 62"/>
                  <a:gd name="T2" fmla="*/ 70 w 70"/>
                  <a:gd name="T3" fmla="*/ 2 h 62"/>
                  <a:gd name="T4" fmla="*/ 45 w 70"/>
                  <a:gd name="T5" fmla="*/ 47 h 62"/>
                  <a:gd name="T6" fmla="*/ 6 w 70"/>
                  <a:gd name="T7" fmla="*/ 50 h 62"/>
                  <a:gd name="T8" fmla="*/ 20 w 70"/>
                  <a:gd name="T9" fmla="*/ 14 h 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70" h="62">
                    <a:moveTo>
                      <a:pt x="20" y="14"/>
                    </a:moveTo>
                    <a:cubicBezTo>
                      <a:pt x="39" y="0"/>
                      <a:pt x="70" y="2"/>
                      <a:pt x="70" y="2"/>
                    </a:cubicBezTo>
                    <a:cubicBezTo>
                      <a:pt x="70" y="2"/>
                      <a:pt x="64" y="33"/>
                      <a:pt x="45" y="47"/>
                    </a:cubicBezTo>
                    <a:cubicBezTo>
                      <a:pt x="25" y="62"/>
                      <a:pt x="6" y="50"/>
                      <a:pt x="6" y="50"/>
                    </a:cubicBezTo>
                    <a:cubicBezTo>
                      <a:pt x="6" y="50"/>
                      <a:pt x="0" y="29"/>
                      <a:pt x="20" y="14"/>
                    </a:cubicBezTo>
                  </a:path>
                </a:pathLst>
              </a:custGeom>
              <a:solidFill>
                <a:srgbClr val="94BD30"/>
              </a:solidFill>
              <a:ln>
                <a:noFill/>
              </a:ln>
            </p:spPr>
            <p:txBody>
              <a:bodyPr/>
              <a:lstStyle/>
              <a:p>
                <a:pPr defTabSz="457200">
                  <a:defRPr/>
                </a:pPr>
                <a:endParaRPr lang="zh-CN" altLang="en-US" dirty="0">
                  <a:solidFill>
                    <a:srgbClr val="000000"/>
                  </a:solidFill>
                  <a:latin typeface="Calibri" panose="020F050202020403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21" name="Freeform 6"/>
              <p:cNvSpPr>
                <a:spLocks/>
              </p:cNvSpPr>
              <p:nvPr/>
            </p:nvSpPr>
            <p:spPr bwMode="auto">
              <a:xfrm>
                <a:off x="597" y="2112"/>
                <a:ext cx="129" cy="107"/>
              </a:xfrm>
              <a:custGeom>
                <a:avLst/>
                <a:gdLst>
                  <a:gd name="T0" fmla="*/ 40 w 56"/>
                  <a:gd name="T1" fmla="*/ 9 h 46"/>
                  <a:gd name="T2" fmla="*/ 55 w 56"/>
                  <a:gd name="T3" fmla="*/ 35 h 46"/>
                  <a:gd name="T4" fmla="*/ 25 w 56"/>
                  <a:gd name="T5" fmla="*/ 37 h 46"/>
                  <a:gd name="T6" fmla="*/ 0 w 56"/>
                  <a:gd name="T7" fmla="*/ 6 h 46"/>
                  <a:gd name="T8" fmla="*/ 40 w 56"/>
                  <a:gd name="T9" fmla="*/ 9 h 4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6" h="46">
                    <a:moveTo>
                      <a:pt x="40" y="9"/>
                    </a:moveTo>
                    <a:cubicBezTo>
                      <a:pt x="56" y="17"/>
                      <a:pt x="55" y="35"/>
                      <a:pt x="55" y="35"/>
                    </a:cubicBezTo>
                    <a:cubicBezTo>
                      <a:pt x="55" y="35"/>
                      <a:pt x="41" y="46"/>
                      <a:pt x="25" y="37"/>
                    </a:cubicBezTo>
                    <a:cubicBezTo>
                      <a:pt x="9" y="29"/>
                      <a:pt x="0" y="6"/>
                      <a:pt x="0" y="6"/>
                    </a:cubicBezTo>
                    <a:cubicBezTo>
                      <a:pt x="0" y="6"/>
                      <a:pt x="23" y="0"/>
                      <a:pt x="40" y="9"/>
                    </a:cubicBezTo>
                  </a:path>
                </a:pathLst>
              </a:custGeom>
              <a:solidFill>
                <a:srgbClr val="94BD30"/>
              </a:solidFill>
              <a:ln>
                <a:noFill/>
              </a:ln>
            </p:spPr>
            <p:txBody>
              <a:bodyPr/>
              <a:lstStyle/>
              <a:p>
                <a:pPr defTabSz="457200">
                  <a:defRPr/>
                </a:pPr>
                <a:endParaRPr lang="zh-CN" altLang="en-US" dirty="0">
                  <a:solidFill>
                    <a:srgbClr val="000000"/>
                  </a:solidFill>
                  <a:latin typeface="Calibri" panose="020F050202020403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22" name="Rectangle 7"/>
              <p:cNvSpPr>
                <a:spLocks noChangeArrowheads="1"/>
              </p:cNvSpPr>
              <p:nvPr/>
            </p:nvSpPr>
            <p:spPr bwMode="auto">
              <a:xfrm>
                <a:off x="714" y="1980"/>
                <a:ext cx="11" cy="447"/>
              </a:xfrm>
              <a:prstGeom prst="rect">
                <a:avLst/>
              </a:prstGeom>
              <a:solidFill>
                <a:srgbClr val="708F23"/>
              </a:solidFill>
              <a:ln>
                <a:noFill/>
              </a:ln>
            </p:spPr>
            <p:txBody>
              <a:bodyPr/>
              <a:lstStyle/>
              <a:p>
                <a:pPr defTabSz="457200">
                  <a:defRPr/>
                </a:pPr>
                <a:endParaRPr lang="zh-CN" altLang="en-US" dirty="0">
                  <a:solidFill>
                    <a:srgbClr val="000000"/>
                  </a:solidFill>
                  <a:latin typeface="Calibri" panose="020F050202020403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23" name="Freeform 8"/>
              <p:cNvSpPr>
                <a:spLocks/>
              </p:cNvSpPr>
              <p:nvPr/>
            </p:nvSpPr>
            <p:spPr bwMode="auto">
              <a:xfrm>
                <a:off x="599" y="1831"/>
                <a:ext cx="243" cy="237"/>
              </a:xfrm>
              <a:custGeom>
                <a:avLst/>
                <a:gdLst>
                  <a:gd name="T0" fmla="*/ 91 w 106"/>
                  <a:gd name="T1" fmla="*/ 18 h 102"/>
                  <a:gd name="T2" fmla="*/ 68 w 106"/>
                  <a:gd name="T3" fmla="*/ 13 h 102"/>
                  <a:gd name="T4" fmla="*/ 53 w 106"/>
                  <a:gd name="T5" fmla="*/ 0 h 102"/>
                  <a:gd name="T6" fmla="*/ 37 w 106"/>
                  <a:gd name="T7" fmla="*/ 13 h 102"/>
                  <a:gd name="T8" fmla="*/ 14 w 106"/>
                  <a:gd name="T9" fmla="*/ 18 h 102"/>
                  <a:gd name="T10" fmla="*/ 53 w 106"/>
                  <a:gd name="T11" fmla="*/ 102 h 102"/>
                  <a:gd name="T12" fmla="*/ 91 w 106"/>
                  <a:gd name="T13" fmla="*/ 18 h 1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06" h="102">
                    <a:moveTo>
                      <a:pt x="91" y="18"/>
                    </a:moveTo>
                    <a:cubicBezTo>
                      <a:pt x="81" y="4"/>
                      <a:pt x="68" y="13"/>
                      <a:pt x="68" y="13"/>
                    </a:cubicBezTo>
                    <a:cubicBezTo>
                      <a:pt x="70" y="9"/>
                      <a:pt x="62" y="0"/>
                      <a:pt x="53" y="0"/>
                    </a:cubicBezTo>
                    <a:cubicBezTo>
                      <a:pt x="44" y="0"/>
                      <a:pt x="35" y="9"/>
                      <a:pt x="37" y="13"/>
                    </a:cubicBezTo>
                    <a:cubicBezTo>
                      <a:pt x="37" y="13"/>
                      <a:pt x="24" y="4"/>
                      <a:pt x="14" y="18"/>
                    </a:cubicBezTo>
                    <a:cubicBezTo>
                      <a:pt x="0" y="39"/>
                      <a:pt x="19" y="102"/>
                      <a:pt x="53" y="102"/>
                    </a:cubicBezTo>
                    <a:cubicBezTo>
                      <a:pt x="86" y="102"/>
                      <a:pt x="106" y="39"/>
                      <a:pt x="91" y="18"/>
                    </a:cubicBezTo>
                  </a:path>
                </a:pathLst>
              </a:custGeom>
              <a:solidFill>
                <a:srgbClr val="FF4D67"/>
              </a:solidFill>
              <a:ln>
                <a:noFill/>
              </a:ln>
            </p:spPr>
            <p:txBody>
              <a:bodyPr/>
              <a:lstStyle/>
              <a:p>
                <a:pPr defTabSz="457200">
                  <a:defRPr/>
                </a:pPr>
                <a:endParaRPr lang="zh-CN" altLang="en-US" dirty="0">
                  <a:solidFill>
                    <a:srgbClr val="000000"/>
                  </a:solidFill>
                  <a:latin typeface="Calibri" panose="020F050202020403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24" name="Freeform 9"/>
              <p:cNvSpPr>
                <a:spLocks/>
              </p:cNvSpPr>
              <p:nvPr/>
            </p:nvSpPr>
            <p:spPr bwMode="auto">
              <a:xfrm>
                <a:off x="4931" y="2057"/>
                <a:ext cx="160" cy="143"/>
              </a:xfrm>
              <a:custGeom>
                <a:avLst/>
                <a:gdLst>
                  <a:gd name="T0" fmla="*/ 19 w 69"/>
                  <a:gd name="T1" fmla="*/ 14 h 62"/>
                  <a:gd name="T2" fmla="*/ 69 w 69"/>
                  <a:gd name="T3" fmla="*/ 2 h 62"/>
                  <a:gd name="T4" fmla="*/ 44 w 69"/>
                  <a:gd name="T5" fmla="*/ 47 h 62"/>
                  <a:gd name="T6" fmla="*/ 5 w 69"/>
                  <a:gd name="T7" fmla="*/ 50 h 62"/>
                  <a:gd name="T8" fmla="*/ 19 w 69"/>
                  <a:gd name="T9" fmla="*/ 14 h 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9" h="62">
                    <a:moveTo>
                      <a:pt x="19" y="14"/>
                    </a:moveTo>
                    <a:cubicBezTo>
                      <a:pt x="38" y="0"/>
                      <a:pt x="69" y="2"/>
                      <a:pt x="69" y="2"/>
                    </a:cubicBezTo>
                    <a:cubicBezTo>
                      <a:pt x="69" y="2"/>
                      <a:pt x="63" y="33"/>
                      <a:pt x="44" y="47"/>
                    </a:cubicBezTo>
                    <a:cubicBezTo>
                      <a:pt x="25" y="62"/>
                      <a:pt x="5" y="50"/>
                      <a:pt x="5" y="50"/>
                    </a:cubicBezTo>
                    <a:cubicBezTo>
                      <a:pt x="5" y="50"/>
                      <a:pt x="0" y="29"/>
                      <a:pt x="19" y="14"/>
                    </a:cubicBezTo>
                  </a:path>
                </a:pathLst>
              </a:custGeom>
              <a:solidFill>
                <a:srgbClr val="94BD30"/>
              </a:solidFill>
              <a:ln>
                <a:noFill/>
              </a:ln>
            </p:spPr>
            <p:txBody>
              <a:bodyPr/>
              <a:lstStyle/>
              <a:p>
                <a:pPr defTabSz="457200">
                  <a:defRPr/>
                </a:pPr>
                <a:endParaRPr lang="zh-CN" altLang="en-US" dirty="0">
                  <a:solidFill>
                    <a:srgbClr val="000000"/>
                  </a:solidFill>
                  <a:latin typeface="Calibri" panose="020F050202020403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25" name="Freeform 10"/>
              <p:cNvSpPr>
                <a:spLocks/>
              </p:cNvSpPr>
              <p:nvPr/>
            </p:nvSpPr>
            <p:spPr bwMode="auto">
              <a:xfrm>
                <a:off x="4818" y="2112"/>
                <a:ext cx="126" cy="107"/>
              </a:xfrm>
              <a:custGeom>
                <a:avLst/>
                <a:gdLst>
                  <a:gd name="T0" fmla="*/ 39 w 55"/>
                  <a:gd name="T1" fmla="*/ 9 h 46"/>
                  <a:gd name="T2" fmla="*/ 54 w 55"/>
                  <a:gd name="T3" fmla="*/ 35 h 46"/>
                  <a:gd name="T4" fmla="*/ 24 w 55"/>
                  <a:gd name="T5" fmla="*/ 37 h 46"/>
                  <a:gd name="T6" fmla="*/ 0 w 55"/>
                  <a:gd name="T7" fmla="*/ 6 h 46"/>
                  <a:gd name="T8" fmla="*/ 39 w 55"/>
                  <a:gd name="T9" fmla="*/ 9 h 4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5" h="46">
                    <a:moveTo>
                      <a:pt x="39" y="9"/>
                    </a:moveTo>
                    <a:cubicBezTo>
                      <a:pt x="55" y="17"/>
                      <a:pt x="54" y="35"/>
                      <a:pt x="54" y="35"/>
                    </a:cubicBezTo>
                    <a:cubicBezTo>
                      <a:pt x="54" y="35"/>
                      <a:pt x="40" y="46"/>
                      <a:pt x="24" y="37"/>
                    </a:cubicBezTo>
                    <a:cubicBezTo>
                      <a:pt x="8" y="29"/>
                      <a:pt x="0" y="6"/>
                      <a:pt x="0" y="6"/>
                    </a:cubicBezTo>
                    <a:cubicBezTo>
                      <a:pt x="0" y="6"/>
                      <a:pt x="22" y="0"/>
                      <a:pt x="39" y="9"/>
                    </a:cubicBezTo>
                  </a:path>
                </a:pathLst>
              </a:custGeom>
              <a:solidFill>
                <a:srgbClr val="94BD30"/>
              </a:solidFill>
              <a:ln>
                <a:noFill/>
              </a:ln>
            </p:spPr>
            <p:txBody>
              <a:bodyPr/>
              <a:lstStyle/>
              <a:p>
                <a:pPr defTabSz="457200">
                  <a:defRPr/>
                </a:pPr>
                <a:endParaRPr lang="zh-CN" altLang="en-US" dirty="0">
                  <a:solidFill>
                    <a:srgbClr val="000000"/>
                  </a:solidFill>
                  <a:latin typeface="Calibri" panose="020F050202020403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26" name="Rectangle 11"/>
              <p:cNvSpPr>
                <a:spLocks noChangeArrowheads="1"/>
              </p:cNvSpPr>
              <p:nvPr/>
            </p:nvSpPr>
            <p:spPr bwMode="auto">
              <a:xfrm>
                <a:off x="4933" y="1980"/>
                <a:ext cx="13" cy="447"/>
              </a:xfrm>
              <a:prstGeom prst="rect">
                <a:avLst/>
              </a:prstGeom>
              <a:solidFill>
                <a:srgbClr val="708F23"/>
              </a:solidFill>
              <a:ln>
                <a:noFill/>
              </a:ln>
            </p:spPr>
            <p:txBody>
              <a:bodyPr/>
              <a:lstStyle/>
              <a:p>
                <a:pPr defTabSz="457200">
                  <a:defRPr/>
                </a:pPr>
                <a:endParaRPr lang="zh-CN" altLang="en-US" dirty="0">
                  <a:solidFill>
                    <a:srgbClr val="000000"/>
                  </a:solidFill>
                  <a:latin typeface="Calibri" panose="020F050202020403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27" name="Freeform 12"/>
              <p:cNvSpPr>
                <a:spLocks/>
              </p:cNvSpPr>
              <p:nvPr/>
            </p:nvSpPr>
            <p:spPr bwMode="auto">
              <a:xfrm>
                <a:off x="4818" y="1831"/>
                <a:ext cx="243" cy="237"/>
              </a:xfrm>
              <a:custGeom>
                <a:avLst/>
                <a:gdLst>
                  <a:gd name="T0" fmla="*/ 91 w 106"/>
                  <a:gd name="T1" fmla="*/ 18 h 102"/>
                  <a:gd name="T2" fmla="*/ 68 w 106"/>
                  <a:gd name="T3" fmla="*/ 13 h 102"/>
                  <a:gd name="T4" fmla="*/ 53 w 106"/>
                  <a:gd name="T5" fmla="*/ 0 h 102"/>
                  <a:gd name="T6" fmla="*/ 37 w 106"/>
                  <a:gd name="T7" fmla="*/ 13 h 102"/>
                  <a:gd name="T8" fmla="*/ 14 w 106"/>
                  <a:gd name="T9" fmla="*/ 18 h 102"/>
                  <a:gd name="T10" fmla="*/ 53 w 106"/>
                  <a:gd name="T11" fmla="*/ 102 h 102"/>
                  <a:gd name="T12" fmla="*/ 91 w 106"/>
                  <a:gd name="T13" fmla="*/ 18 h 1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06" h="102">
                    <a:moveTo>
                      <a:pt x="91" y="18"/>
                    </a:moveTo>
                    <a:cubicBezTo>
                      <a:pt x="81" y="4"/>
                      <a:pt x="68" y="13"/>
                      <a:pt x="68" y="13"/>
                    </a:cubicBezTo>
                    <a:cubicBezTo>
                      <a:pt x="70" y="9"/>
                      <a:pt x="62" y="0"/>
                      <a:pt x="53" y="0"/>
                    </a:cubicBezTo>
                    <a:cubicBezTo>
                      <a:pt x="44" y="0"/>
                      <a:pt x="36" y="9"/>
                      <a:pt x="37" y="13"/>
                    </a:cubicBezTo>
                    <a:cubicBezTo>
                      <a:pt x="37" y="13"/>
                      <a:pt x="24" y="4"/>
                      <a:pt x="14" y="18"/>
                    </a:cubicBezTo>
                    <a:cubicBezTo>
                      <a:pt x="0" y="39"/>
                      <a:pt x="19" y="102"/>
                      <a:pt x="53" y="102"/>
                    </a:cubicBezTo>
                    <a:cubicBezTo>
                      <a:pt x="87" y="102"/>
                      <a:pt x="106" y="39"/>
                      <a:pt x="91" y="18"/>
                    </a:cubicBezTo>
                  </a:path>
                </a:pathLst>
              </a:custGeom>
              <a:solidFill>
                <a:srgbClr val="FF4D67"/>
              </a:solidFill>
              <a:ln>
                <a:noFill/>
              </a:ln>
            </p:spPr>
            <p:txBody>
              <a:bodyPr/>
              <a:lstStyle/>
              <a:p>
                <a:pPr defTabSz="457200">
                  <a:defRPr/>
                </a:pPr>
                <a:endParaRPr lang="zh-CN" altLang="en-US" dirty="0">
                  <a:solidFill>
                    <a:srgbClr val="000000"/>
                  </a:solidFill>
                  <a:latin typeface="Calibri" panose="020F050202020403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28" name="Freeform 13"/>
              <p:cNvSpPr>
                <a:spLocks/>
              </p:cNvSpPr>
              <p:nvPr/>
            </p:nvSpPr>
            <p:spPr bwMode="auto">
              <a:xfrm>
                <a:off x="2530" y="2001"/>
                <a:ext cx="159" cy="145"/>
              </a:xfrm>
              <a:custGeom>
                <a:avLst/>
                <a:gdLst>
                  <a:gd name="T0" fmla="*/ 19 w 69"/>
                  <a:gd name="T1" fmla="*/ 15 h 63"/>
                  <a:gd name="T2" fmla="*/ 69 w 69"/>
                  <a:gd name="T3" fmla="*/ 3 h 63"/>
                  <a:gd name="T4" fmla="*/ 44 w 69"/>
                  <a:gd name="T5" fmla="*/ 48 h 63"/>
                  <a:gd name="T6" fmla="*/ 5 w 69"/>
                  <a:gd name="T7" fmla="*/ 51 h 63"/>
                  <a:gd name="T8" fmla="*/ 19 w 69"/>
                  <a:gd name="T9" fmla="*/ 15 h 6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9" h="63">
                    <a:moveTo>
                      <a:pt x="19" y="15"/>
                    </a:moveTo>
                    <a:cubicBezTo>
                      <a:pt x="38" y="0"/>
                      <a:pt x="69" y="3"/>
                      <a:pt x="69" y="3"/>
                    </a:cubicBezTo>
                    <a:cubicBezTo>
                      <a:pt x="69" y="3"/>
                      <a:pt x="63" y="34"/>
                      <a:pt x="44" y="48"/>
                    </a:cubicBezTo>
                    <a:cubicBezTo>
                      <a:pt x="25" y="63"/>
                      <a:pt x="5" y="51"/>
                      <a:pt x="5" y="51"/>
                    </a:cubicBezTo>
                    <a:cubicBezTo>
                      <a:pt x="5" y="51"/>
                      <a:pt x="0" y="29"/>
                      <a:pt x="19" y="15"/>
                    </a:cubicBezTo>
                  </a:path>
                </a:pathLst>
              </a:custGeom>
              <a:solidFill>
                <a:srgbClr val="94BD30"/>
              </a:solidFill>
              <a:ln>
                <a:noFill/>
              </a:ln>
            </p:spPr>
            <p:txBody>
              <a:bodyPr/>
              <a:lstStyle/>
              <a:p>
                <a:pPr defTabSz="457200">
                  <a:defRPr/>
                </a:pPr>
                <a:endParaRPr lang="zh-CN" altLang="en-US" dirty="0">
                  <a:solidFill>
                    <a:srgbClr val="000000"/>
                  </a:solidFill>
                  <a:latin typeface="Calibri" panose="020F050202020403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29" name="Freeform 14"/>
              <p:cNvSpPr>
                <a:spLocks/>
              </p:cNvSpPr>
              <p:nvPr/>
            </p:nvSpPr>
            <p:spPr bwMode="auto">
              <a:xfrm>
                <a:off x="2417" y="2059"/>
                <a:ext cx="127" cy="104"/>
              </a:xfrm>
              <a:custGeom>
                <a:avLst/>
                <a:gdLst>
                  <a:gd name="T0" fmla="*/ 39 w 55"/>
                  <a:gd name="T1" fmla="*/ 9 h 45"/>
                  <a:gd name="T2" fmla="*/ 54 w 55"/>
                  <a:gd name="T3" fmla="*/ 34 h 45"/>
                  <a:gd name="T4" fmla="*/ 24 w 55"/>
                  <a:gd name="T5" fmla="*/ 37 h 45"/>
                  <a:gd name="T6" fmla="*/ 0 w 55"/>
                  <a:gd name="T7" fmla="*/ 6 h 45"/>
                  <a:gd name="T8" fmla="*/ 39 w 55"/>
                  <a:gd name="T9" fmla="*/ 9 h 4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5" h="45">
                    <a:moveTo>
                      <a:pt x="39" y="9"/>
                    </a:moveTo>
                    <a:cubicBezTo>
                      <a:pt x="55" y="17"/>
                      <a:pt x="54" y="34"/>
                      <a:pt x="54" y="34"/>
                    </a:cubicBezTo>
                    <a:cubicBezTo>
                      <a:pt x="54" y="34"/>
                      <a:pt x="41" y="45"/>
                      <a:pt x="24" y="37"/>
                    </a:cubicBezTo>
                    <a:cubicBezTo>
                      <a:pt x="8" y="28"/>
                      <a:pt x="0" y="6"/>
                      <a:pt x="0" y="6"/>
                    </a:cubicBezTo>
                    <a:cubicBezTo>
                      <a:pt x="0" y="6"/>
                      <a:pt x="23" y="0"/>
                      <a:pt x="39" y="9"/>
                    </a:cubicBezTo>
                  </a:path>
                </a:pathLst>
              </a:custGeom>
              <a:solidFill>
                <a:srgbClr val="94BD30"/>
              </a:solidFill>
              <a:ln>
                <a:noFill/>
              </a:ln>
            </p:spPr>
            <p:txBody>
              <a:bodyPr/>
              <a:lstStyle/>
              <a:p>
                <a:pPr defTabSz="457200">
                  <a:defRPr/>
                </a:pPr>
                <a:endParaRPr lang="zh-CN" altLang="en-US" dirty="0">
                  <a:solidFill>
                    <a:srgbClr val="000000"/>
                  </a:solidFill>
                  <a:latin typeface="Calibri" panose="020F050202020403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30" name="Rectangle 15"/>
              <p:cNvSpPr>
                <a:spLocks noChangeArrowheads="1"/>
              </p:cNvSpPr>
              <p:nvPr/>
            </p:nvSpPr>
            <p:spPr bwMode="auto">
              <a:xfrm>
                <a:off x="2532" y="1926"/>
                <a:ext cx="14" cy="447"/>
              </a:xfrm>
              <a:prstGeom prst="rect">
                <a:avLst/>
              </a:prstGeom>
              <a:solidFill>
                <a:srgbClr val="708F23"/>
              </a:solidFill>
              <a:ln>
                <a:noFill/>
              </a:ln>
            </p:spPr>
            <p:txBody>
              <a:bodyPr/>
              <a:lstStyle/>
              <a:p>
                <a:pPr defTabSz="457200">
                  <a:defRPr/>
                </a:pPr>
                <a:endParaRPr lang="zh-CN" altLang="en-US" dirty="0">
                  <a:solidFill>
                    <a:srgbClr val="000000"/>
                  </a:solidFill>
                  <a:latin typeface="Calibri" panose="020F050202020403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31" name="Freeform 16"/>
              <p:cNvSpPr>
                <a:spLocks/>
              </p:cNvSpPr>
              <p:nvPr/>
            </p:nvSpPr>
            <p:spPr bwMode="auto">
              <a:xfrm>
                <a:off x="2417" y="1778"/>
                <a:ext cx="244" cy="237"/>
              </a:xfrm>
              <a:custGeom>
                <a:avLst/>
                <a:gdLst>
                  <a:gd name="T0" fmla="*/ 92 w 106"/>
                  <a:gd name="T1" fmla="*/ 18 h 102"/>
                  <a:gd name="T2" fmla="*/ 68 w 106"/>
                  <a:gd name="T3" fmla="*/ 12 h 102"/>
                  <a:gd name="T4" fmla="*/ 53 w 106"/>
                  <a:gd name="T5" fmla="*/ 0 h 102"/>
                  <a:gd name="T6" fmla="*/ 38 w 106"/>
                  <a:gd name="T7" fmla="*/ 12 h 102"/>
                  <a:gd name="T8" fmla="*/ 15 w 106"/>
                  <a:gd name="T9" fmla="*/ 18 h 102"/>
                  <a:gd name="T10" fmla="*/ 53 w 106"/>
                  <a:gd name="T11" fmla="*/ 102 h 102"/>
                  <a:gd name="T12" fmla="*/ 92 w 106"/>
                  <a:gd name="T13" fmla="*/ 18 h 1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06" h="102">
                    <a:moveTo>
                      <a:pt x="92" y="18"/>
                    </a:moveTo>
                    <a:cubicBezTo>
                      <a:pt x="82" y="4"/>
                      <a:pt x="68" y="12"/>
                      <a:pt x="68" y="12"/>
                    </a:cubicBezTo>
                    <a:cubicBezTo>
                      <a:pt x="70" y="9"/>
                      <a:pt x="62" y="0"/>
                      <a:pt x="53" y="0"/>
                    </a:cubicBezTo>
                    <a:cubicBezTo>
                      <a:pt x="44" y="0"/>
                      <a:pt x="36" y="9"/>
                      <a:pt x="38" y="12"/>
                    </a:cubicBezTo>
                    <a:cubicBezTo>
                      <a:pt x="38" y="12"/>
                      <a:pt x="25" y="4"/>
                      <a:pt x="15" y="18"/>
                    </a:cubicBezTo>
                    <a:cubicBezTo>
                      <a:pt x="0" y="38"/>
                      <a:pt x="19" y="102"/>
                      <a:pt x="53" y="102"/>
                    </a:cubicBezTo>
                    <a:cubicBezTo>
                      <a:pt x="87" y="102"/>
                      <a:pt x="106" y="38"/>
                      <a:pt x="92" y="18"/>
                    </a:cubicBezTo>
                  </a:path>
                </a:pathLst>
              </a:custGeom>
              <a:solidFill>
                <a:srgbClr val="FF4D67"/>
              </a:solidFill>
              <a:ln>
                <a:noFill/>
              </a:ln>
            </p:spPr>
            <p:txBody>
              <a:bodyPr/>
              <a:lstStyle/>
              <a:p>
                <a:pPr defTabSz="457200">
                  <a:defRPr/>
                </a:pPr>
                <a:endParaRPr lang="zh-CN" altLang="en-US" dirty="0">
                  <a:solidFill>
                    <a:srgbClr val="000000"/>
                  </a:solidFill>
                  <a:latin typeface="Calibri" panose="020F050202020403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32" name="Freeform 17"/>
              <p:cNvSpPr>
                <a:spLocks/>
              </p:cNvSpPr>
              <p:nvPr/>
            </p:nvSpPr>
            <p:spPr bwMode="auto">
              <a:xfrm>
                <a:off x="3362" y="2087"/>
                <a:ext cx="145" cy="132"/>
              </a:xfrm>
              <a:custGeom>
                <a:avLst/>
                <a:gdLst>
                  <a:gd name="T0" fmla="*/ 45 w 63"/>
                  <a:gd name="T1" fmla="*/ 13 h 57"/>
                  <a:gd name="T2" fmla="*/ 0 w 63"/>
                  <a:gd name="T3" fmla="*/ 3 h 57"/>
                  <a:gd name="T4" fmla="*/ 23 w 63"/>
                  <a:gd name="T5" fmla="*/ 44 h 57"/>
                  <a:gd name="T6" fmla="*/ 58 w 63"/>
                  <a:gd name="T7" fmla="*/ 47 h 57"/>
                  <a:gd name="T8" fmla="*/ 45 w 63"/>
                  <a:gd name="T9" fmla="*/ 13 h 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3" h="57">
                    <a:moveTo>
                      <a:pt x="45" y="13"/>
                    </a:moveTo>
                    <a:cubicBezTo>
                      <a:pt x="28" y="0"/>
                      <a:pt x="0" y="3"/>
                      <a:pt x="0" y="3"/>
                    </a:cubicBezTo>
                    <a:cubicBezTo>
                      <a:pt x="0" y="3"/>
                      <a:pt x="5" y="31"/>
                      <a:pt x="23" y="44"/>
                    </a:cubicBezTo>
                    <a:cubicBezTo>
                      <a:pt x="40" y="57"/>
                      <a:pt x="58" y="47"/>
                      <a:pt x="58" y="47"/>
                    </a:cubicBezTo>
                    <a:cubicBezTo>
                      <a:pt x="58" y="47"/>
                      <a:pt x="63" y="27"/>
                      <a:pt x="45" y="13"/>
                    </a:cubicBezTo>
                  </a:path>
                </a:pathLst>
              </a:custGeom>
              <a:solidFill>
                <a:srgbClr val="94BD30"/>
              </a:solidFill>
              <a:ln>
                <a:noFill/>
              </a:ln>
            </p:spPr>
            <p:txBody>
              <a:bodyPr/>
              <a:lstStyle/>
              <a:p>
                <a:pPr defTabSz="457200">
                  <a:defRPr/>
                </a:pPr>
                <a:endParaRPr lang="zh-CN" altLang="en-US" dirty="0">
                  <a:solidFill>
                    <a:srgbClr val="000000"/>
                  </a:solidFill>
                  <a:latin typeface="Calibri" panose="020F050202020403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33" name="Freeform 18"/>
              <p:cNvSpPr>
                <a:spLocks/>
              </p:cNvSpPr>
              <p:nvPr/>
            </p:nvSpPr>
            <p:spPr bwMode="auto">
              <a:xfrm>
                <a:off x="3493" y="2140"/>
                <a:ext cx="118" cy="96"/>
              </a:xfrm>
              <a:custGeom>
                <a:avLst/>
                <a:gdLst>
                  <a:gd name="T0" fmla="*/ 15 w 51"/>
                  <a:gd name="T1" fmla="*/ 8 h 41"/>
                  <a:gd name="T2" fmla="*/ 1 w 51"/>
                  <a:gd name="T3" fmla="*/ 31 h 41"/>
                  <a:gd name="T4" fmla="*/ 28 w 51"/>
                  <a:gd name="T5" fmla="*/ 33 h 41"/>
                  <a:gd name="T6" fmla="*/ 51 w 51"/>
                  <a:gd name="T7" fmla="*/ 5 h 41"/>
                  <a:gd name="T8" fmla="*/ 15 w 51"/>
                  <a:gd name="T9" fmla="*/ 8 h 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1" h="41">
                    <a:moveTo>
                      <a:pt x="15" y="8"/>
                    </a:moveTo>
                    <a:cubicBezTo>
                      <a:pt x="0" y="15"/>
                      <a:pt x="1" y="31"/>
                      <a:pt x="1" y="31"/>
                    </a:cubicBezTo>
                    <a:cubicBezTo>
                      <a:pt x="1" y="31"/>
                      <a:pt x="14" y="41"/>
                      <a:pt x="28" y="33"/>
                    </a:cubicBezTo>
                    <a:cubicBezTo>
                      <a:pt x="43" y="26"/>
                      <a:pt x="51" y="5"/>
                      <a:pt x="51" y="5"/>
                    </a:cubicBezTo>
                    <a:cubicBezTo>
                      <a:pt x="51" y="5"/>
                      <a:pt x="30" y="0"/>
                      <a:pt x="15" y="8"/>
                    </a:cubicBezTo>
                  </a:path>
                </a:pathLst>
              </a:custGeom>
              <a:solidFill>
                <a:srgbClr val="94BD30"/>
              </a:solidFill>
              <a:ln>
                <a:noFill/>
              </a:ln>
            </p:spPr>
            <p:txBody>
              <a:bodyPr/>
              <a:lstStyle/>
              <a:p>
                <a:pPr defTabSz="457200">
                  <a:defRPr/>
                </a:pPr>
                <a:endParaRPr lang="zh-CN" altLang="en-US" dirty="0">
                  <a:solidFill>
                    <a:srgbClr val="000000"/>
                  </a:solidFill>
                  <a:latin typeface="Calibri" panose="020F050202020403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34" name="Rectangle 19"/>
              <p:cNvSpPr>
                <a:spLocks noChangeArrowheads="1"/>
              </p:cNvSpPr>
              <p:nvPr/>
            </p:nvSpPr>
            <p:spPr bwMode="auto">
              <a:xfrm>
                <a:off x="3493" y="2019"/>
                <a:ext cx="11" cy="407"/>
              </a:xfrm>
              <a:prstGeom prst="rect">
                <a:avLst/>
              </a:prstGeom>
              <a:solidFill>
                <a:srgbClr val="708F23"/>
              </a:solidFill>
              <a:ln>
                <a:noFill/>
              </a:ln>
            </p:spPr>
            <p:txBody>
              <a:bodyPr/>
              <a:lstStyle/>
              <a:p>
                <a:pPr defTabSz="457200">
                  <a:defRPr/>
                </a:pPr>
                <a:endParaRPr lang="zh-CN" altLang="en-US" dirty="0">
                  <a:solidFill>
                    <a:srgbClr val="000000"/>
                  </a:solidFill>
                  <a:latin typeface="Calibri" panose="020F050202020403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35" name="Freeform 20"/>
              <p:cNvSpPr>
                <a:spLocks/>
              </p:cNvSpPr>
              <p:nvPr/>
            </p:nvSpPr>
            <p:spPr bwMode="auto">
              <a:xfrm>
                <a:off x="3353" y="1831"/>
                <a:ext cx="293" cy="228"/>
              </a:xfrm>
              <a:custGeom>
                <a:avLst/>
                <a:gdLst>
                  <a:gd name="T0" fmla="*/ 121 w 127"/>
                  <a:gd name="T1" fmla="*/ 27 h 98"/>
                  <a:gd name="T2" fmla="*/ 92 w 127"/>
                  <a:gd name="T3" fmla="*/ 42 h 98"/>
                  <a:gd name="T4" fmla="*/ 63 w 127"/>
                  <a:gd name="T5" fmla="*/ 0 h 98"/>
                  <a:gd name="T6" fmla="*/ 35 w 127"/>
                  <a:gd name="T7" fmla="*/ 42 h 98"/>
                  <a:gd name="T8" fmla="*/ 6 w 127"/>
                  <a:gd name="T9" fmla="*/ 27 h 98"/>
                  <a:gd name="T10" fmla="*/ 63 w 127"/>
                  <a:gd name="T11" fmla="*/ 98 h 98"/>
                  <a:gd name="T12" fmla="*/ 121 w 127"/>
                  <a:gd name="T13" fmla="*/ 27 h 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27" h="98">
                    <a:moveTo>
                      <a:pt x="121" y="27"/>
                    </a:moveTo>
                    <a:cubicBezTo>
                      <a:pt x="92" y="42"/>
                      <a:pt x="92" y="42"/>
                      <a:pt x="92" y="42"/>
                    </a:cubicBezTo>
                    <a:cubicBezTo>
                      <a:pt x="63" y="0"/>
                      <a:pt x="63" y="0"/>
                      <a:pt x="63" y="0"/>
                    </a:cubicBezTo>
                    <a:cubicBezTo>
                      <a:pt x="35" y="42"/>
                      <a:pt x="35" y="42"/>
                      <a:pt x="35" y="42"/>
                    </a:cubicBezTo>
                    <a:cubicBezTo>
                      <a:pt x="6" y="27"/>
                      <a:pt x="6" y="27"/>
                      <a:pt x="6" y="27"/>
                    </a:cubicBezTo>
                    <a:cubicBezTo>
                      <a:pt x="6" y="27"/>
                      <a:pt x="0" y="98"/>
                      <a:pt x="63" y="98"/>
                    </a:cubicBezTo>
                    <a:cubicBezTo>
                      <a:pt x="127" y="98"/>
                      <a:pt x="121" y="27"/>
                      <a:pt x="121" y="27"/>
                    </a:cubicBezTo>
                  </a:path>
                </a:pathLst>
              </a:custGeom>
              <a:solidFill>
                <a:srgbClr val="FF70AD"/>
              </a:solidFill>
              <a:ln>
                <a:noFill/>
              </a:ln>
            </p:spPr>
            <p:txBody>
              <a:bodyPr/>
              <a:lstStyle/>
              <a:p>
                <a:pPr defTabSz="457200">
                  <a:defRPr/>
                </a:pPr>
                <a:endParaRPr lang="zh-CN" altLang="en-US" dirty="0">
                  <a:solidFill>
                    <a:srgbClr val="000000"/>
                  </a:solidFill>
                  <a:latin typeface="Calibri" panose="020F050202020403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36" name="Freeform 21"/>
              <p:cNvSpPr>
                <a:spLocks/>
              </p:cNvSpPr>
              <p:nvPr/>
            </p:nvSpPr>
            <p:spPr bwMode="auto">
              <a:xfrm>
                <a:off x="6641" y="2108"/>
                <a:ext cx="137" cy="125"/>
              </a:xfrm>
              <a:custGeom>
                <a:avLst/>
                <a:gdLst>
                  <a:gd name="T0" fmla="*/ 43 w 59"/>
                  <a:gd name="T1" fmla="*/ 13 h 54"/>
                  <a:gd name="T2" fmla="*/ 0 w 59"/>
                  <a:gd name="T3" fmla="*/ 3 h 54"/>
                  <a:gd name="T4" fmla="*/ 21 w 59"/>
                  <a:gd name="T5" fmla="*/ 41 h 54"/>
                  <a:gd name="T6" fmla="*/ 55 w 59"/>
                  <a:gd name="T7" fmla="*/ 44 h 54"/>
                  <a:gd name="T8" fmla="*/ 43 w 59"/>
                  <a:gd name="T9" fmla="*/ 13 h 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9" h="54">
                    <a:moveTo>
                      <a:pt x="43" y="13"/>
                    </a:moveTo>
                    <a:cubicBezTo>
                      <a:pt x="26" y="0"/>
                      <a:pt x="0" y="3"/>
                      <a:pt x="0" y="3"/>
                    </a:cubicBezTo>
                    <a:cubicBezTo>
                      <a:pt x="0" y="3"/>
                      <a:pt x="5" y="29"/>
                      <a:pt x="21" y="41"/>
                    </a:cubicBezTo>
                    <a:cubicBezTo>
                      <a:pt x="38" y="54"/>
                      <a:pt x="55" y="44"/>
                      <a:pt x="55" y="44"/>
                    </a:cubicBezTo>
                    <a:cubicBezTo>
                      <a:pt x="55" y="44"/>
                      <a:pt x="59" y="25"/>
                      <a:pt x="43" y="13"/>
                    </a:cubicBezTo>
                  </a:path>
                </a:pathLst>
              </a:custGeom>
              <a:solidFill>
                <a:srgbClr val="94BD30"/>
              </a:solidFill>
              <a:ln>
                <a:noFill/>
              </a:ln>
            </p:spPr>
            <p:txBody>
              <a:bodyPr/>
              <a:lstStyle/>
              <a:p>
                <a:pPr defTabSz="457200">
                  <a:defRPr/>
                </a:pPr>
                <a:endParaRPr lang="zh-CN" altLang="en-US" dirty="0">
                  <a:solidFill>
                    <a:srgbClr val="000000"/>
                  </a:solidFill>
                  <a:latin typeface="Calibri" panose="020F050202020403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37" name="Freeform 22"/>
              <p:cNvSpPr>
                <a:spLocks/>
              </p:cNvSpPr>
              <p:nvPr/>
            </p:nvSpPr>
            <p:spPr bwMode="auto">
              <a:xfrm>
                <a:off x="6765" y="2159"/>
                <a:ext cx="108" cy="87"/>
              </a:xfrm>
              <a:custGeom>
                <a:avLst/>
                <a:gdLst>
                  <a:gd name="T0" fmla="*/ 14 w 47"/>
                  <a:gd name="T1" fmla="*/ 7 h 38"/>
                  <a:gd name="T2" fmla="*/ 1 w 47"/>
                  <a:gd name="T3" fmla="*/ 29 h 38"/>
                  <a:gd name="T4" fmla="*/ 26 w 47"/>
                  <a:gd name="T5" fmla="*/ 31 h 38"/>
                  <a:gd name="T6" fmla="*/ 47 w 47"/>
                  <a:gd name="T7" fmla="*/ 5 h 38"/>
                  <a:gd name="T8" fmla="*/ 14 w 47"/>
                  <a:gd name="T9" fmla="*/ 7 h 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7" h="38">
                    <a:moveTo>
                      <a:pt x="14" y="7"/>
                    </a:moveTo>
                    <a:cubicBezTo>
                      <a:pt x="0" y="14"/>
                      <a:pt x="1" y="29"/>
                      <a:pt x="1" y="29"/>
                    </a:cubicBezTo>
                    <a:cubicBezTo>
                      <a:pt x="1" y="29"/>
                      <a:pt x="12" y="38"/>
                      <a:pt x="26" y="31"/>
                    </a:cubicBezTo>
                    <a:cubicBezTo>
                      <a:pt x="40" y="24"/>
                      <a:pt x="47" y="5"/>
                      <a:pt x="47" y="5"/>
                    </a:cubicBezTo>
                    <a:cubicBezTo>
                      <a:pt x="47" y="5"/>
                      <a:pt x="28" y="0"/>
                      <a:pt x="14" y="7"/>
                    </a:cubicBezTo>
                  </a:path>
                </a:pathLst>
              </a:custGeom>
              <a:solidFill>
                <a:srgbClr val="94BD30"/>
              </a:solidFill>
              <a:ln>
                <a:noFill/>
              </a:ln>
            </p:spPr>
            <p:txBody>
              <a:bodyPr/>
              <a:lstStyle/>
              <a:p>
                <a:pPr defTabSz="457200">
                  <a:defRPr/>
                </a:pPr>
                <a:endParaRPr lang="zh-CN" altLang="en-US" dirty="0">
                  <a:solidFill>
                    <a:srgbClr val="000000"/>
                  </a:solidFill>
                  <a:latin typeface="Calibri" panose="020F050202020403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38" name="Rectangle 23"/>
              <p:cNvSpPr>
                <a:spLocks noChangeArrowheads="1"/>
              </p:cNvSpPr>
              <p:nvPr/>
            </p:nvSpPr>
            <p:spPr bwMode="auto">
              <a:xfrm>
                <a:off x="6763" y="2043"/>
                <a:ext cx="10" cy="383"/>
              </a:xfrm>
              <a:prstGeom prst="rect">
                <a:avLst/>
              </a:prstGeom>
              <a:solidFill>
                <a:srgbClr val="708F23"/>
              </a:solidFill>
              <a:ln>
                <a:noFill/>
              </a:ln>
            </p:spPr>
            <p:txBody>
              <a:bodyPr/>
              <a:lstStyle/>
              <a:p>
                <a:pPr defTabSz="457200">
                  <a:defRPr/>
                </a:pPr>
                <a:endParaRPr lang="zh-CN" altLang="en-US" dirty="0">
                  <a:solidFill>
                    <a:srgbClr val="000000"/>
                  </a:solidFill>
                  <a:latin typeface="Calibri" panose="020F050202020403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39" name="Freeform 24"/>
              <p:cNvSpPr>
                <a:spLocks/>
              </p:cNvSpPr>
              <p:nvPr/>
            </p:nvSpPr>
            <p:spPr bwMode="auto">
              <a:xfrm>
                <a:off x="6631" y="1868"/>
                <a:ext cx="276" cy="212"/>
              </a:xfrm>
              <a:custGeom>
                <a:avLst/>
                <a:gdLst>
                  <a:gd name="T0" fmla="*/ 113 w 120"/>
                  <a:gd name="T1" fmla="*/ 25 h 91"/>
                  <a:gd name="T2" fmla="*/ 87 w 120"/>
                  <a:gd name="T3" fmla="*/ 39 h 91"/>
                  <a:gd name="T4" fmla="*/ 60 w 120"/>
                  <a:gd name="T5" fmla="*/ 0 h 91"/>
                  <a:gd name="T6" fmla="*/ 33 w 120"/>
                  <a:gd name="T7" fmla="*/ 39 h 91"/>
                  <a:gd name="T8" fmla="*/ 6 w 120"/>
                  <a:gd name="T9" fmla="*/ 25 h 91"/>
                  <a:gd name="T10" fmla="*/ 60 w 120"/>
                  <a:gd name="T11" fmla="*/ 91 h 91"/>
                  <a:gd name="T12" fmla="*/ 113 w 120"/>
                  <a:gd name="T13" fmla="*/ 25 h 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20" h="91">
                    <a:moveTo>
                      <a:pt x="113" y="25"/>
                    </a:moveTo>
                    <a:cubicBezTo>
                      <a:pt x="87" y="39"/>
                      <a:pt x="87" y="39"/>
                      <a:pt x="87" y="39"/>
                    </a:cubicBezTo>
                    <a:cubicBezTo>
                      <a:pt x="60" y="0"/>
                      <a:pt x="60" y="0"/>
                      <a:pt x="60" y="0"/>
                    </a:cubicBezTo>
                    <a:cubicBezTo>
                      <a:pt x="33" y="39"/>
                      <a:pt x="33" y="39"/>
                      <a:pt x="33" y="39"/>
                    </a:cubicBezTo>
                    <a:cubicBezTo>
                      <a:pt x="6" y="25"/>
                      <a:pt x="6" y="25"/>
                      <a:pt x="6" y="25"/>
                    </a:cubicBezTo>
                    <a:cubicBezTo>
                      <a:pt x="6" y="25"/>
                      <a:pt x="0" y="91"/>
                      <a:pt x="60" y="91"/>
                    </a:cubicBezTo>
                    <a:cubicBezTo>
                      <a:pt x="120" y="91"/>
                      <a:pt x="113" y="25"/>
                      <a:pt x="113" y="25"/>
                    </a:cubicBezTo>
                  </a:path>
                </a:pathLst>
              </a:custGeom>
              <a:solidFill>
                <a:srgbClr val="FF70AD"/>
              </a:solidFill>
              <a:ln>
                <a:noFill/>
              </a:ln>
            </p:spPr>
            <p:txBody>
              <a:bodyPr/>
              <a:lstStyle/>
              <a:p>
                <a:pPr defTabSz="457200">
                  <a:defRPr/>
                </a:pPr>
                <a:endParaRPr lang="zh-CN" altLang="en-US" dirty="0">
                  <a:solidFill>
                    <a:srgbClr val="000000"/>
                  </a:solidFill>
                  <a:latin typeface="Calibri" panose="020F050202020403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40" name="Rectangle 25"/>
              <p:cNvSpPr>
                <a:spLocks noChangeArrowheads="1"/>
              </p:cNvSpPr>
              <p:nvPr/>
            </p:nvSpPr>
            <p:spPr bwMode="auto">
              <a:xfrm>
                <a:off x="2984" y="2154"/>
                <a:ext cx="14" cy="297"/>
              </a:xfrm>
              <a:prstGeom prst="rect">
                <a:avLst/>
              </a:prstGeom>
              <a:solidFill>
                <a:srgbClr val="708F23"/>
              </a:solidFill>
              <a:ln>
                <a:noFill/>
              </a:ln>
            </p:spPr>
            <p:txBody>
              <a:bodyPr/>
              <a:lstStyle/>
              <a:p>
                <a:pPr defTabSz="457200">
                  <a:defRPr/>
                </a:pPr>
                <a:endParaRPr lang="zh-CN" altLang="en-US" dirty="0">
                  <a:solidFill>
                    <a:srgbClr val="000000"/>
                  </a:solidFill>
                  <a:latin typeface="Calibri" panose="020F050202020403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41" name="Oval 26"/>
              <p:cNvSpPr>
                <a:spLocks noChangeArrowheads="1"/>
              </p:cNvSpPr>
              <p:nvPr/>
            </p:nvSpPr>
            <p:spPr bwMode="auto">
              <a:xfrm>
                <a:off x="2942" y="1964"/>
                <a:ext cx="97" cy="190"/>
              </a:xfrm>
              <a:prstGeom prst="ellipse">
                <a:avLst/>
              </a:prstGeom>
              <a:solidFill>
                <a:srgbClr val="A0CC34"/>
              </a:solidFill>
              <a:ln>
                <a:noFill/>
              </a:ln>
            </p:spPr>
            <p:txBody>
              <a:bodyPr/>
              <a:lstStyle/>
              <a:p>
                <a:pPr defTabSz="457200">
                  <a:defRPr/>
                </a:pPr>
                <a:endParaRPr lang="zh-CN" altLang="en-US" dirty="0">
                  <a:solidFill>
                    <a:srgbClr val="000000"/>
                  </a:solidFill>
                  <a:latin typeface="Calibri" panose="020F050202020403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42" name="Freeform 27"/>
              <p:cNvSpPr>
                <a:spLocks/>
              </p:cNvSpPr>
              <p:nvPr/>
            </p:nvSpPr>
            <p:spPr bwMode="auto">
              <a:xfrm>
                <a:off x="2839" y="2061"/>
                <a:ext cx="163" cy="149"/>
              </a:xfrm>
              <a:custGeom>
                <a:avLst/>
                <a:gdLst>
                  <a:gd name="T0" fmla="*/ 0 w 71"/>
                  <a:gd name="T1" fmla="*/ 3 h 64"/>
                  <a:gd name="T2" fmla="*/ 25 w 71"/>
                  <a:gd name="T3" fmla="*/ 49 h 64"/>
                  <a:gd name="T4" fmla="*/ 65 w 71"/>
                  <a:gd name="T5" fmla="*/ 52 h 64"/>
                  <a:gd name="T6" fmla="*/ 51 w 71"/>
                  <a:gd name="T7" fmla="*/ 15 h 64"/>
                  <a:gd name="T8" fmla="*/ 0 w 71"/>
                  <a:gd name="T9" fmla="*/ 3 h 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71" h="64">
                    <a:moveTo>
                      <a:pt x="0" y="3"/>
                    </a:moveTo>
                    <a:cubicBezTo>
                      <a:pt x="0" y="3"/>
                      <a:pt x="6" y="34"/>
                      <a:pt x="25" y="49"/>
                    </a:cubicBezTo>
                    <a:cubicBezTo>
                      <a:pt x="45" y="64"/>
                      <a:pt x="65" y="52"/>
                      <a:pt x="65" y="52"/>
                    </a:cubicBezTo>
                    <a:cubicBezTo>
                      <a:pt x="65" y="52"/>
                      <a:pt x="71" y="30"/>
                      <a:pt x="51" y="15"/>
                    </a:cubicBezTo>
                    <a:cubicBezTo>
                      <a:pt x="31" y="0"/>
                      <a:pt x="0" y="3"/>
                      <a:pt x="0" y="3"/>
                    </a:cubicBezTo>
                  </a:path>
                </a:pathLst>
              </a:custGeom>
              <a:solidFill>
                <a:srgbClr val="94BD30"/>
              </a:solidFill>
              <a:ln>
                <a:noFill/>
              </a:ln>
            </p:spPr>
            <p:txBody>
              <a:bodyPr/>
              <a:lstStyle/>
              <a:p>
                <a:pPr defTabSz="457200">
                  <a:defRPr/>
                </a:pPr>
                <a:endParaRPr lang="zh-CN" altLang="en-US" dirty="0">
                  <a:solidFill>
                    <a:srgbClr val="000000"/>
                  </a:solidFill>
                  <a:latin typeface="Calibri" panose="020F050202020403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43" name="Freeform 28"/>
              <p:cNvSpPr>
                <a:spLocks/>
              </p:cNvSpPr>
              <p:nvPr/>
            </p:nvSpPr>
            <p:spPr bwMode="auto">
              <a:xfrm>
                <a:off x="2979" y="2061"/>
                <a:ext cx="163" cy="149"/>
              </a:xfrm>
              <a:custGeom>
                <a:avLst/>
                <a:gdLst>
                  <a:gd name="T0" fmla="*/ 71 w 71"/>
                  <a:gd name="T1" fmla="*/ 3 h 64"/>
                  <a:gd name="T2" fmla="*/ 46 w 71"/>
                  <a:gd name="T3" fmla="*/ 49 h 64"/>
                  <a:gd name="T4" fmla="*/ 6 w 71"/>
                  <a:gd name="T5" fmla="*/ 52 h 64"/>
                  <a:gd name="T6" fmla="*/ 20 w 71"/>
                  <a:gd name="T7" fmla="*/ 15 h 64"/>
                  <a:gd name="T8" fmla="*/ 71 w 71"/>
                  <a:gd name="T9" fmla="*/ 3 h 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71" h="64">
                    <a:moveTo>
                      <a:pt x="71" y="3"/>
                    </a:moveTo>
                    <a:cubicBezTo>
                      <a:pt x="71" y="3"/>
                      <a:pt x="65" y="34"/>
                      <a:pt x="46" y="49"/>
                    </a:cubicBezTo>
                    <a:cubicBezTo>
                      <a:pt x="26" y="64"/>
                      <a:pt x="6" y="52"/>
                      <a:pt x="6" y="52"/>
                    </a:cubicBezTo>
                    <a:cubicBezTo>
                      <a:pt x="6" y="52"/>
                      <a:pt x="0" y="30"/>
                      <a:pt x="20" y="15"/>
                    </a:cubicBezTo>
                    <a:cubicBezTo>
                      <a:pt x="40" y="0"/>
                      <a:pt x="71" y="3"/>
                      <a:pt x="71" y="3"/>
                    </a:cubicBezTo>
                  </a:path>
                </a:pathLst>
              </a:custGeom>
              <a:solidFill>
                <a:srgbClr val="94BD30"/>
              </a:solidFill>
              <a:ln>
                <a:noFill/>
              </a:ln>
            </p:spPr>
            <p:txBody>
              <a:bodyPr/>
              <a:lstStyle/>
              <a:p>
                <a:pPr defTabSz="457200">
                  <a:defRPr/>
                </a:pPr>
                <a:endParaRPr lang="zh-CN" altLang="en-US" dirty="0">
                  <a:solidFill>
                    <a:srgbClr val="000000"/>
                  </a:solidFill>
                  <a:latin typeface="Calibri" panose="020F050202020403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44" name="Rectangle 29"/>
              <p:cNvSpPr>
                <a:spLocks noChangeArrowheads="1"/>
              </p:cNvSpPr>
              <p:nvPr/>
            </p:nvSpPr>
            <p:spPr bwMode="auto">
              <a:xfrm>
                <a:off x="6348" y="2110"/>
                <a:ext cx="12" cy="315"/>
              </a:xfrm>
              <a:prstGeom prst="rect">
                <a:avLst/>
              </a:prstGeom>
              <a:solidFill>
                <a:srgbClr val="708F23"/>
              </a:solidFill>
              <a:ln>
                <a:noFill/>
              </a:ln>
            </p:spPr>
            <p:txBody>
              <a:bodyPr/>
              <a:lstStyle/>
              <a:p>
                <a:pPr defTabSz="457200">
                  <a:defRPr/>
                </a:pPr>
                <a:endParaRPr lang="zh-CN" altLang="en-US" dirty="0">
                  <a:solidFill>
                    <a:srgbClr val="000000"/>
                  </a:solidFill>
                  <a:latin typeface="Calibri" panose="020F050202020403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45" name="Oval 30"/>
              <p:cNvSpPr>
                <a:spLocks noChangeArrowheads="1"/>
              </p:cNvSpPr>
              <p:nvPr/>
            </p:nvSpPr>
            <p:spPr bwMode="auto">
              <a:xfrm>
                <a:off x="6302" y="1908"/>
                <a:ext cx="104" cy="201"/>
              </a:xfrm>
              <a:prstGeom prst="ellipse">
                <a:avLst/>
              </a:prstGeom>
              <a:solidFill>
                <a:srgbClr val="A0CC34"/>
              </a:solidFill>
              <a:ln>
                <a:noFill/>
              </a:ln>
            </p:spPr>
            <p:txBody>
              <a:bodyPr/>
              <a:lstStyle/>
              <a:p>
                <a:pPr defTabSz="457200">
                  <a:defRPr/>
                </a:pPr>
                <a:endParaRPr lang="zh-CN" altLang="en-US" dirty="0">
                  <a:solidFill>
                    <a:srgbClr val="000000"/>
                  </a:solidFill>
                  <a:latin typeface="Calibri" panose="020F050202020403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46" name="Freeform 31"/>
              <p:cNvSpPr>
                <a:spLocks/>
              </p:cNvSpPr>
              <p:nvPr/>
            </p:nvSpPr>
            <p:spPr bwMode="auto">
              <a:xfrm>
                <a:off x="6191" y="2012"/>
                <a:ext cx="173" cy="156"/>
              </a:xfrm>
              <a:custGeom>
                <a:avLst/>
                <a:gdLst>
                  <a:gd name="T0" fmla="*/ 0 w 75"/>
                  <a:gd name="T1" fmla="*/ 3 h 67"/>
                  <a:gd name="T2" fmla="*/ 28 w 75"/>
                  <a:gd name="T3" fmla="*/ 51 h 67"/>
                  <a:gd name="T4" fmla="*/ 70 w 75"/>
                  <a:gd name="T5" fmla="*/ 55 h 67"/>
                  <a:gd name="T6" fmla="*/ 55 w 75"/>
                  <a:gd name="T7" fmla="*/ 15 h 67"/>
                  <a:gd name="T8" fmla="*/ 0 w 75"/>
                  <a:gd name="T9" fmla="*/ 3 h 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75" h="67">
                    <a:moveTo>
                      <a:pt x="0" y="3"/>
                    </a:moveTo>
                    <a:cubicBezTo>
                      <a:pt x="0" y="3"/>
                      <a:pt x="7" y="36"/>
                      <a:pt x="28" y="51"/>
                    </a:cubicBezTo>
                    <a:cubicBezTo>
                      <a:pt x="48" y="67"/>
                      <a:pt x="70" y="55"/>
                      <a:pt x="70" y="55"/>
                    </a:cubicBezTo>
                    <a:cubicBezTo>
                      <a:pt x="70" y="55"/>
                      <a:pt x="75" y="31"/>
                      <a:pt x="55" y="15"/>
                    </a:cubicBezTo>
                    <a:cubicBezTo>
                      <a:pt x="34" y="0"/>
                      <a:pt x="0" y="3"/>
                      <a:pt x="0" y="3"/>
                    </a:cubicBezTo>
                  </a:path>
                </a:pathLst>
              </a:custGeom>
              <a:solidFill>
                <a:srgbClr val="94BD30"/>
              </a:solidFill>
              <a:ln>
                <a:noFill/>
              </a:ln>
            </p:spPr>
            <p:txBody>
              <a:bodyPr/>
              <a:lstStyle/>
              <a:p>
                <a:pPr defTabSz="457200">
                  <a:defRPr/>
                </a:pPr>
                <a:endParaRPr lang="zh-CN" altLang="en-US" dirty="0">
                  <a:solidFill>
                    <a:srgbClr val="000000"/>
                  </a:solidFill>
                  <a:latin typeface="Calibri" panose="020F050202020403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47" name="Freeform 32"/>
              <p:cNvSpPr>
                <a:spLocks/>
              </p:cNvSpPr>
              <p:nvPr/>
            </p:nvSpPr>
            <p:spPr bwMode="auto">
              <a:xfrm>
                <a:off x="6341" y="2012"/>
                <a:ext cx="175" cy="156"/>
              </a:xfrm>
              <a:custGeom>
                <a:avLst/>
                <a:gdLst>
                  <a:gd name="T0" fmla="*/ 76 w 76"/>
                  <a:gd name="T1" fmla="*/ 3 h 67"/>
                  <a:gd name="T2" fmla="*/ 48 w 76"/>
                  <a:gd name="T3" fmla="*/ 51 h 67"/>
                  <a:gd name="T4" fmla="*/ 6 w 76"/>
                  <a:gd name="T5" fmla="*/ 55 h 67"/>
                  <a:gd name="T6" fmla="*/ 21 w 76"/>
                  <a:gd name="T7" fmla="*/ 15 h 67"/>
                  <a:gd name="T8" fmla="*/ 76 w 76"/>
                  <a:gd name="T9" fmla="*/ 3 h 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76" h="67">
                    <a:moveTo>
                      <a:pt x="76" y="3"/>
                    </a:moveTo>
                    <a:cubicBezTo>
                      <a:pt x="76" y="3"/>
                      <a:pt x="69" y="36"/>
                      <a:pt x="48" y="51"/>
                    </a:cubicBezTo>
                    <a:cubicBezTo>
                      <a:pt x="27" y="67"/>
                      <a:pt x="6" y="55"/>
                      <a:pt x="6" y="55"/>
                    </a:cubicBezTo>
                    <a:cubicBezTo>
                      <a:pt x="6" y="55"/>
                      <a:pt x="0" y="31"/>
                      <a:pt x="21" y="15"/>
                    </a:cubicBezTo>
                    <a:cubicBezTo>
                      <a:pt x="42" y="0"/>
                      <a:pt x="76" y="3"/>
                      <a:pt x="76" y="3"/>
                    </a:cubicBezTo>
                  </a:path>
                </a:pathLst>
              </a:custGeom>
              <a:solidFill>
                <a:srgbClr val="94BD30"/>
              </a:solidFill>
              <a:ln>
                <a:noFill/>
              </a:ln>
            </p:spPr>
            <p:txBody>
              <a:bodyPr/>
              <a:lstStyle/>
              <a:p>
                <a:pPr defTabSz="457200">
                  <a:defRPr/>
                </a:pPr>
                <a:endParaRPr lang="zh-CN" altLang="en-US" dirty="0">
                  <a:solidFill>
                    <a:srgbClr val="000000"/>
                  </a:solidFill>
                  <a:latin typeface="Calibri" panose="020F050202020403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48" name="Rectangle 33"/>
              <p:cNvSpPr>
                <a:spLocks noChangeArrowheads="1"/>
              </p:cNvSpPr>
              <p:nvPr/>
            </p:nvSpPr>
            <p:spPr bwMode="auto">
              <a:xfrm>
                <a:off x="7106" y="2154"/>
                <a:ext cx="16" cy="365"/>
              </a:xfrm>
              <a:prstGeom prst="rect">
                <a:avLst/>
              </a:prstGeom>
              <a:solidFill>
                <a:srgbClr val="708F23"/>
              </a:solidFill>
              <a:ln>
                <a:noFill/>
              </a:ln>
            </p:spPr>
            <p:txBody>
              <a:bodyPr/>
              <a:lstStyle/>
              <a:p>
                <a:pPr defTabSz="457200">
                  <a:defRPr/>
                </a:pPr>
                <a:endParaRPr lang="zh-CN" altLang="en-US" dirty="0">
                  <a:solidFill>
                    <a:srgbClr val="000000"/>
                  </a:solidFill>
                  <a:latin typeface="Calibri" panose="020F050202020403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49" name="Oval 34"/>
              <p:cNvSpPr>
                <a:spLocks noChangeArrowheads="1"/>
              </p:cNvSpPr>
              <p:nvPr/>
            </p:nvSpPr>
            <p:spPr bwMode="auto">
              <a:xfrm>
                <a:off x="7053" y="1922"/>
                <a:ext cx="120" cy="233"/>
              </a:xfrm>
              <a:prstGeom prst="ellipse">
                <a:avLst/>
              </a:prstGeom>
              <a:solidFill>
                <a:srgbClr val="A0CC34"/>
              </a:solidFill>
              <a:ln>
                <a:noFill/>
              </a:ln>
            </p:spPr>
            <p:txBody>
              <a:bodyPr/>
              <a:lstStyle/>
              <a:p>
                <a:pPr defTabSz="457200">
                  <a:defRPr/>
                </a:pPr>
                <a:endParaRPr lang="zh-CN" altLang="en-US" dirty="0">
                  <a:solidFill>
                    <a:srgbClr val="000000"/>
                  </a:solidFill>
                  <a:latin typeface="Calibri" panose="020F050202020403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50" name="Freeform 35"/>
              <p:cNvSpPr>
                <a:spLocks/>
              </p:cNvSpPr>
              <p:nvPr/>
            </p:nvSpPr>
            <p:spPr bwMode="auto">
              <a:xfrm>
                <a:off x="6926" y="2040"/>
                <a:ext cx="201" cy="181"/>
              </a:xfrm>
              <a:custGeom>
                <a:avLst/>
                <a:gdLst>
                  <a:gd name="T0" fmla="*/ 0 w 87"/>
                  <a:gd name="T1" fmla="*/ 4 h 78"/>
                  <a:gd name="T2" fmla="*/ 32 w 87"/>
                  <a:gd name="T3" fmla="*/ 60 h 78"/>
                  <a:gd name="T4" fmla="*/ 80 w 87"/>
                  <a:gd name="T5" fmla="*/ 64 h 78"/>
                  <a:gd name="T6" fmla="*/ 63 w 87"/>
                  <a:gd name="T7" fmla="*/ 18 h 78"/>
                  <a:gd name="T8" fmla="*/ 0 w 87"/>
                  <a:gd name="T9" fmla="*/ 4 h 7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87" h="78">
                    <a:moveTo>
                      <a:pt x="0" y="4"/>
                    </a:moveTo>
                    <a:cubicBezTo>
                      <a:pt x="0" y="4"/>
                      <a:pt x="7" y="42"/>
                      <a:pt x="32" y="60"/>
                    </a:cubicBezTo>
                    <a:cubicBezTo>
                      <a:pt x="56" y="78"/>
                      <a:pt x="80" y="64"/>
                      <a:pt x="80" y="64"/>
                    </a:cubicBezTo>
                    <a:cubicBezTo>
                      <a:pt x="80" y="64"/>
                      <a:pt x="87" y="37"/>
                      <a:pt x="63" y="18"/>
                    </a:cubicBezTo>
                    <a:cubicBezTo>
                      <a:pt x="39" y="0"/>
                      <a:pt x="0" y="4"/>
                      <a:pt x="0" y="4"/>
                    </a:cubicBezTo>
                  </a:path>
                </a:pathLst>
              </a:custGeom>
              <a:solidFill>
                <a:srgbClr val="94BD30"/>
              </a:solidFill>
              <a:ln>
                <a:noFill/>
              </a:ln>
            </p:spPr>
            <p:txBody>
              <a:bodyPr/>
              <a:lstStyle/>
              <a:p>
                <a:pPr defTabSz="457200">
                  <a:defRPr/>
                </a:pPr>
                <a:endParaRPr lang="zh-CN" altLang="en-US" dirty="0">
                  <a:solidFill>
                    <a:srgbClr val="000000"/>
                  </a:solidFill>
                  <a:latin typeface="Calibri" panose="020F050202020403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51" name="Freeform 36"/>
              <p:cNvSpPr>
                <a:spLocks/>
              </p:cNvSpPr>
              <p:nvPr/>
            </p:nvSpPr>
            <p:spPr bwMode="auto">
              <a:xfrm>
                <a:off x="7099" y="2040"/>
                <a:ext cx="200" cy="181"/>
              </a:xfrm>
              <a:custGeom>
                <a:avLst/>
                <a:gdLst>
                  <a:gd name="T0" fmla="*/ 87 w 87"/>
                  <a:gd name="T1" fmla="*/ 4 h 78"/>
                  <a:gd name="T2" fmla="*/ 56 w 87"/>
                  <a:gd name="T3" fmla="*/ 60 h 78"/>
                  <a:gd name="T4" fmla="*/ 7 w 87"/>
                  <a:gd name="T5" fmla="*/ 64 h 78"/>
                  <a:gd name="T6" fmla="*/ 25 w 87"/>
                  <a:gd name="T7" fmla="*/ 18 h 78"/>
                  <a:gd name="T8" fmla="*/ 87 w 87"/>
                  <a:gd name="T9" fmla="*/ 4 h 7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87" h="78">
                    <a:moveTo>
                      <a:pt x="87" y="4"/>
                    </a:moveTo>
                    <a:cubicBezTo>
                      <a:pt x="87" y="4"/>
                      <a:pt x="80" y="42"/>
                      <a:pt x="56" y="60"/>
                    </a:cubicBezTo>
                    <a:cubicBezTo>
                      <a:pt x="32" y="78"/>
                      <a:pt x="7" y="64"/>
                      <a:pt x="7" y="64"/>
                    </a:cubicBezTo>
                    <a:cubicBezTo>
                      <a:pt x="7" y="64"/>
                      <a:pt x="0" y="37"/>
                      <a:pt x="25" y="18"/>
                    </a:cubicBezTo>
                    <a:cubicBezTo>
                      <a:pt x="49" y="0"/>
                      <a:pt x="87" y="4"/>
                      <a:pt x="87" y="4"/>
                    </a:cubicBezTo>
                  </a:path>
                </a:pathLst>
              </a:custGeom>
              <a:solidFill>
                <a:srgbClr val="94BD30"/>
              </a:solidFill>
              <a:ln>
                <a:noFill/>
              </a:ln>
            </p:spPr>
            <p:txBody>
              <a:bodyPr/>
              <a:lstStyle/>
              <a:p>
                <a:pPr defTabSz="457200">
                  <a:defRPr/>
                </a:pPr>
                <a:endParaRPr lang="zh-CN" altLang="en-US" dirty="0">
                  <a:solidFill>
                    <a:srgbClr val="000000"/>
                  </a:solidFill>
                  <a:latin typeface="Calibri" panose="020F050202020403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52" name="Rectangle 37"/>
              <p:cNvSpPr>
                <a:spLocks noChangeArrowheads="1"/>
              </p:cNvSpPr>
              <p:nvPr/>
            </p:nvSpPr>
            <p:spPr bwMode="auto">
              <a:xfrm>
                <a:off x="1468" y="1971"/>
                <a:ext cx="14" cy="483"/>
              </a:xfrm>
              <a:prstGeom prst="rect">
                <a:avLst/>
              </a:prstGeom>
              <a:solidFill>
                <a:srgbClr val="708F23"/>
              </a:solidFill>
              <a:ln>
                <a:noFill/>
              </a:ln>
            </p:spPr>
            <p:txBody>
              <a:bodyPr/>
              <a:lstStyle/>
              <a:p>
                <a:pPr defTabSz="457200">
                  <a:defRPr/>
                </a:pPr>
                <a:endParaRPr lang="zh-CN" altLang="en-US" dirty="0">
                  <a:solidFill>
                    <a:srgbClr val="000000"/>
                  </a:solidFill>
                  <a:latin typeface="Calibri" panose="020F050202020403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53" name="Oval 38"/>
              <p:cNvSpPr>
                <a:spLocks noChangeArrowheads="1"/>
              </p:cNvSpPr>
              <p:nvPr/>
            </p:nvSpPr>
            <p:spPr bwMode="auto">
              <a:xfrm>
                <a:off x="1387" y="1817"/>
                <a:ext cx="177" cy="202"/>
              </a:xfrm>
              <a:prstGeom prst="ellipse">
                <a:avLst/>
              </a:prstGeom>
              <a:solidFill>
                <a:srgbClr val="A0CC34"/>
              </a:solidFill>
              <a:ln>
                <a:noFill/>
              </a:ln>
            </p:spPr>
            <p:txBody>
              <a:bodyPr/>
              <a:lstStyle/>
              <a:p>
                <a:pPr defTabSz="457200">
                  <a:defRPr/>
                </a:pPr>
                <a:endParaRPr lang="zh-CN" altLang="en-US" dirty="0">
                  <a:solidFill>
                    <a:srgbClr val="000000"/>
                  </a:solidFill>
                  <a:latin typeface="Calibri" panose="020F050202020403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54" name="Freeform 39"/>
              <p:cNvSpPr>
                <a:spLocks/>
              </p:cNvSpPr>
              <p:nvPr/>
            </p:nvSpPr>
            <p:spPr bwMode="auto">
              <a:xfrm>
                <a:off x="1389" y="2043"/>
                <a:ext cx="90" cy="76"/>
              </a:xfrm>
              <a:custGeom>
                <a:avLst/>
                <a:gdLst>
                  <a:gd name="T0" fmla="*/ 90 w 90"/>
                  <a:gd name="T1" fmla="*/ 69 h 76"/>
                  <a:gd name="T2" fmla="*/ 83 w 90"/>
                  <a:gd name="T3" fmla="*/ 76 h 76"/>
                  <a:gd name="T4" fmla="*/ 0 w 90"/>
                  <a:gd name="T5" fmla="*/ 7 h 76"/>
                  <a:gd name="T6" fmla="*/ 7 w 90"/>
                  <a:gd name="T7" fmla="*/ 0 h 76"/>
                  <a:gd name="T8" fmla="*/ 90 w 90"/>
                  <a:gd name="T9" fmla="*/ 69 h 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90" h="76">
                    <a:moveTo>
                      <a:pt x="90" y="69"/>
                    </a:moveTo>
                    <a:lnTo>
                      <a:pt x="83" y="76"/>
                    </a:lnTo>
                    <a:lnTo>
                      <a:pt x="0" y="7"/>
                    </a:lnTo>
                    <a:lnTo>
                      <a:pt x="7" y="0"/>
                    </a:lnTo>
                    <a:lnTo>
                      <a:pt x="90" y="69"/>
                    </a:lnTo>
                    <a:close/>
                  </a:path>
                </a:pathLst>
              </a:custGeom>
              <a:solidFill>
                <a:srgbClr val="708F23"/>
              </a:solidFill>
              <a:ln>
                <a:noFill/>
              </a:ln>
            </p:spPr>
            <p:txBody>
              <a:bodyPr/>
              <a:lstStyle/>
              <a:p>
                <a:pPr defTabSz="457200">
                  <a:defRPr/>
                </a:pPr>
                <a:endParaRPr lang="zh-CN" altLang="en-US" dirty="0">
                  <a:solidFill>
                    <a:srgbClr val="000000"/>
                  </a:solidFill>
                  <a:latin typeface="Calibri" panose="020F050202020403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55" name="Freeform 40"/>
              <p:cNvSpPr>
                <a:spLocks/>
              </p:cNvSpPr>
              <p:nvPr/>
            </p:nvSpPr>
            <p:spPr bwMode="auto">
              <a:xfrm>
                <a:off x="1327" y="1982"/>
                <a:ext cx="111" cy="114"/>
              </a:xfrm>
              <a:custGeom>
                <a:avLst/>
                <a:gdLst>
                  <a:gd name="T0" fmla="*/ 2 w 48"/>
                  <a:gd name="T1" fmla="*/ 6 h 49"/>
                  <a:gd name="T2" fmla="*/ 12 w 48"/>
                  <a:gd name="T3" fmla="*/ 39 h 49"/>
                  <a:gd name="T4" fmla="*/ 39 w 48"/>
                  <a:gd name="T5" fmla="*/ 37 h 49"/>
                  <a:gd name="T6" fmla="*/ 36 w 48"/>
                  <a:gd name="T7" fmla="*/ 10 h 49"/>
                  <a:gd name="T8" fmla="*/ 2 w 48"/>
                  <a:gd name="T9" fmla="*/ 6 h 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8" h="49">
                    <a:moveTo>
                      <a:pt x="2" y="6"/>
                    </a:moveTo>
                    <a:cubicBezTo>
                      <a:pt x="2" y="6"/>
                      <a:pt x="0" y="30"/>
                      <a:pt x="12" y="39"/>
                    </a:cubicBezTo>
                    <a:cubicBezTo>
                      <a:pt x="23" y="49"/>
                      <a:pt x="39" y="37"/>
                      <a:pt x="39" y="37"/>
                    </a:cubicBezTo>
                    <a:cubicBezTo>
                      <a:pt x="39" y="37"/>
                      <a:pt x="48" y="19"/>
                      <a:pt x="36" y="10"/>
                    </a:cubicBezTo>
                    <a:cubicBezTo>
                      <a:pt x="25" y="0"/>
                      <a:pt x="2" y="6"/>
                      <a:pt x="2" y="6"/>
                    </a:cubicBezTo>
                  </a:path>
                </a:pathLst>
              </a:custGeom>
              <a:solidFill>
                <a:srgbClr val="A0CC34"/>
              </a:solidFill>
              <a:ln>
                <a:noFill/>
              </a:ln>
            </p:spPr>
            <p:txBody>
              <a:bodyPr/>
              <a:lstStyle/>
              <a:p>
                <a:pPr defTabSz="457200">
                  <a:defRPr/>
                </a:pPr>
                <a:endParaRPr lang="zh-CN" altLang="en-US" dirty="0">
                  <a:solidFill>
                    <a:srgbClr val="000000"/>
                  </a:solidFill>
                  <a:latin typeface="Calibri" panose="020F050202020403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56" name="Freeform 41"/>
              <p:cNvSpPr>
                <a:spLocks/>
              </p:cNvSpPr>
              <p:nvPr/>
            </p:nvSpPr>
            <p:spPr bwMode="auto">
              <a:xfrm>
                <a:off x="1472" y="2043"/>
                <a:ext cx="90" cy="76"/>
              </a:xfrm>
              <a:custGeom>
                <a:avLst/>
                <a:gdLst>
                  <a:gd name="T0" fmla="*/ 0 w 90"/>
                  <a:gd name="T1" fmla="*/ 69 h 76"/>
                  <a:gd name="T2" fmla="*/ 7 w 90"/>
                  <a:gd name="T3" fmla="*/ 76 h 76"/>
                  <a:gd name="T4" fmla="*/ 90 w 90"/>
                  <a:gd name="T5" fmla="*/ 7 h 76"/>
                  <a:gd name="T6" fmla="*/ 83 w 90"/>
                  <a:gd name="T7" fmla="*/ 0 h 76"/>
                  <a:gd name="T8" fmla="*/ 0 w 90"/>
                  <a:gd name="T9" fmla="*/ 69 h 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90" h="76">
                    <a:moveTo>
                      <a:pt x="0" y="69"/>
                    </a:moveTo>
                    <a:lnTo>
                      <a:pt x="7" y="76"/>
                    </a:lnTo>
                    <a:lnTo>
                      <a:pt x="90" y="7"/>
                    </a:lnTo>
                    <a:lnTo>
                      <a:pt x="83" y="0"/>
                    </a:lnTo>
                    <a:lnTo>
                      <a:pt x="0" y="69"/>
                    </a:lnTo>
                    <a:close/>
                  </a:path>
                </a:pathLst>
              </a:custGeom>
              <a:solidFill>
                <a:srgbClr val="708F23"/>
              </a:solidFill>
              <a:ln>
                <a:noFill/>
              </a:ln>
            </p:spPr>
            <p:txBody>
              <a:bodyPr/>
              <a:lstStyle/>
              <a:p>
                <a:pPr defTabSz="457200">
                  <a:defRPr/>
                </a:pPr>
                <a:endParaRPr lang="zh-CN" altLang="en-US" dirty="0">
                  <a:solidFill>
                    <a:srgbClr val="000000"/>
                  </a:solidFill>
                  <a:latin typeface="Calibri" panose="020F050202020403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57" name="Freeform 42"/>
              <p:cNvSpPr>
                <a:spLocks/>
              </p:cNvSpPr>
              <p:nvPr/>
            </p:nvSpPr>
            <p:spPr bwMode="auto">
              <a:xfrm>
                <a:off x="1514" y="1982"/>
                <a:ext cx="109" cy="114"/>
              </a:xfrm>
              <a:custGeom>
                <a:avLst/>
                <a:gdLst>
                  <a:gd name="T0" fmla="*/ 46 w 48"/>
                  <a:gd name="T1" fmla="*/ 6 h 49"/>
                  <a:gd name="T2" fmla="*/ 36 w 48"/>
                  <a:gd name="T3" fmla="*/ 39 h 49"/>
                  <a:gd name="T4" fmla="*/ 8 w 48"/>
                  <a:gd name="T5" fmla="*/ 37 h 49"/>
                  <a:gd name="T6" fmla="*/ 11 w 48"/>
                  <a:gd name="T7" fmla="*/ 10 h 49"/>
                  <a:gd name="T8" fmla="*/ 46 w 48"/>
                  <a:gd name="T9" fmla="*/ 6 h 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8" h="49">
                    <a:moveTo>
                      <a:pt x="46" y="6"/>
                    </a:moveTo>
                    <a:cubicBezTo>
                      <a:pt x="46" y="6"/>
                      <a:pt x="48" y="30"/>
                      <a:pt x="36" y="39"/>
                    </a:cubicBezTo>
                    <a:cubicBezTo>
                      <a:pt x="25" y="49"/>
                      <a:pt x="8" y="37"/>
                      <a:pt x="8" y="37"/>
                    </a:cubicBezTo>
                    <a:cubicBezTo>
                      <a:pt x="8" y="37"/>
                      <a:pt x="0" y="19"/>
                      <a:pt x="11" y="10"/>
                    </a:cubicBezTo>
                    <a:cubicBezTo>
                      <a:pt x="23" y="0"/>
                      <a:pt x="46" y="6"/>
                      <a:pt x="46" y="6"/>
                    </a:cubicBezTo>
                  </a:path>
                </a:pathLst>
              </a:custGeom>
              <a:solidFill>
                <a:srgbClr val="A0CC34"/>
              </a:solidFill>
              <a:ln>
                <a:noFill/>
              </a:ln>
            </p:spPr>
            <p:txBody>
              <a:bodyPr/>
              <a:lstStyle/>
              <a:p>
                <a:pPr defTabSz="457200">
                  <a:defRPr/>
                </a:pPr>
                <a:endParaRPr lang="zh-CN" altLang="en-US" dirty="0">
                  <a:solidFill>
                    <a:srgbClr val="000000"/>
                  </a:solidFill>
                  <a:latin typeface="Calibri" panose="020F050202020403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58" name="Freeform 43"/>
              <p:cNvSpPr>
                <a:spLocks/>
              </p:cNvSpPr>
              <p:nvPr/>
            </p:nvSpPr>
            <p:spPr bwMode="auto">
              <a:xfrm>
                <a:off x="1389" y="2159"/>
                <a:ext cx="90" cy="79"/>
              </a:xfrm>
              <a:custGeom>
                <a:avLst/>
                <a:gdLst>
                  <a:gd name="T0" fmla="*/ 90 w 90"/>
                  <a:gd name="T1" fmla="*/ 70 h 79"/>
                  <a:gd name="T2" fmla="*/ 83 w 90"/>
                  <a:gd name="T3" fmla="*/ 79 h 79"/>
                  <a:gd name="T4" fmla="*/ 0 w 90"/>
                  <a:gd name="T5" fmla="*/ 9 h 79"/>
                  <a:gd name="T6" fmla="*/ 7 w 90"/>
                  <a:gd name="T7" fmla="*/ 0 h 79"/>
                  <a:gd name="T8" fmla="*/ 90 w 90"/>
                  <a:gd name="T9" fmla="*/ 70 h 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90" h="79">
                    <a:moveTo>
                      <a:pt x="90" y="70"/>
                    </a:moveTo>
                    <a:lnTo>
                      <a:pt x="83" y="79"/>
                    </a:lnTo>
                    <a:lnTo>
                      <a:pt x="0" y="9"/>
                    </a:lnTo>
                    <a:lnTo>
                      <a:pt x="7" y="0"/>
                    </a:lnTo>
                    <a:lnTo>
                      <a:pt x="90" y="70"/>
                    </a:lnTo>
                    <a:close/>
                  </a:path>
                </a:pathLst>
              </a:custGeom>
              <a:solidFill>
                <a:srgbClr val="708F23"/>
              </a:solidFill>
              <a:ln>
                <a:noFill/>
              </a:ln>
            </p:spPr>
            <p:txBody>
              <a:bodyPr/>
              <a:lstStyle/>
              <a:p>
                <a:pPr defTabSz="457200">
                  <a:defRPr/>
                </a:pPr>
                <a:endParaRPr lang="zh-CN" altLang="en-US" dirty="0">
                  <a:solidFill>
                    <a:srgbClr val="000000"/>
                  </a:solidFill>
                  <a:latin typeface="Calibri" panose="020F050202020403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59" name="Freeform 44"/>
              <p:cNvSpPr>
                <a:spLocks/>
              </p:cNvSpPr>
              <p:nvPr/>
            </p:nvSpPr>
            <p:spPr bwMode="auto">
              <a:xfrm>
                <a:off x="1327" y="2101"/>
                <a:ext cx="111" cy="111"/>
              </a:xfrm>
              <a:custGeom>
                <a:avLst/>
                <a:gdLst>
                  <a:gd name="T0" fmla="*/ 2 w 48"/>
                  <a:gd name="T1" fmla="*/ 5 h 48"/>
                  <a:gd name="T2" fmla="*/ 12 w 48"/>
                  <a:gd name="T3" fmla="*/ 39 h 48"/>
                  <a:gd name="T4" fmla="*/ 39 w 48"/>
                  <a:gd name="T5" fmla="*/ 37 h 48"/>
                  <a:gd name="T6" fmla="*/ 36 w 48"/>
                  <a:gd name="T7" fmla="*/ 9 h 48"/>
                  <a:gd name="T8" fmla="*/ 2 w 48"/>
                  <a:gd name="T9" fmla="*/ 5 h 4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8" h="48">
                    <a:moveTo>
                      <a:pt x="2" y="5"/>
                    </a:moveTo>
                    <a:cubicBezTo>
                      <a:pt x="2" y="5"/>
                      <a:pt x="0" y="29"/>
                      <a:pt x="12" y="39"/>
                    </a:cubicBezTo>
                    <a:cubicBezTo>
                      <a:pt x="23" y="48"/>
                      <a:pt x="39" y="37"/>
                      <a:pt x="39" y="37"/>
                    </a:cubicBezTo>
                    <a:cubicBezTo>
                      <a:pt x="39" y="37"/>
                      <a:pt x="48" y="18"/>
                      <a:pt x="36" y="9"/>
                    </a:cubicBezTo>
                    <a:cubicBezTo>
                      <a:pt x="25" y="0"/>
                      <a:pt x="2" y="5"/>
                      <a:pt x="2" y="5"/>
                    </a:cubicBezTo>
                  </a:path>
                </a:pathLst>
              </a:custGeom>
              <a:solidFill>
                <a:srgbClr val="A0CC34"/>
              </a:solidFill>
              <a:ln>
                <a:noFill/>
              </a:ln>
            </p:spPr>
            <p:txBody>
              <a:bodyPr/>
              <a:lstStyle/>
              <a:p>
                <a:pPr defTabSz="457200">
                  <a:defRPr/>
                </a:pPr>
                <a:endParaRPr lang="zh-CN" altLang="en-US" dirty="0">
                  <a:solidFill>
                    <a:srgbClr val="000000"/>
                  </a:solidFill>
                  <a:latin typeface="Calibri" panose="020F050202020403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60" name="Freeform 45"/>
              <p:cNvSpPr>
                <a:spLocks/>
              </p:cNvSpPr>
              <p:nvPr/>
            </p:nvSpPr>
            <p:spPr bwMode="auto">
              <a:xfrm>
                <a:off x="1472" y="2159"/>
                <a:ext cx="90" cy="79"/>
              </a:xfrm>
              <a:custGeom>
                <a:avLst/>
                <a:gdLst>
                  <a:gd name="T0" fmla="*/ 0 w 90"/>
                  <a:gd name="T1" fmla="*/ 70 h 79"/>
                  <a:gd name="T2" fmla="*/ 7 w 90"/>
                  <a:gd name="T3" fmla="*/ 79 h 79"/>
                  <a:gd name="T4" fmla="*/ 90 w 90"/>
                  <a:gd name="T5" fmla="*/ 9 h 79"/>
                  <a:gd name="T6" fmla="*/ 83 w 90"/>
                  <a:gd name="T7" fmla="*/ 0 h 79"/>
                  <a:gd name="T8" fmla="*/ 0 w 90"/>
                  <a:gd name="T9" fmla="*/ 70 h 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90" h="79">
                    <a:moveTo>
                      <a:pt x="0" y="70"/>
                    </a:moveTo>
                    <a:lnTo>
                      <a:pt x="7" y="79"/>
                    </a:lnTo>
                    <a:lnTo>
                      <a:pt x="90" y="9"/>
                    </a:lnTo>
                    <a:lnTo>
                      <a:pt x="83" y="0"/>
                    </a:lnTo>
                    <a:lnTo>
                      <a:pt x="0" y="70"/>
                    </a:lnTo>
                    <a:close/>
                  </a:path>
                </a:pathLst>
              </a:custGeom>
              <a:solidFill>
                <a:srgbClr val="708F23"/>
              </a:solidFill>
              <a:ln>
                <a:noFill/>
              </a:ln>
            </p:spPr>
            <p:txBody>
              <a:bodyPr/>
              <a:lstStyle/>
              <a:p>
                <a:pPr defTabSz="457200">
                  <a:defRPr/>
                </a:pPr>
                <a:endParaRPr lang="zh-CN" altLang="en-US" dirty="0">
                  <a:solidFill>
                    <a:srgbClr val="000000"/>
                  </a:solidFill>
                  <a:latin typeface="Calibri" panose="020F050202020403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61" name="Freeform 46"/>
              <p:cNvSpPr>
                <a:spLocks/>
              </p:cNvSpPr>
              <p:nvPr/>
            </p:nvSpPr>
            <p:spPr bwMode="auto">
              <a:xfrm>
                <a:off x="1514" y="2101"/>
                <a:ext cx="109" cy="111"/>
              </a:xfrm>
              <a:custGeom>
                <a:avLst/>
                <a:gdLst>
                  <a:gd name="T0" fmla="*/ 46 w 48"/>
                  <a:gd name="T1" fmla="*/ 5 h 48"/>
                  <a:gd name="T2" fmla="*/ 36 w 48"/>
                  <a:gd name="T3" fmla="*/ 39 h 48"/>
                  <a:gd name="T4" fmla="*/ 8 w 48"/>
                  <a:gd name="T5" fmla="*/ 37 h 48"/>
                  <a:gd name="T6" fmla="*/ 11 w 48"/>
                  <a:gd name="T7" fmla="*/ 9 h 48"/>
                  <a:gd name="T8" fmla="*/ 46 w 48"/>
                  <a:gd name="T9" fmla="*/ 5 h 4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8" h="48">
                    <a:moveTo>
                      <a:pt x="46" y="5"/>
                    </a:moveTo>
                    <a:cubicBezTo>
                      <a:pt x="46" y="5"/>
                      <a:pt x="48" y="29"/>
                      <a:pt x="36" y="39"/>
                    </a:cubicBezTo>
                    <a:cubicBezTo>
                      <a:pt x="25" y="48"/>
                      <a:pt x="8" y="37"/>
                      <a:pt x="8" y="37"/>
                    </a:cubicBezTo>
                    <a:cubicBezTo>
                      <a:pt x="8" y="37"/>
                      <a:pt x="0" y="18"/>
                      <a:pt x="11" y="9"/>
                    </a:cubicBezTo>
                    <a:cubicBezTo>
                      <a:pt x="23" y="0"/>
                      <a:pt x="46" y="5"/>
                      <a:pt x="46" y="5"/>
                    </a:cubicBezTo>
                  </a:path>
                </a:pathLst>
              </a:custGeom>
              <a:solidFill>
                <a:srgbClr val="A0CC34"/>
              </a:solidFill>
              <a:ln>
                <a:noFill/>
              </a:ln>
            </p:spPr>
            <p:txBody>
              <a:bodyPr/>
              <a:lstStyle/>
              <a:p>
                <a:pPr defTabSz="457200">
                  <a:defRPr/>
                </a:pPr>
                <a:endParaRPr lang="zh-CN" altLang="en-US" dirty="0">
                  <a:solidFill>
                    <a:srgbClr val="000000"/>
                  </a:solidFill>
                  <a:latin typeface="Calibri" panose="020F050202020403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62" name="Rectangle 47"/>
              <p:cNvSpPr>
                <a:spLocks noChangeArrowheads="1"/>
              </p:cNvSpPr>
              <p:nvPr/>
            </p:nvSpPr>
            <p:spPr bwMode="auto">
              <a:xfrm>
                <a:off x="4507" y="1971"/>
                <a:ext cx="16" cy="483"/>
              </a:xfrm>
              <a:prstGeom prst="rect">
                <a:avLst/>
              </a:prstGeom>
              <a:solidFill>
                <a:srgbClr val="708F23"/>
              </a:solidFill>
              <a:ln>
                <a:noFill/>
              </a:ln>
            </p:spPr>
            <p:txBody>
              <a:bodyPr/>
              <a:lstStyle/>
              <a:p>
                <a:pPr defTabSz="457200">
                  <a:defRPr/>
                </a:pPr>
                <a:endParaRPr lang="zh-CN" altLang="en-US" dirty="0">
                  <a:solidFill>
                    <a:srgbClr val="000000"/>
                  </a:solidFill>
                  <a:latin typeface="Calibri" panose="020F050202020403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63" name="Oval 48"/>
              <p:cNvSpPr>
                <a:spLocks noChangeArrowheads="1"/>
              </p:cNvSpPr>
              <p:nvPr/>
            </p:nvSpPr>
            <p:spPr bwMode="auto">
              <a:xfrm>
                <a:off x="4426" y="1817"/>
                <a:ext cx="178" cy="202"/>
              </a:xfrm>
              <a:prstGeom prst="ellipse">
                <a:avLst/>
              </a:prstGeom>
              <a:solidFill>
                <a:srgbClr val="A0CC34"/>
              </a:solidFill>
              <a:ln>
                <a:noFill/>
              </a:ln>
            </p:spPr>
            <p:txBody>
              <a:bodyPr/>
              <a:lstStyle/>
              <a:p>
                <a:pPr defTabSz="457200">
                  <a:defRPr/>
                </a:pPr>
                <a:endParaRPr lang="zh-CN" altLang="en-US" dirty="0">
                  <a:solidFill>
                    <a:srgbClr val="000000"/>
                  </a:solidFill>
                  <a:latin typeface="Calibri" panose="020F050202020403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64" name="Freeform 49"/>
              <p:cNvSpPr>
                <a:spLocks/>
              </p:cNvSpPr>
              <p:nvPr/>
            </p:nvSpPr>
            <p:spPr bwMode="auto">
              <a:xfrm>
                <a:off x="4429" y="2043"/>
                <a:ext cx="89" cy="76"/>
              </a:xfrm>
              <a:custGeom>
                <a:avLst/>
                <a:gdLst>
                  <a:gd name="T0" fmla="*/ 89 w 89"/>
                  <a:gd name="T1" fmla="*/ 69 h 76"/>
                  <a:gd name="T2" fmla="*/ 83 w 89"/>
                  <a:gd name="T3" fmla="*/ 76 h 76"/>
                  <a:gd name="T4" fmla="*/ 0 w 89"/>
                  <a:gd name="T5" fmla="*/ 7 h 76"/>
                  <a:gd name="T6" fmla="*/ 7 w 89"/>
                  <a:gd name="T7" fmla="*/ 0 h 76"/>
                  <a:gd name="T8" fmla="*/ 89 w 89"/>
                  <a:gd name="T9" fmla="*/ 69 h 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89" h="76">
                    <a:moveTo>
                      <a:pt x="89" y="69"/>
                    </a:moveTo>
                    <a:lnTo>
                      <a:pt x="83" y="76"/>
                    </a:lnTo>
                    <a:lnTo>
                      <a:pt x="0" y="7"/>
                    </a:lnTo>
                    <a:lnTo>
                      <a:pt x="7" y="0"/>
                    </a:lnTo>
                    <a:lnTo>
                      <a:pt x="89" y="69"/>
                    </a:lnTo>
                    <a:close/>
                  </a:path>
                </a:pathLst>
              </a:custGeom>
              <a:solidFill>
                <a:srgbClr val="708F23"/>
              </a:solidFill>
              <a:ln>
                <a:noFill/>
              </a:ln>
            </p:spPr>
            <p:txBody>
              <a:bodyPr/>
              <a:lstStyle/>
              <a:p>
                <a:pPr defTabSz="457200">
                  <a:defRPr/>
                </a:pPr>
                <a:endParaRPr lang="zh-CN" altLang="en-US" dirty="0">
                  <a:solidFill>
                    <a:srgbClr val="000000"/>
                  </a:solidFill>
                  <a:latin typeface="Calibri" panose="020F050202020403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65" name="Freeform 50"/>
              <p:cNvSpPr>
                <a:spLocks/>
              </p:cNvSpPr>
              <p:nvPr/>
            </p:nvSpPr>
            <p:spPr bwMode="auto">
              <a:xfrm>
                <a:off x="4366" y="1982"/>
                <a:ext cx="111" cy="114"/>
              </a:xfrm>
              <a:custGeom>
                <a:avLst/>
                <a:gdLst>
                  <a:gd name="T0" fmla="*/ 2 w 48"/>
                  <a:gd name="T1" fmla="*/ 6 h 49"/>
                  <a:gd name="T2" fmla="*/ 12 w 48"/>
                  <a:gd name="T3" fmla="*/ 39 h 49"/>
                  <a:gd name="T4" fmla="*/ 40 w 48"/>
                  <a:gd name="T5" fmla="*/ 37 h 49"/>
                  <a:gd name="T6" fmla="*/ 37 w 48"/>
                  <a:gd name="T7" fmla="*/ 10 h 49"/>
                  <a:gd name="T8" fmla="*/ 2 w 48"/>
                  <a:gd name="T9" fmla="*/ 6 h 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8" h="49">
                    <a:moveTo>
                      <a:pt x="2" y="6"/>
                    </a:moveTo>
                    <a:cubicBezTo>
                      <a:pt x="2" y="6"/>
                      <a:pt x="0" y="30"/>
                      <a:pt x="12" y="39"/>
                    </a:cubicBezTo>
                    <a:cubicBezTo>
                      <a:pt x="23" y="49"/>
                      <a:pt x="40" y="37"/>
                      <a:pt x="40" y="37"/>
                    </a:cubicBezTo>
                    <a:cubicBezTo>
                      <a:pt x="40" y="37"/>
                      <a:pt x="48" y="19"/>
                      <a:pt x="37" y="10"/>
                    </a:cubicBezTo>
                    <a:cubicBezTo>
                      <a:pt x="25" y="0"/>
                      <a:pt x="2" y="6"/>
                      <a:pt x="2" y="6"/>
                    </a:cubicBezTo>
                  </a:path>
                </a:pathLst>
              </a:custGeom>
              <a:solidFill>
                <a:srgbClr val="A0CC34"/>
              </a:solidFill>
              <a:ln>
                <a:noFill/>
              </a:ln>
            </p:spPr>
            <p:txBody>
              <a:bodyPr/>
              <a:lstStyle/>
              <a:p>
                <a:pPr defTabSz="457200">
                  <a:defRPr/>
                </a:pPr>
                <a:endParaRPr lang="zh-CN" altLang="en-US" dirty="0">
                  <a:solidFill>
                    <a:srgbClr val="000000"/>
                  </a:solidFill>
                  <a:latin typeface="Calibri" panose="020F050202020403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66" name="Freeform 51"/>
              <p:cNvSpPr>
                <a:spLocks/>
              </p:cNvSpPr>
              <p:nvPr/>
            </p:nvSpPr>
            <p:spPr bwMode="auto">
              <a:xfrm>
                <a:off x="4512" y="2043"/>
                <a:ext cx="89" cy="76"/>
              </a:xfrm>
              <a:custGeom>
                <a:avLst/>
                <a:gdLst>
                  <a:gd name="T0" fmla="*/ 0 w 89"/>
                  <a:gd name="T1" fmla="*/ 69 h 76"/>
                  <a:gd name="T2" fmla="*/ 6 w 89"/>
                  <a:gd name="T3" fmla="*/ 76 h 76"/>
                  <a:gd name="T4" fmla="*/ 89 w 89"/>
                  <a:gd name="T5" fmla="*/ 7 h 76"/>
                  <a:gd name="T6" fmla="*/ 83 w 89"/>
                  <a:gd name="T7" fmla="*/ 0 h 76"/>
                  <a:gd name="T8" fmla="*/ 0 w 89"/>
                  <a:gd name="T9" fmla="*/ 69 h 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89" h="76">
                    <a:moveTo>
                      <a:pt x="0" y="69"/>
                    </a:moveTo>
                    <a:lnTo>
                      <a:pt x="6" y="76"/>
                    </a:lnTo>
                    <a:lnTo>
                      <a:pt x="89" y="7"/>
                    </a:lnTo>
                    <a:lnTo>
                      <a:pt x="83" y="0"/>
                    </a:lnTo>
                    <a:lnTo>
                      <a:pt x="0" y="69"/>
                    </a:lnTo>
                    <a:close/>
                  </a:path>
                </a:pathLst>
              </a:custGeom>
              <a:solidFill>
                <a:srgbClr val="708F23"/>
              </a:solidFill>
              <a:ln>
                <a:noFill/>
              </a:ln>
            </p:spPr>
            <p:txBody>
              <a:bodyPr/>
              <a:lstStyle/>
              <a:p>
                <a:pPr defTabSz="457200">
                  <a:defRPr/>
                </a:pPr>
                <a:endParaRPr lang="zh-CN" altLang="en-US" dirty="0">
                  <a:solidFill>
                    <a:srgbClr val="000000"/>
                  </a:solidFill>
                  <a:latin typeface="Calibri" panose="020F050202020403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67" name="Freeform 52"/>
              <p:cNvSpPr>
                <a:spLocks/>
              </p:cNvSpPr>
              <p:nvPr/>
            </p:nvSpPr>
            <p:spPr bwMode="auto">
              <a:xfrm>
                <a:off x="4553" y="1982"/>
                <a:ext cx="110" cy="114"/>
              </a:xfrm>
              <a:custGeom>
                <a:avLst/>
                <a:gdLst>
                  <a:gd name="T0" fmla="*/ 46 w 48"/>
                  <a:gd name="T1" fmla="*/ 6 h 49"/>
                  <a:gd name="T2" fmla="*/ 36 w 48"/>
                  <a:gd name="T3" fmla="*/ 39 h 49"/>
                  <a:gd name="T4" fmla="*/ 9 w 48"/>
                  <a:gd name="T5" fmla="*/ 37 h 49"/>
                  <a:gd name="T6" fmla="*/ 12 w 48"/>
                  <a:gd name="T7" fmla="*/ 10 h 49"/>
                  <a:gd name="T8" fmla="*/ 46 w 48"/>
                  <a:gd name="T9" fmla="*/ 6 h 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8" h="49">
                    <a:moveTo>
                      <a:pt x="46" y="6"/>
                    </a:moveTo>
                    <a:cubicBezTo>
                      <a:pt x="46" y="6"/>
                      <a:pt x="48" y="30"/>
                      <a:pt x="36" y="39"/>
                    </a:cubicBezTo>
                    <a:cubicBezTo>
                      <a:pt x="25" y="49"/>
                      <a:pt x="9" y="37"/>
                      <a:pt x="9" y="37"/>
                    </a:cubicBezTo>
                    <a:cubicBezTo>
                      <a:pt x="9" y="37"/>
                      <a:pt x="0" y="19"/>
                      <a:pt x="12" y="10"/>
                    </a:cubicBezTo>
                    <a:cubicBezTo>
                      <a:pt x="23" y="0"/>
                      <a:pt x="46" y="6"/>
                      <a:pt x="46" y="6"/>
                    </a:cubicBezTo>
                  </a:path>
                </a:pathLst>
              </a:custGeom>
              <a:solidFill>
                <a:srgbClr val="A0CC34"/>
              </a:solidFill>
              <a:ln>
                <a:noFill/>
              </a:ln>
            </p:spPr>
            <p:txBody>
              <a:bodyPr/>
              <a:lstStyle/>
              <a:p>
                <a:pPr defTabSz="457200">
                  <a:defRPr/>
                </a:pPr>
                <a:endParaRPr lang="zh-CN" altLang="en-US" dirty="0">
                  <a:solidFill>
                    <a:srgbClr val="000000"/>
                  </a:solidFill>
                  <a:latin typeface="Calibri" panose="020F050202020403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68" name="Freeform 53"/>
              <p:cNvSpPr>
                <a:spLocks/>
              </p:cNvSpPr>
              <p:nvPr/>
            </p:nvSpPr>
            <p:spPr bwMode="auto">
              <a:xfrm>
                <a:off x="4429" y="2159"/>
                <a:ext cx="89" cy="79"/>
              </a:xfrm>
              <a:custGeom>
                <a:avLst/>
                <a:gdLst>
                  <a:gd name="T0" fmla="*/ 89 w 89"/>
                  <a:gd name="T1" fmla="*/ 70 h 79"/>
                  <a:gd name="T2" fmla="*/ 83 w 89"/>
                  <a:gd name="T3" fmla="*/ 79 h 79"/>
                  <a:gd name="T4" fmla="*/ 0 w 89"/>
                  <a:gd name="T5" fmla="*/ 9 h 79"/>
                  <a:gd name="T6" fmla="*/ 7 w 89"/>
                  <a:gd name="T7" fmla="*/ 0 h 79"/>
                  <a:gd name="T8" fmla="*/ 89 w 89"/>
                  <a:gd name="T9" fmla="*/ 70 h 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89" h="79">
                    <a:moveTo>
                      <a:pt x="89" y="70"/>
                    </a:moveTo>
                    <a:lnTo>
                      <a:pt x="83" y="79"/>
                    </a:lnTo>
                    <a:lnTo>
                      <a:pt x="0" y="9"/>
                    </a:lnTo>
                    <a:lnTo>
                      <a:pt x="7" y="0"/>
                    </a:lnTo>
                    <a:lnTo>
                      <a:pt x="89" y="70"/>
                    </a:lnTo>
                    <a:close/>
                  </a:path>
                </a:pathLst>
              </a:custGeom>
              <a:solidFill>
                <a:srgbClr val="708F23"/>
              </a:solidFill>
              <a:ln>
                <a:noFill/>
              </a:ln>
            </p:spPr>
            <p:txBody>
              <a:bodyPr/>
              <a:lstStyle/>
              <a:p>
                <a:pPr defTabSz="457200">
                  <a:defRPr/>
                </a:pPr>
                <a:endParaRPr lang="zh-CN" altLang="en-US" dirty="0">
                  <a:solidFill>
                    <a:srgbClr val="000000"/>
                  </a:solidFill>
                  <a:latin typeface="Calibri" panose="020F050202020403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69" name="Freeform 54"/>
              <p:cNvSpPr>
                <a:spLocks/>
              </p:cNvSpPr>
              <p:nvPr/>
            </p:nvSpPr>
            <p:spPr bwMode="auto">
              <a:xfrm>
                <a:off x="4366" y="2101"/>
                <a:ext cx="111" cy="111"/>
              </a:xfrm>
              <a:custGeom>
                <a:avLst/>
                <a:gdLst>
                  <a:gd name="T0" fmla="*/ 2 w 48"/>
                  <a:gd name="T1" fmla="*/ 5 h 48"/>
                  <a:gd name="T2" fmla="*/ 12 w 48"/>
                  <a:gd name="T3" fmla="*/ 39 h 48"/>
                  <a:gd name="T4" fmla="*/ 40 w 48"/>
                  <a:gd name="T5" fmla="*/ 37 h 48"/>
                  <a:gd name="T6" fmla="*/ 37 w 48"/>
                  <a:gd name="T7" fmla="*/ 9 h 48"/>
                  <a:gd name="T8" fmla="*/ 2 w 48"/>
                  <a:gd name="T9" fmla="*/ 5 h 4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8" h="48">
                    <a:moveTo>
                      <a:pt x="2" y="5"/>
                    </a:moveTo>
                    <a:cubicBezTo>
                      <a:pt x="2" y="5"/>
                      <a:pt x="0" y="29"/>
                      <a:pt x="12" y="39"/>
                    </a:cubicBezTo>
                    <a:cubicBezTo>
                      <a:pt x="23" y="48"/>
                      <a:pt x="40" y="37"/>
                      <a:pt x="40" y="37"/>
                    </a:cubicBezTo>
                    <a:cubicBezTo>
                      <a:pt x="40" y="37"/>
                      <a:pt x="48" y="18"/>
                      <a:pt x="37" y="9"/>
                    </a:cubicBezTo>
                    <a:cubicBezTo>
                      <a:pt x="25" y="0"/>
                      <a:pt x="2" y="5"/>
                      <a:pt x="2" y="5"/>
                    </a:cubicBezTo>
                  </a:path>
                </a:pathLst>
              </a:custGeom>
              <a:solidFill>
                <a:srgbClr val="A0CC34"/>
              </a:solidFill>
              <a:ln>
                <a:noFill/>
              </a:ln>
            </p:spPr>
            <p:txBody>
              <a:bodyPr/>
              <a:lstStyle/>
              <a:p>
                <a:pPr defTabSz="457200">
                  <a:defRPr/>
                </a:pPr>
                <a:endParaRPr lang="zh-CN" altLang="en-US" dirty="0">
                  <a:solidFill>
                    <a:srgbClr val="000000"/>
                  </a:solidFill>
                  <a:latin typeface="Calibri" panose="020F050202020403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70" name="Freeform 55"/>
              <p:cNvSpPr>
                <a:spLocks/>
              </p:cNvSpPr>
              <p:nvPr/>
            </p:nvSpPr>
            <p:spPr bwMode="auto">
              <a:xfrm>
                <a:off x="4512" y="2159"/>
                <a:ext cx="89" cy="79"/>
              </a:xfrm>
              <a:custGeom>
                <a:avLst/>
                <a:gdLst>
                  <a:gd name="T0" fmla="*/ 0 w 89"/>
                  <a:gd name="T1" fmla="*/ 70 h 79"/>
                  <a:gd name="T2" fmla="*/ 6 w 89"/>
                  <a:gd name="T3" fmla="*/ 79 h 79"/>
                  <a:gd name="T4" fmla="*/ 89 w 89"/>
                  <a:gd name="T5" fmla="*/ 9 h 79"/>
                  <a:gd name="T6" fmla="*/ 83 w 89"/>
                  <a:gd name="T7" fmla="*/ 0 h 79"/>
                  <a:gd name="T8" fmla="*/ 0 w 89"/>
                  <a:gd name="T9" fmla="*/ 70 h 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89" h="79">
                    <a:moveTo>
                      <a:pt x="0" y="70"/>
                    </a:moveTo>
                    <a:lnTo>
                      <a:pt x="6" y="79"/>
                    </a:lnTo>
                    <a:lnTo>
                      <a:pt x="89" y="9"/>
                    </a:lnTo>
                    <a:lnTo>
                      <a:pt x="83" y="0"/>
                    </a:lnTo>
                    <a:lnTo>
                      <a:pt x="0" y="70"/>
                    </a:lnTo>
                    <a:close/>
                  </a:path>
                </a:pathLst>
              </a:custGeom>
              <a:solidFill>
                <a:srgbClr val="708F23"/>
              </a:solidFill>
              <a:ln>
                <a:noFill/>
              </a:ln>
            </p:spPr>
            <p:txBody>
              <a:bodyPr/>
              <a:lstStyle/>
              <a:p>
                <a:pPr defTabSz="457200">
                  <a:defRPr/>
                </a:pPr>
                <a:endParaRPr lang="zh-CN" altLang="en-US" dirty="0">
                  <a:solidFill>
                    <a:srgbClr val="000000"/>
                  </a:solidFill>
                  <a:latin typeface="Calibri" panose="020F050202020403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71" name="Freeform 56"/>
              <p:cNvSpPr>
                <a:spLocks/>
              </p:cNvSpPr>
              <p:nvPr/>
            </p:nvSpPr>
            <p:spPr bwMode="auto">
              <a:xfrm>
                <a:off x="4553" y="2101"/>
                <a:ext cx="110" cy="111"/>
              </a:xfrm>
              <a:custGeom>
                <a:avLst/>
                <a:gdLst>
                  <a:gd name="T0" fmla="*/ 46 w 48"/>
                  <a:gd name="T1" fmla="*/ 5 h 48"/>
                  <a:gd name="T2" fmla="*/ 36 w 48"/>
                  <a:gd name="T3" fmla="*/ 39 h 48"/>
                  <a:gd name="T4" fmla="*/ 9 w 48"/>
                  <a:gd name="T5" fmla="*/ 37 h 48"/>
                  <a:gd name="T6" fmla="*/ 12 w 48"/>
                  <a:gd name="T7" fmla="*/ 9 h 48"/>
                  <a:gd name="T8" fmla="*/ 46 w 48"/>
                  <a:gd name="T9" fmla="*/ 5 h 4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8" h="48">
                    <a:moveTo>
                      <a:pt x="46" y="5"/>
                    </a:moveTo>
                    <a:cubicBezTo>
                      <a:pt x="46" y="5"/>
                      <a:pt x="48" y="29"/>
                      <a:pt x="36" y="39"/>
                    </a:cubicBezTo>
                    <a:cubicBezTo>
                      <a:pt x="25" y="48"/>
                      <a:pt x="9" y="37"/>
                      <a:pt x="9" y="37"/>
                    </a:cubicBezTo>
                    <a:cubicBezTo>
                      <a:pt x="9" y="37"/>
                      <a:pt x="0" y="18"/>
                      <a:pt x="12" y="9"/>
                    </a:cubicBezTo>
                    <a:cubicBezTo>
                      <a:pt x="23" y="0"/>
                      <a:pt x="46" y="5"/>
                      <a:pt x="46" y="5"/>
                    </a:cubicBezTo>
                  </a:path>
                </a:pathLst>
              </a:custGeom>
              <a:solidFill>
                <a:srgbClr val="A0CC34"/>
              </a:solidFill>
              <a:ln>
                <a:noFill/>
              </a:ln>
            </p:spPr>
            <p:txBody>
              <a:bodyPr/>
              <a:lstStyle/>
              <a:p>
                <a:pPr defTabSz="457200">
                  <a:defRPr/>
                </a:pPr>
                <a:endParaRPr lang="zh-CN" altLang="en-US" dirty="0">
                  <a:solidFill>
                    <a:srgbClr val="000000"/>
                  </a:solidFill>
                  <a:latin typeface="Calibri" panose="020F050202020403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72" name="Rectangle 57"/>
              <p:cNvSpPr>
                <a:spLocks noChangeArrowheads="1"/>
              </p:cNvSpPr>
              <p:nvPr/>
            </p:nvSpPr>
            <p:spPr bwMode="auto">
              <a:xfrm>
                <a:off x="5853" y="1929"/>
                <a:ext cx="16" cy="523"/>
              </a:xfrm>
              <a:prstGeom prst="rect">
                <a:avLst/>
              </a:prstGeom>
              <a:solidFill>
                <a:srgbClr val="708F23"/>
              </a:solidFill>
              <a:ln>
                <a:noFill/>
              </a:ln>
            </p:spPr>
            <p:txBody>
              <a:bodyPr/>
              <a:lstStyle/>
              <a:p>
                <a:pPr defTabSz="457200">
                  <a:defRPr/>
                </a:pPr>
                <a:endParaRPr lang="zh-CN" altLang="en-US" dirty="0">
                  <a:solidFill>
                    <a:srgbClr val="000000"/>
                  </a:solidFill>
                  <a:latin typeface="Calibri" panose="020F050202020403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73" name="Oval 58"/>
              <p:cNvSpPr>
                <a:spLocks noChangeArrowheads="1"/>
              </p:cNvSpPr>
              <p:nvPr/>
            </p:nvSpPr>
            <p:spPr bwMode="auto">
              <a:xfrm>
                <a:off x="5765" y="1761"/>
                <a:ext cx="191" cy="219"/>
              </a:xfrm>
              <a:prstGeom prst="ellipse">
                <a:avLst/>
              </a:prstGeom>
              <a:solidFill>
                <a:srgbClr val="A0CC34"/>
              </a:solidFill>
              <a:ln>
                <a:noFill/>
              </a:ln>
            </p:spPr>
            <p:txBody>
              <a:bodyPr/>
              <a:lstStyle/>
              <a:p>
                <a:pPr defTabSz="457200">
                  <a:defRPr/>
                </a:pPr>
                <a:endParaRPr lang="zh-CN" altLang="en-US" dirty="0">
                  <a:solidFill>
                    <a:srgbClr val="000000"/>
                  </a:solidFill>
                  <a:latin typeface="Calibri" panose="020F050202020403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74" name="Freeform 59"/>
              <p:cNvSpPr>
                <a:spLocks/>
              </p:cNvSpPr>
              <p:nvPr/>
            </p:nvSpPr>
            <p:spPr bwMode="auto">
              <a:xfrm>
                <a:off x="5767" y="2005"/>
                <a:ext cx="100" cy="86"/>
              </a:xfrm>
              <a:custGeom>
                <a:avLst/>
                <a:gdLst>
                  <a:gd name="T0" fmla="*/ 99 w 99"/>
                  <a:gd name="T1" fmla="*/ 77 h 86"/>
                  <a:gd name="T2" fmla="*/ 90 w 99"/>
                  <a:gd name="T3" fmla="*/ 86 h 86"/>
                  <a:gd name="T4" fmla="*/ 0 w 99"/>
                  <a:gd name="T5" fmla="*/ 10 h 86"/>
                  <a:gd name="T6" fmla="*/ 7 w 99"/>
                  <a:gd name="T7" fmla="*/ 0 h 86"/>
                  <a:gd name="T8" fmla="*/ 99 w 99"/>
                  <a:gd name="T9" fmla="*/ 77 h 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99" h="86">
                    <a:moveTo>
                      <a:pt x="99" y="77"/>
                    </a:moveTo>
                    <a:lnTo>
                      <a:pt x="90" y="86"/>
                    </a:lnTo>
                    <a:lnTo>
                      <a:pt x="0" y="10"/>
                    </a:lnTo>
                    <a:lnTo>
                      <a:pt x="7" y="0"/>
                    </a:lnTo>
                    <a:lnTo>
                      <a:pt x="99" y="77"/>
                    </a:lnTo>
                    <a:close/>
                  </a:path>
                </a:pathLst>
              </a:custGeom>
              <a:solidFill>
                <a:srgbClr val="708F23"/>
              </a:solidFill>
              <a:ln>
                <a:noFill/>
              </a:ln>
            </p:spPr>
            <p:txBody>
              <a:bodyPr/>
              <a:lstStyle/>
              <a:p>
                <a:pPr defTabSz="457200">
                  <a:defRPr/>
                </a:pPr>
                <a:endParaRPr lang="zh-CN" altLang="en-US" dirty="0">
                  <a:solidFill>
                    <a:srgbClr val="000000"/>
                  </a:solidFill>
                  <a:latin typeface="Calibri" panose="020F050202020403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75" name="Freeform 60"/>
              <p:cNvSpPr>
                <a:spLocks/>
              </p:cNvSpPr>
              <p:nvPr/>
            </p:nvSpPr>
            <p:spPr bwMode="auto">
              <a:xfrm>
                <a:off x="5701" y="1940"/>
                <a:ext cx="119" cy="124"/>
              </a:xfrm>
              <a:custGeom>
                <a:avLst/>
                <a:gdLst>
                  <a:gd name="T0" fmla="*/ 2 w 52"/>
                  <a:gd name="T1" fmla="*/ 7 h 53"/>
                  <a:gd name="T2" fmla="*/ 13 w 52"/>
                  <a:gd name="T3" fmla="*/ 43 h 53"/>
                  <a:gd name="T4" fmla="*/ 43 w 52"/>
                  <a:gd name="T5" fmla="*/ 41 h 53"/>
                  <a:gd name="T6" fmla="*/ 40 w 52"/>
                  <a:gd name="T7" fmla="*/ 11 h 53"/>
                  <a:gd name="T8" fmla="*/ 2 w 52"/>
                  <a:gd name="T9" fmla="*/ 7 h 5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2" h="53">
                    <a:moveTo>
                      <a:pt x="2" y="7"/>
                    </a:moveTo>
                    <a:cubicBezTo>
                      <a:pt x="2" y="7"/>
                      <a:pt x="0" y="33"/>
                      <a:pt x="13" y="43"/>
                    </a:cubicBezTo>
                    <a:cubicBezTo>
                      <a:pt x="25" y="53"/>
                      <a:pt x="43" y="41"/>
                      <a:pt x="43" y="41"/>
                    </a:cubicBezTo>
                    <a:cubicBezTo>
                      <a:pt x="43" y="41"/>
                      <a:pt x="52" y="21"/>
                      <a:pt x="40" y="11"/>
                    </a:cubicBezTo>
                    <a:cubicBezTo>
                      <a:pt x="27" y="0"/>
                      <a:pt x="2" y="7"/>
                      <a:pt x="2" y="7"/>
                    </a:cubicBezTo>
                  </a:path>
                </a:pathLst>
              </a:custGeom>
              <a:solidFill>
                <a:srgbClr val="A0CC34"/>
              </a:solidFill>
              <a:ln>
                <a:noFill/>
              </a:ln>
            </p:spPr>
            <p:txBody>
              <a:bodyPr/>
              <a:lstStyle/>
              <a:p>
                <a:pPr defTabSz="457200">
                  <a:defRPr/>
                </a:pPr>
                <a:endParaRPr lang="zh-CN" altLang="en-US" dirty="0">
                  <a:solidFill>
                    <a:srgbClr val="000000"/>
                  </a:solidFill>
                  <a:latin typeface="Calibri" panose="020F050202020403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76" name="Freeform 61"/>
              <p:cNvSpPr>
                <a:spLocks/>
              </p:cNvSpPr>
              <p:nvPr/>
            </p:nvSpPr>
            <p:spPr bwMode="auto">
              <a:xfrm>
                <a:off x="5857" y="2005"/>
                <a:ext cx="99" cy="86"/>
              </a:xfrm>
              <a:custGeom>
                <a:avLst/>
                <a:gdLst>
                  <a:gd name="T0" fmla="*/ 0 w 99"/>
                  <a:gd name="T1" fmla="*/ 77 h 86"/>
                  <a:gd name="T2" fmla="*/ 7 w 99"/>
                  <a:gd name="T3" fmla="*/ 86 h 86"/>
                  <a:gd name="T4" fmla="*/ 99 w 99"/>
                  <a:gd name="T5" fmla="*/ 10 h 86"/>
                  <a:gd name="T6" fmla="*/ 92 w 99"/>
                  <a:gd name="T7" fmla="*/ 0 h 86"/>
                  <a:gd name="T8" fmla="*/ 0 w 99"/>
                  <a:gd name="T9" fmla="*/ 77 h 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99" h="86">
                    <a:moveTo>
                      <a:pt x="0" y="77"/>
                    </a:moveTo>
                    <a:lnTo>
                      <a:pt x="7" y="86"/>
                    </a:lnTo>
                    <a:lnTo>
                      <a:pt x="99" y="10"/>
                    </a:lnTo>
                    <a:lnTo>
                      <a:pt x="92" y="0"/>
                    </a:lnTo>
                    <a:lnTo>
                      <a:pt x="0" y="77"/>
                    </a:lnTo>
                    <a:close/>
                  </a:path>
                </a:pathLst>
              </a:custGeom>
              <a:solidFill>
                <a:srgbClr val="708F23"/>
              </a:solidFill>
              <a:ln>
                <a:noFill/>
              </a:ln>
            </p:spPr>
            <p:txBody>
              <a:bodyPr/>
              <a:lstStyle/>
              <a:p>
                <a:pPr defTabSz="457200">
                  <a:defRPr/>
                </a:pPr>
                <a:endParaRPr lang="zh-CN" altLang="en-US" dirty="0">
                  <a:solidFill>
                    <a:srgbClr val="000000"/>
                  </a:solidFill>
                  <a:latin typeface="Calibri" panose="020F050202020403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77" name="Freeform 62"/>
              <p:cNvSpPr>
                <a:spLocks/>
              </p:cNvSpPr>
              <p:nvPr/>
            </p:nvSpPr>
            <p:spPr bwMode="auto">
              <a:xfrm>
                <a:off x="5903" y="1940"/>
                <a:ext cx="118" cy="124"/>
              </a:xfrm>
              <a:custGeom>
                <a:avLst/>
                <a:gdLst>
                  <a:gd name="T0" fmla="*/ 49 w 51"/>
                  <a:gd name="T1" fmla="*/ 7 h 53"/>
                  <a:gd name="T2" fmla="*/ 39 w 51"/>
                  <a:gd name="T3" fmla="*/ 43 h 53"/>
                  <a:gd name="T4" fmla="*/ 9 w 51"/>
                  <a:gd name="T5" fmla="*/ 41 h 53"/>
                  <a:gd name="T6" fmla="*/ 12 w 51"/>
                  <a:gd name="T7" fmla="*/ 11 h 53"/>
                  <a:gd name="T8" fmla="*/ 49 w 51"/>
                  <a:gd name="T9" fmla="*/ 7 h 5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1" h="53">
                    <a:moveTo>
                      <a:pt x="49" y="7"/>
                    </a:moveTo>
                    <a:cubicBezTo>
                      <a:pt x="49" y="7"/>
                      <a:pt x="51" y="33"/>
                      <a:pt x="39" y="43"/>
                    </a:cubicBezTo>
                    <a:cubicBezTo>
                      <a:pt x="27" y="53"/>
                      <a:pt x="9" y="41"/>
                      <a:pt x="9" y="41"/>
                    </a:cubicBezTo>
                    <a:cubicBezTo>
                      <a:pt x="9" y="41"/>
                      <a:pt x="0" y="21"/>
                      <a:pt x="12" y="11"/>
                    </a:cubicBezTo>
                    <a:cubicBezTo>
                      <a:pt x="24" y="0"/>
                      <a:pt x="49" y="7"/>
                      <a:pt x="49" y="7"/>
                    </a:cubicBezTo>
                  </a:path>
                </a:pathLst>
              </a:custGeom>
              <a:solidFill>
                <a:srgbClr val="A0CC34"/>
              </a:solidFill>
              <a:ln>
                <a:noFill/>
              </a:ln>
            </p:spPr>
            <p:txBody>
              <a:bodyPr/>
              <a:lstStyle/>
              <a:p>
                <a:pPr defTabSz="457200">
                  <a:defRPr/>
                </a:pPr>
                <a:endParaRPr lang="zh-CN" altLang="en-US" dirty="0">
                  <a:solidFill>
                    <a:srgbClr val="000000"/>
                  </a:solidFill>
                  <a:latin typeface="Calibri" panose="020F050202020403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78" name="Freeform 63"/>
              <p:cNvSpPr>
                <a:spLocks/>
              </p:cNvSpPr>
              <p:nvPr/>
            </p:nvSpPr>
            <p:spPr bwMode="auto">
              <a:xfrm>
                <a:off x="5767" y="2133"/>
                <a:ext cx="100" cy="85"/>
              </a:xfrm>
              <a:custGeom>
                <a:avLst/>
                <a:gdLst>
                  <a:gd name="T0" fmla="*/ 99 w 99"/>
                  <a:gd name="T1" fmla="*/ 75 h 84"/>
                  <a:gd name="T2" fmla="*/ 90 w 99"/>
                  <a:gd name="T3" fmla="*/ 84 h 84"/>
                  <a:gd name="T4" fmla="*/ 0 w 99"/>
                  <a:gd name="T5" fmla="*/ 10 h 84"/>
                  <a:gd name="T6" fmla="*/ 7 w 99"/>
                  <a:gd name="T7" fmla="*/ 0 h 84"/>
                  <a:gd name="T8" fmla="*/ 99 w 99"/>
                  <a:gd name="T9" fmla="*/ 75 h 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99" h="84">
                    <a:moveTo>
                      <a:pt x="99" y="75"/>
                    </a:moveTo>
                    <a:lnTo>
                      <a:pt x="90" y="84"/>
                    </a:lnTo>
                    <a:lnTo>
                      <a:pt x="0" y="10"/>
                    </a:lnTo>
                    <a:lnTo>
                      <a:pt x="7" y="0"/>
                    </a:lnTo>
                    <a:lnTo>
                      <a:pt x="99" y="75"/>
                    </a:lnTo>
                    <a:close/>
                  </a:path>
                </a:pathLst>
              </a:custGeom>
              <a:solidFill>
                <a:srgbClr val="708F23"/>
              </a:solidFill>
              <a:ln>
                <a:noFill/>
              </a:ln>
            </p:spPr>
            <p:txBody>
              <a:bodyPr/>
              <a:lstStyle/>
              <a:p>
                <a:pPr defTabSz="457200">
                  <a:defRPr/>
                </a:pPr>
                <a:endParaRPr lang="zh-CN" altLang="en-US" dirty="0">
                  <a:solidFill>
                    <a:srgbClr val="000000"/>
                  </a:solidFill>
                  <a:latin typeface="Calibri" panose="020F050202020403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79" name="Freeform 64"/>
              <p:cNvSpPr>
                <a:spLocks/>
              </p:cNvSpPr>
              <p:nvPr/>
            </p:nvSpPr>
            <p:spPr bwMode="auto">
              <a:xfrm>
                <a:off x="5701" y="2068"/>
                <a:ext cx="119" cy="124"/>
              </a:xfrm>
              <a:custGeom>
                <a:avLst/>
                <a:gdLst>
                  <a:gd name="T0" fmla="*/ 2 w 52"/>
                  <a:gd name="T1" fmla="*/ 6 h 53"/>
                  <a:gd name="T2" fmla="*/ 13 w 52"/>
                  <a:gd name="T3" fmla="*/ 42 h 53"/>
                  <a:gd name="T4" fmla="*/ 43 w 52"/>
                  <a:gd name="T5" fmla="*/ 40 h 53"/>
                  <a:gd name="T6" fmla="*/ 40 w 52"/>
                  <a:gd name="T7" fmla="*/ 10 h 53"/>
                  <a:gd name="T8" fmla="*/ 2 w 52"/>
                  <a:gd name="T9" fmla="*/ 6 h 5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2" h="53">
                    <a:moveTo>
                      <a:pt x="2" y="6"/>
                    </a:moveTo>
                    <a:cubicBezTo>
                      <a:pt x="2" y="6"/>
                      <a:pt x="0" y="32"/>
                      <a:pt x="13" y="42"/>
                    </a:cubicBezTo>
                    <a:cubicBezTo>
                      <a:pt x="25" y="53"/>
                      <a:pt x="43" y="40"/>
                      <a:pt x="43" y="40"/>
                    </a:cubicBezTo>
                    <a:cubicBezTo>
                      <a:pt x="43" y="40"/>
                      <a:pt x="52" y="21"/>
                      <a:pt x="40" y="10"/>
                    </a:cubicBezTo>
                    <a:cubicBezTo>
                      <a:pt x="27" y="0"/>
                      <a:pt x="2" y="6"/>
                      <a:pt x="2" y="6"/>
                    </a:cubicBezTo>
                  </a:path>
                </a:pathLst>
              </a:custGeom>
              <a:solidFill>
                <a:srgbClr val="A0CC34"/>
              </a:solidFill>
              <a:ln>
                <a:noFill/>
              </a:ln>
            </p:spPr>
            <p:txBody>
              <a:bodyPr/>
              <a:lstStyle/>
              <a:p>
                <a:pPr defTabSz="457200">
                  <a:defRPr/>
                </a:pPr>
                <a:endParaRPr lang="zh-CN" altLang="en-US" dirty="0">
                  <a:solidFill>
                    <a:srgbClr val="000000"/>
                  </a:solidFill>
                  <a:latin typeface="Calibri" panose="020F050202020403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80" name="Freeform 65"/>
              <p:cNvSpPr>
                <a:spLocks/>
              </p:cNvSpPr>
              <p:nvPr/>
            </p:nvSpPr>
            <p:spPr bwMode="auto">
              <a:xfrm>
                <a:off x="5857" y="2133"/>
                <a:ext cx="99" cy="85"/>
              </a:xfrm>
              <a:custGeom>
                <a:avLst/>
                <a:gdLst>
                  <a:gd name="T0" fmla="*/ 0 w 99"/>
                  <a:gd name="T1" fmla="*/ 75 h 84"/>
                  <a:gd name="T2" fmla="*/ 7 w 99"/>
                  <a:gd name="T3" fmla="*/ 84 h 84"/>
                  <a:gd name="T4" fmla="*/ 99 w 99"/>
                  <a:gd name="T5" fmla="*/ 10 h 84"/>
                  <a:gd name="T6" fmla="*/ 92 w 99"/>
                  <a:gd name="T7" fmla="*/ 0 h 84"/>
                  <a:gd name="T8" fmla="*/ 0 w 99"/>
                  <a:gd name="T9" fmla="*/ 75 h 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99" h="84">
                    <a:moveTo>
                      <a:pt x="0" y="75"/>
                    </a:moveTo>
                    <a:lnTo>
                      <a:pt x="7" y="84"/>
                    </a:lnTo>
                    <a:lnTo>
                      <a:pt x="99" y="10"/>
                    </a:lnTo>
                    <a:lnTo>
                      <a:pt x="92" y="0"/>
                    </a:lnTo>
                    <a:lnTo>
                      <a:pt x="0" y="75"/>
                    </a:lnTo>
                    <a:close/>
                  </a:path>
                </a:pathLst>
              </a:custGeom>
              <a:solidFill>
                <a:srgbClr val="708F23"/>
              </a:solidFill>
              <a:ln>
                <a:noFill/>
              </a:ln>
            </p:spPr>
            <p:txBody>
              <a:bodyPr/>
              <a:lstStyle/>
              <a:p>
                <a:pPr defTabSz="457200">
                  <a:defRPr/>
                </a:pPr>
                <a:endParaRPr lang="zh-CN" altLang="en-US" dirty="0">
                  <a:solidFill>
                    <a:srgbClr val="000000"/>
                  </a:solidFill>
                  <a:latin typeface="Calibri" panose="020F050202020403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81" name="Freeform 66"/>
              <p:cNvSpPr>
                <a:spLocks/>
              </p:cNvSpPr>
              <p:nvPr/>
            </p:nvSpPr>
            <p:spPr bwMode="auto">
              <a:xfrm>
                <a:off x="5903" y="2068"/>
                <a:ext cx="118" cy="124"/>
              </a:xfrm>
              <a:custGeom>
                <a:avLst/>
                <a:gdLst>
                  <a:gd name="T0" fmla="*/ 49 w 51"/>
                  <a:gd name="T1" fmla="*/ 6 h 53"/>
                  <a:gd name="T2" fmla="*/ 39 w 51"/>
                  <a:gd name="T3" fmla="*/ 42 h 53"/>
                  <a:gd name="T4" fmla="*/ 9 w 51"/>
                  <a:gd name="T5" fmla="*/ 40 h 53"/>
                  <a:gd name="T6" fmla="*/ 12 w 51"/>
                  <a:gd name="T7" fmla="*/ 10 h 53"/>
                  <a:gd name="T8" fmla="*/ 49 w 51"/>
                  <a:gd name="T9" fmla="*/ 6 h 5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1" h="53">
                    <a:moveTo>
                      <a:pt x="49" y="6"/>
                    </a:moveTo>
                    <a:cubicBezTo>
                      <a:pt x="49" y="6"/>
                      <a:pt x="51" y="32"/>
                      <a:pt x="39" y="42"/>
                    </a:cubicBezTo>
                    <a:cubicBezTo>
                      <a:pt x="27" y="53"/>
                      <a:pt x="9" y="40"/>
                      <a:pt x="9" y="40"/>
                    </a:cubicBezTo>
                    <a:cubicBezTo>
                      <a:pt x="9" y="40"/>
                      <a:pt x="0" y="21"/>
                      <a:pt x="12" y="10"/>
                    </a:cubicBezTo>
                    <a:cubicBezTo>
                      <a:pt x="24" y="0"/>
                      <a:pt x="49" y="6"/>
                      <a:pt x="49" y="6"/>
                    </a:cubicBezTo>
                  </a:path>
                </a:pathLst>
              </a:custGeom>
              <a:solidFill>
                <a:srgbClr val="A0CC34"/>
              </a:solidFill>
              <a:ln>
                <a:noFill/>
              </a:ln>
            </p:spPr>
            <p:txBody>
              <a:bodyPr/>
              <a:lstStyle/>
              <a:p>
                <a:pPr defTabSz="457200">
                  <a:defRPr/>
                </a:pPr>
                <a:endParaRPr lang="zh-CN" altLang="en-US" dirty="0">
                  <a:solidFill>
                    <a:srgbClr val="000000"/>
                  </a:solidFill>
                  <a:latin typeface="Calibri" panose="020F050202020403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82" name="Freeform 67"/>
              <p:cNvSpPr>
                <a:spLocks/>
              </p:cNvSpPr>
              <p:nvPr/>
            </p:nvSpPr>
            <p:spPr bwMode="auto">
              <a:xfrm>
                <a:off x="2021" y="2108"/>
                <a:ext cx="139" cy="125"/>
              </a:xfrm>
              <a:custGeom>
                <a:avLst/>
                <a:gdLst>
                  <a:gd name="T0" fmla="*/ 43 w 60"/>
                  <a:gd name="T1" fmla="*/ 13 h 54"/>
                  <a:gd name="T2" fmla="*/ 0 w 60"/>
                  <a:gd name="T3" fmla="*/ 3 h 54"/>
                  <a:gd name="T4" fmla="*/ 22 w 60"/>
                  <a:gd name="T5" fmla="*/ 41 h 54"/>
                  <a:gd name="T6" fmla="*/ 55 w 60"/>
                  <a:gd name="T7" fmla="*/ 44 h 54"/>
                  <a:gd name="T8" fmla="*/ 43 w 60"/>
                  <a:gd name="T9" fmla="*/ 13 h 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0" h="54">
                    <a:moveTo>
                      <a:pt x="43" y="13"/>
                    </a:moveTo>
                    <a:cubicBezTo>
                      <a:pt x="27" y="0"/>
                      <a:pt x="0" y="3"/>
                      <a:pt x="0" y="3"/>
                    </a:cubicBezTo>
                    <a:cubicBezTo>
                      <a:pt x="0" y="3"/>
                      <a:pt x="5" y="29"/>
                      <a:pt x="22" y="41"/>
                    </a:cubicBezTo>
                    <a:cubicBezTo>
                      <a:pt x="38" y="54"/>
                      <a:pt x="55" y="44"/>
                      <a:pt x="55" y="44"/>
                    </a:cubicBezTo>
                    <a:cubicBezTo>
                      <a:pt x="55" y="44"/>
                      <a:pt x="60" y="25"/>
                      <a:pt x="43" y="13"/>
                    </a:cubicBezTo>
                  </a:path>
                </a:pathLst>
              </a:custGeom>
              <a:solidFill>
                <a:srgbClr val="94BD30"/>
              </a:solidFill>
              <a:ln>
                <a:noFill/>
              </a:ln>
            </p:spPr>
            <p:txBody>
              <a:bodyPr/>
              <a:lstStyle/>
              <a:p>
                <a:pPr defTabSz="457200">
                  <a:defRPr/>
                </a:pPr>
                <a:endParaRPr lang="zh-CN" altLang="en-US" dirty="0">
                  <a:solidFill>
                    <a:srgbClr val="000000"/>
                  </a:solidFill>
                  <a:latin typeface="Calibri" panose="020F050202020403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83" name="Freeform 68"/>
              <p:cNvSpPr>
                <a:spLocks/>
              </p:cNvSpPr>
              <p:nvPr/>
            </p:nvSpPr>
            <p:spPr bwMode="auto">
              <a:xfrm>
                <a:off x="2145" y="2159"/>
                <a:ext cx="111" cy="87"/>
              </a:xfrm>
              <a:custGeom>
                <a:avLst/>
                <a:gdLst>
                  <a:gd name="T0" fmla="*/ 14 w 48"/>
                  <a:gd name="T1" fmla="*/ 7 h 38"/>
                  <a:gd name="T2" fmla="*/ 1 w 48"/>
                  <a:gd name="T3" fmla="*/ 29 h 38"/>
                  <a:gd name="T4" fmla="*/ 27 w 48"/>
                  <a:gd name="T5" fmla="*/ 31 h 38"/>
                  <a:gd name="T6" fmla="*/ 48 w 48"/>
                  <a:gd name="T7" fmla="*/ 5 h 38"/>
                  <a:gd name="T8" fmla="*/ 14 w 48"/>
                  <a:gd name="T9" fmla="*/ 7 h 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8" h="38">
                    <a:moveTo>
                      <a:pt x="14" y="7"/>
                    </a:moveTo>
                    <a:cubicBezTo>
                      <a:pt x="0" y="14"/>
                      <a:pt x="1" y="29"/>
                      <a:pt x="1" y="29"/>
                    </a:cubicBezTo>
                    <a:cubicBezTo>
                      <a:pt x="1" y="29"/>
                      <a:pt x="13" y="38"/>
                      <a:pt x="27" y="31"/>
                    </a:cubicBezTo>
                    <a:cubicBezTo>
                      <a:pt x="41" y="24"/>
                      <a:pt x="48" y="5"/>
                      <a:pt x="48" y="5"/>
                    </a:cubicBezTo>
                    <a:cubicBezTo>
                      <a:pt x="48" y="5"/>
                      <a:pt x="28" y="0"/>
                      <a:pt x="14" y="7"/>
                    </a:cubicBezTo>
                  </a:path>
                </a:pathLst>
              </a:custGeom>
              <a:solidFill>
                <a:srgbClr val="94BD30"/>
              </a:solidFill>
              <a:ln>
                <a:noFill/>
              </a:ln>
            </p:spPr>
            <p:txBody>
              <a:bodyPr/>
              <a:lstStyle/>
              <a:p>
                <a:pPr defTabSz="457200">
                  <a:defRPr/>
                </a:pPr>
                <a:endParaRPr lang="zh-CN" altLang="en-US" dirty="0">
                  <a:solidFill>
                    <a:srgbClr val="000000"/>
                  </a:solidFill>
                  <a:latin typeface="Calibri" panose="020F050202020403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84" name="Rectangle 69"/>
              <p:cNvSpPr>
                <a:spLocks noChangeArrowheads="1"/>
              </p:cNvSpPr>
              <p:nvPr/>
            </p:nvSpPr>
            <p:spPr bwMode="auto">
              <a:xfrm>
                <a:off x="2141" y="2043"/>
                <a:ext cx="10" cy="383"/>
              </a:xfrm>
              <a:prstGeom prst="rect">
                <a:avLst/>
              </a:prstGeom>
              <a:solidFill>
                <a:srgbClr val="708F23"/>
              </a:solidFill>
              <a:ln>
                <a:noFill/>
              </a:ln>
            </p:spPr>
            <p:txBody>
              <a:bodyPr/>
              <a:lstStyle/>
              <a:p>
                <a:pPr defTabSz="457200">
                  <a:defRPr/>
                </a:pPr>
                <a:endParaRPr lang="zh-CN" altLang="en-US" dirty="0">
                  <a:solidFill>
                    <a:srgbClr val="000000"/>
                  </a:solidFill>
                  <a:latin typeface="Calibri" panose="020F050202020403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85" name="Freeform 70"/>
              <p:cNvSpPr>
                <a:spLocks/>
              </p:cNvSpPr>
              <p:nvPr/>
            </p:nvSpPr>
            <p:spPr bwMode="auto">
              <a:xfrm>
                <a:off x="2127" y="1822"/>
                <a:ext cx="64" cy="135"/>
              </a:xfrm>
              <a:custGeom>
                <a:avLst/>
                <a:gdLst>
                  <a:gd name="T0" fmla="*/ 25 w 28"/>
                  <a:gd name="T1" fmla="*/ 31 h 58"/>
                  <a:gd name="T2" fmla="*/ 9 w 28"/>
                  <a:gd name="T3" fmla="*/ 57 h 58"/>
                  <a:gd name="T4" fmla="*/ 4 w 28"/>
                  <a:gd name="T5" fmla="*/ 27 h 58"/>
                  <a:gd name="T6" fmla="*/ 20 w 28"/>
                  <a:gd name="T7" fmla="*/ 1 h 58"/>
                  <a:gd name="T8" fmla="*/ 25 w 28"/>
                  <a:gd name="T9" fmla="*/ 31 h 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8" h="58">
                    <a:moveTo>
                      <a:pt x="25" y="31"/>
                    </a:moveTo>
                    <a:cubicBezTo>
                      <a:pt x="22" y="47"/>
                      <a:pt x="14" y="58"/>
                      <a:pt x="9" y="57"/>
                    </a:cubicBezTo>
                    <a:cubicBezTo>
                      <a:pt x="3" y="56"/>
                      <a:pt x="0" y="42"/>
                      <a:pt x="4" y="27"/>
                    </a:cubicBezTo>
                    <a:cubicBezTo>
                      <a:pt x="7" y="12"/>
                      <a:pt x="14" y="0"/>
                      <a:pt x="20" y="1"/>
                    </a:cubicBezTo>
                    <a:cubicBezTo>
                      <a:pt x="26" y="3"/>
                      <a:pt x="28" y="16"/>
                      <a:pt x="25" y="31"/>
                    </a:cubicBezTo>
                  </a:path>
                </a:pathLst>
              </a:custGeom>
              <a:solidFill>
                <a:srgbClr val="9182FF"/>
              </a:solidFill>
              <a:ln>
                <a:noFill/>
              </a:ln>
            </p:spPr>
            <p:txBody>
              <a:bodyPr/>
              <a:lstStyle/>
              <a:p>
                <a:pPr defTabSz="457200">
                  <a:defRPr/>
                </a:pPr>
                <a:endParaRPr lang="zh-CN" altLang="en-US" dirty="0">
                  <a:solidFill>
                    <a:srgbClr val="000000"/>
                  </a:solidFill>
                  <a:latin typeface="Calibri" panose="020F050202020403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86" name="Freeform 71"/>
              <p:cNvSpPr>
                <a:spLocks/>
              </p:cNvSpPr>
              <p:nvPr/>
            </p:nvSpPr>
            <p:spPr bwMode="auto">
              <a:xfrm>
                <a:off x="2101" y="1952"/>
                <a:ext cx="65" cy="135"/>
              </a:xfrm>
              <a:custGeom>
                <a:avLst/>
                <a:gdLst>
                  <a:gd name="T0" fmla="*/ 24 w 28"/>
                  <a:gd name="T1" fmla="*/ 31 h 58"/>
                  <a:gd name="T2" fmla="*/ 8 w 28"/>
                  <a:gd name="T3" fmla="*/ 57 h 58"/>
                  <a:gd name="T4" fmla="*/ 3 w 28"/>
                  <a:gd name="T5" fmla="*/ 27 h 58"/>
                  <a:gd name="T6" fmla="*/ 20 w 28"/>
                  <a:gd name="T7" fmla="*/ 1 h 58"/>
                  <a:gd name="T8" fmla="*/ 24 w 28"/>
                  <a:gd name="T9" fmla="*/ 31 h 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8" h="58">
                    <a:moveTo>
                      <a:pt x="24" y="31"/>
                    </a:moveTo>
                    <a:cubicBezTo>
                      <a:pt x="21" y="46"/>
                      <a:pt x="14" y="58"/>
                      <a:pt x="8" y="57"/>
                    </a:cubicBezTo>
                    <a:cubicBezTo>
                      <a:pt x="2" y="55"/>
                      <a:pt x="0" y="42"/>
                      <a:pt x="3" y="27"/>
                    </a:cubicBezTo>
                    <a:cubicBezTo>
                      <a:pt x="6" y="11"/>
                      <a:pt x="14" y="0"/>
                      <a:pt x="20" y="1"/>
                    </a:cubicBezTo>
                    <a:cubicBezTo>
                      <a:pt x="25" y="2"/>
                      <a:pt x="28" y="16"/>
                      <a:pt x="24" y="31"/>
                    </a:cubicBezTo>
                  </a:path>
                </a:pathLst>
              </a:custGeom>
              <a:solidFill>
                <a:srgbClr val="9182FF"/>
              </a:solidFill>
              <a:ln>
                <a:noFill/>
              </a:ln>
            </p:spPr>
            <p:txBody>
              <a:bodyPr/>
              <a:lstStyle/>
              <a:p>
                <a:pPr defTabSz="457200">
                  <a:defRPr/>
                </a:pPr>
                <a:endParaRPr lang="zh-CN" altLang="en-US" dirty="0">
                  <a:solidFill>
                    <a:srgbClr val="000000"/>
                  </a:solidFill>
                  <a:latin typeface="Calibri" panose="020F050202020403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87" name="Freeform 72"/>
              <p:cNvSpPr>
                <a:spLocks/>
              </p:cNvSpPr>
              <p:nvPr/>
            </p:nvSpPr>
            <p:spPr bwMode="auto">
              <a:xfrm>
                <a:off x="2016" y="1908"/>
                <a:ext cx="134" cy="65"/>
              </a:xfrm>
              <a:custGeom>
                <a:avLst/>
                <a:gdLst>
                  <a:gd name="T0" fmla="*/ 31 w 58"/>
                  <a:gd name="T1" fmla="*/ 3 h 28"/>
                  <a:gd name="T2" fmla="*/ 57 w 58"/>
                  <a:gd name="T3" fmla="*/ 20 h 28"/>
                  <a:gd name="T4" fmla="*/ 26 w 58"/>
                  <a:gd name="T5" fmla="*/ 25 h 28"/>
                  <a:gd name="T6" fmla="*/ 1 w 58"/>
                  <a:gd name="T7" fmla="*/ 8 h 28"/>
                  <a:gd name="T8" fmla="*/ 31 w 58"/>
                  <a:gd name="T9" fmla="*/ 3 h 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8" h="28">
                    <a:moveTo>
                      <a:pt x="31" y="3"/>
                    </a:moveTo>
                    <a:cubicBezTo>
                      <a:pt x="46" y="7"/>
                      <a:pt x="58" y="14"/>
                      <a:pt x="57" y="20"/>
                    </a:cubicBezTo>
                    <a:cubicBezTo>
                      <a:pt x="55" y="26"/>
                      <a:pt x="42" y="28"/>
                      <a:pt x="26" y="25"/>
                    </a:cubicBezTo>
                    <a:cubicBezTo>
                      <a:pt x="11" y="22"/>
                      <a:pt x="0" y="14"/>
                      <a:pt x="1" y="8"/>
                    </a:cubicBezTo>
                    <a:cubicBezTo>
                      <a:pt x="2" y="2"/>
                      <a:pt x="16" y="0"/>
                      <a:pt x="31" y="3"/>
                    </a:cubicBezTo>
                  </a:path>
                </a:pathLst>
              </a:custGeom>
              <a:solidFill>
                <a:srgbClr val="9182FF"/>
              </a:solidFill>
              <a:ln>
                <a:noFill/>
              </a:ln>
            </p:spPr>
            <p:txBody>
              <a:bodyPr/>
              <a:lstStyle/>
              <a:p>
                <a:pPr defTabSz="457200">
                  <a:defRPr/>
                </a:pPr>
                <a:endParaRPr lang="zh-CN" altLang="en-US" dirty="0">
                  <a:solidFill>
                    <a:srgbClr val="000000"/>
                  </a:solidFill>
                  <a:latin typeface="Calibri" panose="020F050202020403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88" name="Freeform 73"/>
              <p:cNvSpPr>
                <a:spLocks/>
              </p:cNvSpPr>
              <p:nvPr/>
            </p:nvSpPr>
            <p:spPr bwMode="auto">
              <a:xfrm>
                <a:off x="2143" y="1936"/>
                <a:ext cx="133" cy="66"/>
              </a:xfrm>
              <a:custGeom>
                <a:avLst/>
                <a:gdLst>
                  <a:gd name="T0" fmla="*/ 32 w 58"/>
                  <a:gd name="T1" fmla="*/ 3 h 28"/>
                  <a:gd name="T2" fmla="*/ 57 w 58"/>
                  <a:gd name="T3" fmla="*/ 20 h 28"/>
                  <a:gd name="T4" fmla="*/ 27 w 58"/>
                  <a:gd name="T5" fmla="*/ 25 h 28"/>
                  <a:gd name="T6" fmla="*/ 2 w 58"/>
                  <a:gd name="T7" fmla="*/ 8 h 28"/>
                  <a:gd name="T8" fmla="*/ 32 w 58"/>
                  <a:gd name="T9" fmla="*/ 3 h 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8" h="28">
                    <a:moveTo>
                      <a:pt x="32" y="3"/>
                    </a:moveTo>
                    <a:cubicBezTo>
                      <a:pt x="47" y="6"/>
                      <a:pt x="58" y="14"/>
                      <a:pt x="57" y="20"/>
                    </a:cubicBezTo>
                    <a:cubicBezTo>
                      <a:pt x="56" y="26"/>
                      <a:pt x="42" y="28"/>
                      <a:pt x="27" y="25"/>
                    </a:cubicBezTo>
                    <a:cubicBezTo>
                      <a:pt x="12" y="21"/>
                      <a:pt x="0" y="14"/>
                      <a:pt x="2" y="8"/>
                    </a:cubicBezTo>
                    <a:cubicBezTo>
                      <a:pt x="3" y="2"/>
                      <a:pt x="16" y="0"/>
                      <a:pt x="32" y="3"/>
                    </a:cubicBezTo>
                  </a:path>
                </a:pathLst>
              </a:custGeom>
              <a:solidFill>
                <a:srgbClr val="9182FF"/>
              </a:solidFill>
              <a:ln>
                <a:noFill/>
              </a:ln>
            </p:spPr>
            <p:txBody>
              <a:bodyPr/>
              <a:lstStyle/>
              <a:p>
                <a:pPr defTabSz="457200">
                  <a:defRPr/>
                </a:pPr>
                <a:endParaRPr lang="zh-CN" altLang="en-US" dirty="0">
                  <a:solidFill>
                    <a:srgbClr val="000000"/>
                  </a:solidFill>
                  <a:latin typeface="Calibri" panose="020F050202020403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89" name="Freeform 74"/>
              <p:cNvSpPr>
                <a:spLocks/>
              </p:cNvSpPr>
              <p:nvPr/>
            </p:nvSpPr>
            <p:spPr bwMode="auto">
              <a:xfrm>
                <a:off x="2062" y="1836"/>
                <a:ext cx="98" cy="124"/>
              </a:xfrm>
              <a:custGeom>
                <a:avLst/>
                <a:gdLst>
                  <a:gd name="T0" fmla="*/ 30 w 42"/>
                  <a:gd name="T1" fmla="*/ 21 h 54"/>
                  <a:gd name="T2" fmla="*/ 37 w 42"/>
                  <a:gd name="T3" fmla="*/ 51 h 54"/>
                  <a:gd name="T4" fmla="*/ 12 w 42"/>
                  <a:gd name="T5" fmla="*/ 33 h 54"/>
                  <a:gd name="T6" fmla="*/ 6 w 42"/>
                  <a:gd name="T7" fmla="*/ 3 h 54"/>
                  <a:gd name="T8" fmla="*/ 30 w 42"/>
                  <a:gd name="T9" fmla="*/ 21 h 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2" h="54">
                    <a:moveTo>
                      <a:pt x="30" y="21"/>
                    </a:moveTo>
                    <a:cubicBezTo>
                      <a:pt x="39" y="34"/>
                      <a:pt x="42" y="48"/>
                      <a:pt x="37" y="51"/>
                    </a:cubicBezTo>
                    <a:cubicBezTo>
                      <a:pt x="31" y="54"/>
                      <a:pt x="20" y="46"/>
                      <a:pt x="12" y="33"/>
                    </a:cubicBezTo>
                    <a:cubicBezTo>
                      <a:pt x="3" y="20"/>
                      <a:pt x="0" y="7"/>
                      <a:pt x="6" y="3"/>
                    </a:cubicBezTo>
                    <a:cubicBezTo>
                      <a:pt x="11" y="0"/>
                      <a:pt x="22" y="8"/>
                      <a:pt x="30" y="21"/>
                    </a:cubicBezTo>
                  </a:path>
                </a:pathLst>
              </a:custGeom>
              <a:solidFill>
                <a:srgbClr val="9182FF"/>
              </a:solidFill>
              <a:ln>
                <a:noFill/>
              </a:ln>
            </p:spPr>
            <p:txBody>
              <a:bodyPr/>
              <a:lstStyle/>
              <a:p>
                <a:pPr defTabSz="457200">
                  <a:defRPr/>
                </a:pPr>
                <a:endParaRPr lang="zh-CN" altLang="en-US" dirty="0">
                  <a:solidFill>
                    <a:srgbClr val="000000"/>
                  </a:solidFill>
                  <a:latin typeface="Calibri" panose="020F050202020403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90" name="Freeform 75"/>
              <p:cNvSpPr>
                <a:spLocks/>
              </p:cNvSpPr>
              <p:nvPr/>
            </p:nvSpPr>
            <p:spPr bwMode="auto">
              <a:xfrm>
                <a:off x="2134" y="1947"/>
                <a:ext cx="96" cy="125"/>
              </a:xfrm>
              <a:custGeom>
                <a:avLst/>
                <a:gdLst>
                  <a:gd name="T0" fmla="*/ 30 w 42"/>
                  <a:gd name="T1" fmla="*/ 21 h 54"/>
                  <a:gd name="T2" fmla="*/ 37 w 42"/>
                  <a:gd name="T3" fmla="*/ 51 h 54"/>
                  <a:gd name="T4" fmla="*/ 12 w 42"/>
                  <a:gd name="T5" fmla="*/ 33 h 54"/>
                  <a:gd name="T6" fmla="*/ 6 w 42"/>
                  <a:gd name="T7" fmla="*/ 3 h 54"/>
                  <a:gd name="T8" fmla="*/ 30 w 42"/>
                  <a:gd name="T9" fmla="*/ 21 h 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2" h="54">
                    <a:moveTo>
                      <a:pt x="30" y="21"/>
                    </a:moveTo>
                    <a:cubicBezTo>
                      <a:pt x="39" y="34"/>
                      <a:pt x="42" y="47"/>
                      <a:pt x="37" y="51"/>
                    </a:cubicBezTo>
                    <a:cubicBezTo>
                      <a:pt x="31" y="54"/>
                      <a:pt x="20" y="46"/>
                      <a:pt x="12" y="33"/>
                    </a:cubicBezTo>
                    <a:cubicBezTo>
                      <a:pt x="3" y="20"/>
                      <a:pt x="0" y="6"/>
                      <a:pt x="6" y="3"/>
                    </a:cubicBezTo>
                    <a:cubicBezTo>
                      <a:pt x="11" y="0"/>
                      <a:pt x="22" y="8"/>
                      <a:pt x="30" y="21"/>
                    </a:cubicBezTo>
                  </a:path>
                </a:pathLst>
              </a:custGeom>
              <a:solidFill>
                <a:srgbClr val="9182FF"/>
              </a:solidFill>
              <a:ln>
                <a:noFill/>
              </a:ln>
            </p:spPr>
            <p:txBody>
              <a:bodyPr/>
              <a:lstStyle/>
              <a:p>
                <a:pPr defTabSz="457200">
                  <a:defRPr/>
                </a:pPr>
                <a:endParaRPr lang="zh-CN" altLang="en-US" dirty="0">
                  <a:solidFill>
                    <a:srgbClr val="000000"/>
                  </a:solidFill>
                  <a:latin typeface="Calibri" panose="020F050202020403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91" name="Freeform 76"/>
              <p:cNvSpPr>
                <a:spLocks/>
              </p:cNvSpPr>
              <p:nvPr/>
            </p:nvSpPr>
            <p:spPr bwMode="auto">
              <a:xfrm>
                <a:off x="2030" y="1943"/>
                <a:ext cx="124" cy="95"/>
              </a:xfrm>
              <a:custGeom>
                <a:avLst/>
                <a:gdLst>
                  <a:gd name="T0" fmla="*/ 21 w 54"/>
                  <a:gd name="T1" fmla="*/ 11 h 41"/>
                  <a:gd name="T2" fmla="*/ 51 w 54"/>
                  <a:gd name="T3" fmla="*/ 5 h 41"/>
                  <a:gd name="T4" fmla="*/ 33 w 54"/>
                  <a:gd name="T5" fmla="*/ 30 h 41"/>
                  <a:gd name="T6" fmla="*/ 3 w 54"/>
                  <a:gd name="T7" fmla="*/ 36 h 41"/>
                  <a:gd name="T8" fmla="*/ 21 w 54"/>
                  <a:gd name="T9" fmla="*/ 11 h 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4" h="41">
                    <a:moveTo>
                      <a:pt x="21" y="11"/>
                    </a:moveTo>
                    <a:cubicBezTo>
                      <a:pt x="34" y="3"/>
                      <a:pt x="47" y="0"/>
                      <a:pt x="51" y="5"/>
                    </a:cubicBezTo>
                    <a:cubicBezTo>
                      <a:pt x="54" y="10"/>
                      <a:pt x="46" y="21"/>
                      <a:pt x="33" y="30"/>
                    </a:cubicBezTo>
                    <a:cubicBezTo>
                      <a:pt x="19" y="38"/>
                      <a:pt x="6" y="41"/>
                      <a:pt x="3" y="36"/>
                    </a:cubicBezTo>
                    <a:cubicBezTo>
                      <a:pt x="0" y="31"/>
                      <a:pt x="8" y="20"/>
                      <a:pt x="21" y="11"/>
                    </a:cubicBezTo>
                  </a:path>
                </a:pathLst>
              </a:custGeom>
              <a:solidFill>
                <a:srgbClr val="9182FF"/>
              </a:solidFill>
              <a:ln>
                <a:noFill/>
              </a:ln>
            </p:spPr>
            <p:txBody>
              <a:bodyPr/>
              <a:lstStyle/>
              <a:p>
                <a:pPr defTabSz="457200">
                  <a:defRPr/>
                </a:pPr>
                <a:endParaRPr lang="zh-CN" altLang="en-US" dirty="0">
                  <a:solidFill>
                    <a:srgbClr val="000000"/>
                  </a:solidFill>
                  <a:latin typeface="Calibri" panose="020F050202020403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92" name="Freeform 77"/>
              <p:cNvSpPr>
                <a:spLocks/>
              </p:cNvSpPr>
              <p:nvPr/>
            </p:nvSpPr>
            <p:spPr bwMode="auto">
              <a:xfrm>
                <a:off x="2138" y="1871"/>
                <a:ext cx="125" cy="95"/>
              </a:xfrm>
              <a:custGeom>
                <a:avLst/>
                <a:gdLst>
                  <a:gd name="T0" fmla="*/ 21 w 54"/>
                  <a:gd name="T1" fmla="*/ 11 h 41"/>
                  <a:gd name="T2" fmla="*/ 51 w 54"/>
                  <a:gd name="T3" fmla="*/ 5 h 41"/>
                  <a:gd name="T4" fmla="*/ 33 w 54"/>
                  <a:gd name="T5" fmla="*/ 30 h 41"/>
                  <a:gd name="T6" fmla="*/ 4 w 54"/>
                  <a:gd name="T7" fmla="*/ 36 h 41"/>
                  <a:gd name="T8" fmla="*/ 21 w 54"/>
                  <a:gd name="T9" fmla="*/ 11 h 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4" h="41">
                    <a:moveTo>
                      <a:pt x="21" y="11"/>
                    </a:moveTo>
                    <a:cubicBezTo>
                      <a:pt x="35" y="3"/>
                      <a:pt x="48" y="0"/>
                      <a:pt x="51" y="5"/>
                    </a:cubicBezTo>
                    <a:cubicBezTo>
                      <a:pt x="54" y="10"/>
                      <a:pt x="46" y="21"/>
                      <a:pt x="33" y="30"/>
                    </a:cubicBezTo>
                    <a:cubicBezTo>
                      <a:pt x="20" y="38"/>
                      <a:pt x="7" y="41"/>
                      <a:pt x="4" y="36"/>
                    </a:cubicBezTo>
                    <a:cubicBezTo>
                      <a:pt x="0" y="31"/>
                      <a:pt x="8" y="20"/>
                      <a:pt x="21" y="11"/>
                    </a:cubicBezTo>
                  </a:path>
                </a:pathLst>
              </a:custGeom>
              <a:solidFill>
                <a:srgbClr val="9182FF"/>
              </a:solidFill>
              <a:ln>
                <a:noFill/>
              </a:ln>
            </p:spPr>
            <p:txBody>
              <a:bodyPr/>
              <a:lstStyle/>
              <a:p>
                <a:pPr defTabSz="457200">
                  <a:defRPr/>
                </a:pPr>
                <a:endParaRPr lang="zh-CN" altLang="en-US" dirty="0">
                  <a:solidFill>
                    <a:srgbClr val="000000"/>
                  </a:solidFill>
                  <a:latin typeface="Calibri" panose="020F050202020403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93" name="Freeform 78"/>
              <p:cNvSpPr>
                <a:spLocks/>
              </p:cNvSpPr>
              <p:nvPr/>
            </p:nvSpPr>
            <p:spPr bwMode="auto">
              <a:xfrm>
                <a:off x="2101" y="1822"/>
                <a:ext cx="65" cy="135"/>
              </a:xfrm>
              <a:custGeom>
                <a:avLst/>
                <a:gdLst>
                  <a:gd name="T0" fmla="*/ 24 w 28"/>
                  <a:gd name="T1" fmla="*/ 27 h 58"/>
                  <a:gd name="T2" fmla="*/ 20 w 28"/>
                  <a:gd name="T3" fmla="*/ 57 h 58"/>
                  <a:gd name="T4" fmla="*/ 3 w 28"/>
                  <a:gd name="T5" fmla="*/ 32 h 58"/>
                  <a:gd name="T6" fmla="*/ 8 w 28"/>
                  <a:gd name="T7" fmla="*/ 1 h 58"/>
                  <a:gd name="T8" fmla="*/ 24 w 28"/>
                  <a:gd name="T9" fmla="*/ 27 h 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8" h="58">
                    <a:moveTo>
                      <a:pt x="24" y="27"/>
                    </a:moveTo>
                    <a:cubicBezTo>
                      <a:pt x="28" y="42"/>
                      <a:pt x="25" y="56"/>
                      <a:pt x="20" y="57"/>
                    </a:cubicBezTo>
                    <a:cubicBezTo>
                      <a:pt x="14" y="58"/>
                      <a:pt x="6" y="47"/>
                      <a:pt x="3" y="32"/>
                    </a:cubicBezTo>
                    <a:cubicBezTo>
                      <a:pt x="0" y="16"/>
                      <a:pt x="2" y="3"/>
                      <a:pt x="8" y="1"/>
                    </a:cubicBezTo>
                    <a:cubicBezTo>
                      <a:pt x="13" y="0"/>
                      <a:pt x="21" y="12"/>
                      <a:pt x="24" y="27"/>
                    </a:cubicBezTo>
                  </a:path>
                </a:pathLst>
              </a:custGeom>
              <a:solidFill>
                <a:srgbClr val="6D5DDE"/>
              </a:solidFill>
              <a:ln>
                <a:noFill/>
              </a:ln>
            </p:spPr>
            <p:txBody>
              <a:bodyPr/>
              <a:lstStyle/>
              <a:p>
                <a:pPr defTabSz="457200">
                  <a:defRPr/>
                </a:pPr>
                <a:endParaRPr lang="zh-CN" altLang="en-US" dirty="0">
                  <a:solidFill>
                    <a:srgbClr val="000000"/>
                  </a:solidFill>
                  <a:latin typeface="Calibri" panose="020F050202020403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94" name="Freeform 79"/>
              <p:cNvSpPr>
                <a:spLocks/>
              </p:cNvSpPr>
              <p:nvPr/>
            </p:nvSpPr>
            <p:spPr bwMode="auto">
              <a:xfrm>
                <a:off x="2129" y="1952"/>
                <a:ext cx="65" cy="135"/>
              </a:xfrm>
              <a:custGeom>
                <a:avLst/>
                <a:gdLst>
                  <a:gd name="T0" fmla="*/ 24 w 28"/>
                  <a:gd name="T1" fmla="*/ 26 h 58"/>
                  <a:gd name="T2" fmla="*/ 20 w 28"/>
                  <a:gd name="T3" fmla="*/ 57 h 58"/>
                  <a:gd name="T4" fmla="*/ 3 w 28"/>
                  <a:gd name="T5" fmla="*/ 31 h 58"/>
                  <a:gd name="T6" fmla="*/ 8 w 28"/>
                  <a:gd name="T7" fmla="*/ 1 h 58"/>
                  <a:gd name="T8" fmla="*/ 24 w 28"/>
                  <a:gd name="T9" fmla="*/ 26 h 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8" h="58">
                    <a:moveTo>
                      <a:pt x="24" y="26"/>
                    </a:moveTo>
                    <a:cubicBezTo>
                      <a:pt x="28" y="42"/>
                      <a:pt x="25" y="55"/>
                      <a:pt x="20" y="57"/>
                    </a:cubicBezTo>
                    <a:cubicBezTo>
                      <a:pt x="14" y="58"/>
                      <a:pt x="6" y="46"/>
                      <a:pt x="3" y="31"/>
                    </a:cubicBezTo>
                    <a:cubicBezTo>
                      <a:pt x="0" y="16"/>
                      <a:pt x="2" y="2"/>
                      <a:pt x="8" y="1"/>
                    </a:cubicBezTo>
                    <a:cubicBezTo>
                      <a:pt x="13" y="0"/>
                      <a:pt x="21" y="11"/>
                      <a:pt x="24" y="26"/>
                    </a:cubicBezTo>
                  </a:path>
                </a:pathLst>
              </a:custGeom>
              <a:solidFill>
                <a:srgbClr val="6D5DDE"/>
              </a:solidFill>
              <a:ln>
                <a:noFill/>
              </a:ln>
            </p:spPr>
            <p:txBody>
              <a:bodyPr/>
              <a:lstStyle/>
              <a:p>
                <a:pPr defTabSz="457200">
                  <a:defRPr/>
                </a:pPr>
                <a:endParaRPr lang="zh-CN" altLang="en-US" dirty="0">
                  <a:solidFill>
                    <a:srgbClr val="000000"/>
                  </a:solidFill>
                  <a:latin typeface="Calibri" panose="020F050202020403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95" name="Freeform 80"/>
              <p:cNvSpPr>
                <a:spLocks/>
              </p:cNvSpPr>
              <p:nvPr/>
            </p:nvSpPr>
            <p:spPr bwMode="auto">
              <a:xfrm>
                <a:off x="2016" y="1936"/>
                <a:ext cx="134" cy="66"/>
              </a:xfrm>
              <a:custGeom>
                <a:avLst/>
                <a:gdLst>
                  <a:gd name="T0" fmla="*/ 26 w 58"/>
                  <a:gd name="T1" fmla="*/ 3 h 28"/>
                  <a:gd name="T2" fmla="*/ 57 w 58"/>
                  <a:gd name="T3" fmla="*/ 8 h 28"/>
                  <a:gd name="T4" fmla="*/ 31 w 58"/>
                  <a:gd name="T5" fmla="*/ 25 h 28"/>
                  <a:gd name="T6" fmla="*/ 1 w 58"/>
                  <a:gd name="T7" fmla="*/ 20 h 28"/>
                  <a:gd name="T8" fmla="*/ 26 w 58"/>
                  <a:gd name="T9" fmla="*/ 3 h 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8" h="28">
                    <a:moveTo>
                      <a:pt x="26" y="3"/>
                    </a:moveTo>
                    <a:cubicBezTo>
                      <a:pt x="42" y="0"/>
                      <a:pt x="55" y="2"/>
                      <a:pt x="57" y="8"/>
                    </a:cubicBezTo>
                    <a:cubicBezTo>
                      <a:pt x="58" y="14"/>
                      <a:pt x="46" y="21"/>
                      <a:pt x="31" y="25"/>
                    </a:cubicBezTo>
                    <a:cubicBezTo>
                      <a:pt x="16" y="28"/>
                      <a:pt x="2" y="26"/>
                      <a:pt x="1" y="20"/>
                    </a:cubicBezTo>
                    <a:cubicBezTo>
                      <a:pt x="0" y="14"/>
                      <a:pt x="11" y="7"/>
                      <a:pt x="26" y="3"/>
                    </a:cubicBezTo>
                  </a:path>
                </a:pathLst>
              </a:custGeom>
              <a:solidFill>
                <a:srgbClr val="6D5DDE"/>
              </a:solidFill>
              <a:ln>
                <a:noFill/>
              </a:ln>
            </p:spPr>
            <p:txBody>
              <a:bodyPr/>
              <a:lstStyle/>
              <a:p>
                <a:pPr defTabSz="457200">
                  <a:defRPr/>
                </a:pPr>
                <a:endParaRPr lang="zh-CN" altLang="en-US" dirty="0">
                  <a:solidFill>
                    <a:srgbClr val="000000"/>
                  </a:solidFill>
                  <a:latin typeface="Calibri" panose="020F050202020403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96" name="Freeform 81"/>
              <p:cNvSpPr>
                <a:spLocks/>
              </p:cNvSpPr>
              <p:nvPr/>
            </p:nvSpPr>
            <p:spPr bwMode="auto">
              <a:xfrm>
                <a:off x="2143" y="1908"/>
                <a:ext cx="133" cy="65"/>
              </a:xfrm>
              <a:custGeom>
                <a:avLst/>
                <a:gdLst>
                  <a:gd name="T0" fmla="*/ 27 w 58"/>
                  <a:gd name="T1" fmla="*/ 3 h 28"/>
                  <a:gd name="T2" fmla="*/ 57 w 58"/>
                  <a:gd name="T3" fmla="*/ 8 h 28"/>
                  <a:gd name="T4" fmla="*/ 32 w 58"/>
                  <a:gd name="T5" fmla="*/ 25 h 28"/>
                  <a:gd name="T6" fmla="*/ 2 w 58"/>
                  <a:gd name="T7" fmla="*/ 20 h 28"/>
                  <a:gd name="T8" fmla="*/ 27 w 58"/>
                  <a:gd name="T9" fmla="*/ 3 h 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8" h="28">
                    <a:moveTo>
                      <a:pt x="27" y="3"/>
                    </a:moveTo>
                    <a:cubicBezTo>
                      <a:pt x="42" y="0"/>
                      <a:pt x="56" y="2"/>
                      <a:pt x="57" y="8"/>
                    </a:cubicBezTo>
                    <a:cubicBezTo>
                      <a:pt x="58" y="14"/>
                      <a:pt x="47" y="21"/>
                      <a:pt x="32" y="25"/>
                    </a:cubicBezTo>
                    <a:cubicBezTo>
                      <a:pt x="16" y="28"/>
                      <a:pt x="3" y="26"/>
                      <a:pt x="2" y="20"/>
                    </a:cubicBezTo>
                    <a:cubicBezTo>
                      <a:pt x="0" y="14"/>
                      <a:pt x="12" y="7"/>
                      <a:pt x="27" y="3"/>
                    </a:cubicBezTo>
                  </a:path>
                </a:pathLst>
              </a:custGeom>
              <a:solidFill>
                <a:srgbClr val="6D5DDE"/>
              </a:solidFill>
              <a:ln>
                <a:noFill/>
              </a:ln>
            </p:spPr>
            <p:txBody>
              <a:bodyPr/>
              <a:lstStyle/>
              <a:p>
                <a:pPr defTabSz="457200">
                  <a:defRPr/>
                </a:pPr>
                <a:endParaRPr lang="zh-CN" altLang="en-US" dirty="0">
                  <a:solidFill>
                    <a:srgbClr val="000000"/>
                  </a:solidFill>
                  <a:latin typeface="Calibri" panose="020F050202020403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97" name="Freeform 82"/>
              <p:cNvSpPr>
                <a:spLocks/>
              </p:cNvSpPr>
              <p:nvPr/>
            </p:nvSpPr>
            <p:spPr bwMode="auto">
              <a:xfrm>
                <a:off x="2028" y="1871"/>
                <a:ext cx="125" cy="95"/>
              </a:xfrm>
              <a:custGeom>
                <a:avLst/>
                <a:gdLst>
                  <a:gd name="T0" fmla="*/ 34 w 55"/>
                  <a:gd name="T1" fmla="*/ 11 h 41"/>
                  <a:gd name="T2" fmla="*/ 52 w 55"/>
                  <a:gd name="T3" fmla="*/ 36 h 41"/>
                  <a:gd name="T4" fmla="*/ 22 w 55"/>
                  <a:gd name="T5" fmla="*/ 30 h 41"/>
                  <a:gd name="T6" fmla="*/ 4 w 55"/>
                  <a:gd name="T7" fmla="*/ 5 h 41"/>
                  <a:gd name="T8" fmla="*/ 34 w 55"/>
                  <a:gd name="T9" fmla="*/ 11 h 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5" h="41">
                    <a:moveTo>
                      <a:pt x="34" y="11"/>
                    </a:moveTo>
                    <a:cubicBezTo>
                      <a:pt x="47" y="20"/>
                      <a:pt x="55" y="31"/>
                      <a:pt x="52" y="36"/>
                    </a:cubicBezTo>
                    <a:cubicBezTo>
                      <a:pt x="48" y="41"/>
                      <a:pt x="35" y="38"/>
                      <a:pt x="22" y="30"/>
                    </a:cubicBezTo>
                    <a:cubicBezTo>
                      <a:pt x="9" y="21"/>
                      <a:pt x="0" y="10"/>
                      <a:pt x="4" y="5"/>
                    </a:cubicBezTo>
                    <a:cubicBezTo>
                      <a:pt x="7" y="0"/>
                      <a:pt x="20" y="3"/>
                      <a:pt x="34" y="11"/>
                    </a:cubicBezTo>
                  </a:path>
                </a:pathLst>
              </a:custGeom>
              <a:solidFill>
                <a:srgbClr val="6D5DDE"/>
              </a:solidFill>
              <a:ln>
                <a:noFill/>
              </a:ln>
            </p:spPr>
            <p:txBody>
              <a:bodyPr/>
              <a:lstStyle/>
              <a:p>
                <a:pPr defTabSz="457200">
                  <a:defRPr/>
                </a:pPr>
                <a:endParaRPr lang="zh-CN" altLang="en-US" dirty="0">
                  <a:solidFill>
                    <a:srgbClr val="000000"/>
                  </a:solidFill>
                  <a:latin typeface="Calibri" panose="020F050202020403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98" name="Freeform 83"/>
              <p:cNvSpPr>
                <a:spLocks/>
              </p:cNvSpPr>
              <p:nvPr/>
            </p:nvSpPr>
            <p:spPr bwMode="auto">
              <a:xfrm>
                <a:off x="2138" y="1943"/>
                <a:ext cx="127" cy="95"/>
              </a:xfrm>
              <a:custGeom>
                <a:avLst/>
                <a:gdLst>
                  <a:gd name="T0" fmla="*/ 33 w 55"/>
                  <a:gd name="T1" fmla="*/ 11 h 41"/>
                  <a:gd name="T2" fmla="*/ 51 w 55"/>
                  <a:gd name="T3" fmla="*/ 36 h 41"/>
                  <a:gd name="T4" fmla="*/ 22 w 55"/>
                  <a:gd name="T5" fmla="*/ 30 h 41"/>
                  <a:gd name="T6" fmla="*/ 4 w 55"/>
                  <a:gd name="T7" fmla="*/ 5 h 41"/>
                  <a:gd name="T8" fmla="*/ 33 w 55"/>
                  <a:gd name="T9" fmla="*/ 11 h 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5" h="41">
                    <a:moveTo>
                      <a:pt x="33" y="11"/>
                    </a:moveTo>
                    <a:cubicBezTo>
                      <a:pt x="47" y="20"/>
                      <a:pt x="55" y="31"/>
                      <a:pt x="51" y="36"/>
                    </a:cubicBezTo>
                    <a:cubicBezTo>
                      <a:pt x="48" y="41"/>
                      <a:pt x="35" y="38"/>
                      <a:pt x="22" y="30"/>
                    </a:cubicBezTo>
                    <a:cubicBezTo>
                      <a:pt x="8" y="21"/>
                      <a:pt x="0" y="10"/>
                      <a:pt x="4" y="5"/>
                    </a:cubicBezTo>
                    <a:cubicBezTo>
                      <a:pt x="7" y="0"/>
                      <a:pt x="20" y="3"/>
                      <a:pt x="33" y="11"/>
                    </a:cubicBezTo>
                  </a:path>
                </a:pathLst>
              </a:custGeom>
              <a:solidFill>
                <a:srgbClr val="6D5DDE"/>
              </a:solidFill>
              <a:ln>
                <a:noFill/>
              </a:ln>
            </p:spPr>
            <p:txBody>
              <a:bodyPr/>
              <a:lstStyle/>
              <a:p>
                <a:pPr defTabSz="457200">
                  <a:defRPr/>
                </a:pPr>
                <a:endParaRPr lang="zh-CN" altLang="en-US" dirty="0">
                  <a:solidFill>
                    <a:srgbClr val="000000"/>
                  </a:solidFill>
                  <a:latin typeface="Calibri" panose="020F050202020403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99" name="Freeform 84"/>
              <p:cNvSpPr>
                <a:spLocks/>
              </p:cNvSpPr>
              <p:nvPr/>
            </p:nvSpPr>
            <p:spPr bwMode="auto">
              <a:xfrm>
                <a:off x="2064" y="1947"/>
                <a:ext cx="95" cy="125"/>
              </a:xfrm>
              <a:custGeom>
                <a:avLst/>
                <a:gdLst>
                  <a:gd name="T0" fmla="*/ 11 w 41"/>
                  <a:gd name="T1" fmla="*/ 21 h 54"/>
                  <a:gd name="T2" fmla="*/ 36 w 41"/>
                  <a:gd name="T3" fmla="*/ 3 h 54"/>
                  <a:gd name="T4" fmla="*/ 29 w 41"/>
                  <a:gd name="T5" fmla="*/ 33 h 54"/>
                  <a:gd name="T6" fmla="*/ 5 w 41"/>
                  <a:gd name="T7" fmla="*/ 51 h 54"/>
                  <a:gd name="T8" fmla="*/ 11 w 41"/>
                  <a:gd name="T9" fmla="*/ 21 h 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1" h="54">
                    <a:moveTo>
                      <a:pt x="11" y="21"/>
                    </a:moveTo>
                    <a:cubicBezTo>
                      <a:pt x="19" y="8"/>
                      <a:pt x="30" y="0"/>
                      <a:pt x="36" y="3"/>
                    </a:cubicBezTo>
                    <a:cubicBezTo>
                      <a:pt x="41" y="6"/>
                      <a:pt x="38" y="20"/>
                      <a:pt x="29" y="33"/>
                    </a:cubicBezTo>
                    <a:cubicBezTo>
                      <a:pt x="21" y="46"/>
                      <a:pt x="10" y="54"/>
                      <a:pt x="5" y="51"/>
                    </a:cubicBezTo>
                    <a:cubicBezTo>
                      <a:pt x="0" y="48"/>
                      <a:pt x="2" y="34"/>
                      <a:pt x="11" y="21"/>
                    </a:cubicBezTo>
                  </a:path>
                </a:pathLst>
              </a:custGeom>
              <a:solidFill>
                <a:srgbClr val="6D5DDE"/>
              </a:solidFill>
              <a:ln>
                <a:noFill/>
              </a:ln>
            </p:spPr>
            <p:txBody>
              <a:bodyPr/>
              <a:lstStyle/>
              <a:p>
                <a:pPr defTabSz="457200">
                  <a:defRPr/>
                </a:pPr>
                <a:endParaRPr lang="zh-CN" altLang="en-US" dirty="0">
                  <a:solidFill>
                    <a:srgbClr val="000000"/>
                  </a:solidFill>
                  <a:latin typeface="Calibri" panose="020F050202020403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00" name="Freeform 85"/>
              <p:cNvSpPr>
                <a:spLocks/>
              </p:cNvSpPr>
              <p:nvPr/>
            </p:nvSpPr>
            <p:spPr bwMode="auto">
              <a:xfrm>
                <a:off x="2134" y="1836"/>
                <a:ext cx="94" cy="124"/>
              </a:xfrm>
              <a:custGeom>
                <a:avLst/>
                <a:gdLst>
                  <a:gd name="T0" fmla="*/ 12 w 41"/>
                  <a:gd name="T1" fmla="*/ 21 h 54"/>
                  <a:gd name="T2" fmla="*/ 36 w 41"/>
                  <a:gd name="T3" fmla="*/ 3 h 54"/>
                  <a:gd name="T4" fmla="*/ 30 w 41"/>
                  <a:gd name="T5" fmla="*/ 33 h 54"/>
                  <a:gd name="T6" fmla="*/ 6 w 41"/>
                  <a:gd name="T7" fmla="*/ 51 h 54"/>
                  <a:gd name="T8" fmla="*/ 12 w 41"/>
                  <a:gd name="T9" fmla="*/ 21 h 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1" h="54">
                    <a:moveTo>
                      <a:pt x="12" y="21"/>
                    </a:moveTo>
                    <a:cubicBezTo>
                      <a:pt x="20" y="8"/>
                      <a:pt x="31" y="0"/>
                      <a:pt x="36" y="3"/>
                    </a:cubicBezTo>
                    <a:cubicBezTo>
                      <a:pt x="41" y="6"/>
                      <a:pt x="39" y="20"/>
                      <a:pt x="30" y="33"/>
                    </a:cubicBezTo>
                    <a:cubicBezTo>
                      <a:pt x="22" y="46"/>
                      <a:pt x="11" y="54"/>
                      <a:pt x="6" y="51"/>
                    </a:cubicBezTo>
                    <a:cubicBezTo>
                      <a:pt x="0" y="48"/>
                      <a:pt x="3" y="34"/>
                      <a:pt x="12" y="21"/>
                    </a:cubicBezTo>
                  </a:path>
                </a:pathLst>
              </a:custGeom>
              <a:solidFill>
                <a:srgbClr val="6D5DDE"/>
              </a:solidFill>
              <a:ln>
                <a:noFill/>
              </a:ln>
            </p:spPr>
            <p:txBody>
              <a:bodyPr/>
              <a:lstStyle/>
              <a:p>
                <a:pPr defTabSz="457200">
                  <a:defRPr/>
                </a:pPr>
                <a:endParaRPr lang="zh-CN" altLang="en-US" dirty="0">
                  <a:solidFill>
                    <a:srgbClr val="000000"/>
                  </a:solidFill>
                  <a:latin typeface="Calibri" panose="020F050202020403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01" name="Freeform 86"/>
              <p:cNvSpPr>
                <a:spLocks/>
              </p:cNvSpPr>
              <p:nvPr/>
            </p:nvSpPr>
            <p:spPr bwMode="auto">
              <a:xfrm>
                <a:off x="2101" y="1910"/>
                <a:ext cx="89" cy="87"/>
              </a:xfrm>
              <a:custGeom>
                <a:avLst/>
                <a:gdLst>
                  <a:gd name="T0" fmla="*/ 39 w 39"/>
                  <a:gd name="T1" fmla="*/ 22 h 38"/>
                  <a:gd name="T2" fmla="*/ 34 w 39"/>
                  <a:gd name="T3" fmla="*/ 18 h 38"/>
                  <a:gd name="T4" fmla="*/ 38 w 39"/>
                  <a:gd name="T5" fmla="*/ 14 h 38"/>
                  <a:gd name="T6" fmla="*/ 34 w 39"/>
                  <a:gd name="T7" fmla="*/ 12 h 38"/>
                  <a:gd name="T8" fmla="*/ 35 w 39"/>
                  <a:gd name="T9" fmla="*/ 8 h 38"/>
                  <a:gd name="T10" fmla="*/ 29 w 39"/>
                  <a:gd name="T11" fmla="*/ 8 h 38"/>
                  <a:gd name="T12" fmla="*/ 29 w 39"/>
                  <a:gd name="T13" fmla="*/ 2 h 38"/>
                  <a:gd name="T14" fmla="*/ 25 w 39"/>
                  <a:gd name="T15" fmla="*/ 4 h 38"/>
                  <a:gd name="T16" fmla="*/ 22 w 39"/>
                  <a:gd name="T17" fmla="*/ 0 h 38"/>
                  <a:gd name="T18" fmla="*/ 19 w 39"/>
                  <a:gd name="T19" fmla="*/ 4 h 38"/>
                  <a:gd name="T20" fmla="*/ 14 w 39"/>
                  <a:gd name="T21" fmla="*/ 1 h 38"/>
                  <a:gd name="T22" fmla="*/ 12 w 39"/>
                  <a:gd name="T23" fmla="*/ 5 h 38"/>
                  <a:gd name="T24" fmla="*/ 8 w 39"/>
                  <a:gd name="T25" fmla="*/ 4 h 38"/>
                  <a:gd name="T26" fmla="*/ 8 w 39"/>
                  <a:gd name="T27" fmla="*/ 9 h 38"/>
                  <a:gd name="T28" fmla="*/ 3 w 39"/>
                  <a:gd name="T29" fmla="*/ 10 h 38"/>
                  <a:gd name="T30" fmla="*/ 4 w 39"/>
                  <a:gd name="T31" fmla="*/ 14 h 38"/>
                  <a:gd name="T32" fmla="*/ 0 w 39"/>
                  <a:gd name="T33" fmla="*/ 16 h 38"/>
                  <a:gd name="T34" fmla="*/ 5 w 39"/>
                  <a:gd name="T35" fmla="*/ 20 h 38"/>
                  <a:gd name="T36" fmla="*/ 1 w 39"/>
                  <a:gd name="T37" fmla="*/ 24 h 38"/>
                  <a:gd name="T38" fmla="*/ 5 w 39"/>
                  <a:gd name="T39" fmla="*/ 26 h 38"/>
                  <a:gd name="T40" fmla="*/ 4 w 39"/>
                  <a:gd name="T41" fmla="*/ 31 h 38"/>
                  <a:gd name="T42" fmla="*/ 10 w 39"/>
                  <a:gd name="T43" fmla="*/ 30 h 38"/>
                  <a:gd name="T44" fmla="*/ 10 w 39"/>
                  <a:gd name="T45" fmla="*/ 36 h 38"/>
                  <a:gd name="T46" fmla="*/ 14 w 39"/>
                  <a:gd name="T47" fmla="*/ 34 h 38"/>
                  <a:gd name="T48" fmla="*/ 17 w 39"/>
                  <a:gd name="T49" fmla="*/ 38 h 38"/>
                  <a:gd name="T50" fmla="*/ 21 w 39"/>
                  <a:gd name="T51" fmla="*/ 34 h 38"/>
                  <a:gd name="T52" fmla="*/ 25 w 39"/>
                  <a:gd name="T53" fmla="*/ 38 h 38"/>
                  <a:gd name="T54" fmla="*/ 27 w 39"/>
                  <a:gd name="T55" fmla="*/ 33 h 38"/>
                  <a:gd name="T56" fmla="*/ 31 w 39"/>
                  <a:gd name="T57" fmla="*/ 34 h 38"/>
                  <a:gd name="T58" fmla="*/ 31 w 39"/>
                  <a:gd name="T59" fmla="*/ 29 h 38"/>
                  <a:gd name="T60" fmla="*/ 36 w 39"/>
                  <a:gd name="T61" fmla="*/ 28 h 38"/>
                  <a:gd name="T62" fmla="*/ 35 w 39"/>
                  <a:gd name="T63" fmla="*/ 24 h 38"/>
                  <a:gd name="T64" fmla="*/ 39 w 39"/>
                  <a:gd name="T65" fmla="*/ 22 h 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</a:cxnLst>
                <a:rect l="0" t="0" r="r" b="b"/>
                <a:pathLst>
                  <a:path w="39" h="38">
                    <a:moveTo>
                      <a:pt x="39" y="22"/>
                    </a:moveTo>
                    <a:cubicBezTo>
                      <a:pt x="39" y="20"/>
                      <a:pt x="37" y="19"/>
                      <a:pt x="34" y="18"/>
                    </a:cubicBezTo>
                    <a:cubicBezTo>
                      <a:pt x="37" y="17"/>
                      <a:pt x="38" y="15"/>
                      <a:pt x="38" y="14"/>
                    </a:cubicBezTo>
                    <a:cubicBezTo>
                      <a:pt x="38" y="13"/>
                      <a:pt x="36" y="12"/>
                      <a:pt x="34" y="12"/>
                    </a:cubicBezTo>
                    <a:cubicBezTo>
                      <a:pt x="35" y="10"/>
                      <a:pt x="36" y="8"/>
                      <a:pt x="35" y="8"/>
                    </a:cubicBezTo>
                    <a:cubicBezTo>
                      <a:pt x="34" y="6"/>
                      <a:pt x="32" y="7"/>
                      <a:pt x="29" y="8"/>
                    </a:cubicBezTo>
                    <a:cubicBezTo>
                      <a:pt x="30" y="5"/>
                      <a:pt x="30" y="3"/>
                      <a:pt x="29" y="2"/>
                    </a:cubicBezTo>
                    <a:cubicBezTo>
                      <a:pt x="28" y="2"/>
                      <a:pt x="26" y="2"/>
                      <a:pt x="25" y="4"/>
                    </a:cubicBezTo>
                    <a:cubicBezTo>
                      <a:pt x="24" y="2"/>
                      <a:pt x="23" y="0"/>
                      <a:pt x="22" y="0"/>
                    </a:cubicBezTo>
                    <a:cubicBezTo>
                      <a:pt x="21" y="0"/>
                      <a:pt x="20" y="1"/>
                      <a:pt x="19" y="4"/>
                    </a:cubicBezTo>
                    <a:cubicBezTo>
                      <a:pt x="17" y="2"/>
                      <a:pt x="16" y="0"/>
                      <a:pt x="14" y="1"/>
                    </a:cubicBezTo>
                    <a:cubicBezTo>
                      <a:pt x="13" y="1"/>
                      <a:pt x="13" y="2"/>
                      <a:pt x="12" y="5"/>
                    </a:cubicBezTo>
                    <a:cubicBezTo>
                      <a:pt x="11" y="3"/>
                      <a:pt x="9" y="3"/>
                      <a:pt x="8" y="4"/>
                    </a:cubicBezTo>
                    <a:cubicBezTo>
                      <a:pt x="7" y="4"/>
                      <a:pt x="7" y="7"/>
                      <a:pt x="8" y="9"/>
                    </a:cubicBezTo>
                    <a:cubicBezTo>
                      <a:pt x="6" y="8"/>
                      <a:pt x="3" y="8"/>
                      <a:pt x="3" y="10"/>
                    </a:cubicBezTo>
                    <a:cubicBezTo>
                      <a:pt x="2" y="11"/>
                      <a:pt x="3" y="12"/>
                      <a:pt x="4" y="14"/>
                    </a:cubicBezTo>
                    <a:cubicBezTo>
                      <a:pt x="2" y="14"/>
                      <a:pt x="1" y="15"/>
                      <a:pt x="0" y="16"/>
                    </a:cubicBezTo>
                    <a:cubicBezTo>
                      <a:pt x="0" y="18"/>
                      <a:pt x="2" y="19"/>
                      <a:pt x="5" y="20"/>
                    </a:cubicBezTo>
                    <a:cubicBezTo>
                      <a:pt x="2" y="21"/>
                      <a:pt x="1" y="23"/>
                      <a:pt x="1" y="24"/>
                    </a:cubicBezTo>
                    <a:cubicBezTo>
                      <a:pt x="1" y="25"/>
                      <a:pt x="3" y="26"/>
                      <a:pt x="5" y="26"/>
                    </a:cubicBezTo>
                    <a:cubicBezTo>
                      <a:pt x="4" y="28"/>
                      <a:pt x="3" y="30"/>
                      <a:pt x="4" y="31"/>
                    </a:cubicBezTo>
                    <a:cubicBezTo>
                      <a:pt x="5" y="32"/>
                      <a:pt x="7" y="31"/>
                      <a:pt x="10" y="30"/>
                    </a:cubicBezTo>
                    <a:cubicBezTo>
                      <a:pt x="9" y="33"/>
                      <a:pt x="9" y="35"/>
                      <a:pt x="10" y="36"/>
                    </a:cubicBezTo>
                    <a:cubicBezTo>
                      <a:pt x="11" y="36"/>
                      <a:pt x="13" y="36"/>
                      <a:pt x="14" y="34"/>
                    </a:cubicBezTo>
                    <a:cubicBezTo>
                      <a:pt x="15" y="36"/>
                      <a:pt x="16" y="38"/>
                      <a:pt x="17" y="38"/>
                    </a:cubicBezTo>
                    <a:cubicBezTo>
                      <a:pt x="18" y="38"/>
                      <a:pt x="19" y="37"/>
                      <a:pt x="21" y="34"/>
                    </a:cubicBezTo>
                    <a:cubicBezTo>
                      <a:pt x="22" y="36"/>
                      <a:pt x="24" y="38"/>
                      <a:pt x="25" y="38"/>
                    </a:cubicBezTo>
                    <a:cubicBezTo>
                      <a:pt x="26" y="37"/>
                      <a:pt x="27" y="36"/>
                      <a:pt x="27" y="33"/>
                    </a:cubicBezTo>
                    <a:cubicBezTo>
                      <a:pt x="28" y="35"/>
                      <a:pt x="30" y="35"/>
                      <a:pt x="31" y="34"/>
                    </a:cubicBezTo>
                    <a:cubicBezTo>
                      <a:pt x="32" y="34"/>
                      <a:pt x="32" y="31"/>
                      <a:pt x="31" y="29"/>
                    </a:cubicBezTo>
                    <a:cubicBezTo>
                      <a:pt x="34" y="30"/>
                      <a:pt x="36" y="30"/>
                      <a:pt x="36" y="28"/>
                    </a:cubicBezTo>
                    <a:cubicBezTo>
                      <a:pt x="37" y="27"/>
                      <a:pt x="36" y="26"/>
                      <a:pt x="35" y="24"/>
                    </a:cubicBezTo>
                    <a:cubicBezTo>
                      <a:pt x="37" y="24"/>
                      <a:pt x="38" y="23"/>
                      <a:pt x="39" y="22"/>
                    </a:cubicBezTo>
                  </a:path>
                </a:pathLst>
              </a:custGeom>
              <a:solidFill>
                <a:srgbClr val="FFD688"/>
              </a:solidFill>
              <a:ln>
                <a:noFill/>
              </a:ln>
            </p:spPr>
            <p:txBody>
              <a:bodyPr/>
              <a:lstStyle/>
              <a:p>
                <a:pPr defTabSz="457200">
                  <a:defRPr/>
                </a:pPr>
                <a:endParaRPr lang="zh-CN" altLang="en-US" dirty="0">
                  <a:solidFill>
                    <a:srgbClr val="000000"/>
                  </a:solidFill>
                  <a:latin typeface="Calibri" panose="020F050202020403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02" name="Freeform 87"/>
              <p:cNvSpPr>
                <a:spLocks/>
              </p:cNvSpPr>
              <p:nvPr/>
            </p:nvSpPr>
            <p:spPr bwMode="auto">
              <a:xfrm>
                <a:off x="3836" y="2115"/>
                <a:ext cx="136" cy="124"/>
              </a:xfrm>
              <a:custGeom>
                <a:avLst/>
                <a:gdLst>
                  <a:gd name="T0" fmla="*/ 43 w 59"/>
                  <a:gd name="T1" fmla="*/ 13 h 54"/>
                  <a:gd name="T2" fmla="*/ 0 w 59"/>
                  <a:gd name="T3" fmla="*/ 3 h 54"/>
                  <a:gd name="T4" fmla="*/ 21 w 59"/>
                  <a:gd name="T5" fmla="*/ 41 h 54"/>
                  <a:gd name="T6" fmla="*/ 55 w 59"/>
                  <a:gd name="T7" fmla="*/ 44 h 54"/>
                  <a:gd name="T8" fmla="*/ 43 w 59"/>
                  <a:gd name="T9" fmla="*/ 13 h 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9" h="54">
                    <a:moveTo>
                      <a:pt x="43" y="13"/>
                    </a:moveTo>
                    <a:cubicBezTo>
                      <a:pt x="26" y="0"/>
                      <a:pt x="0" y="3"/>
                      <a:pt x="0" y="3"/>
                    </a:cubicBezTo>
                    <a:cubicBezTo>
                      <a:pt x="0" y="3"/>
                      <a:pt x="5" y="29"/>
                      <a:pt x="21" y="41"/>
                    </a:cubicBezTo>
                    <a:cubicBezTo>
                      <a:pt x="38" y="54"/>
                      <a:pt x="55" y="44"/>
                      <a:pt x="55" y="44"/>
                    </a:cubicBezTo>
                    <a:cubicBezTo>
                      <a:pt x="55" y="44"/>
                      <a:pt x="59" y="25"/>
                      <a:pt x="43" y="13"/>
                    </a:cubicBezTo>
                  </a:path>
                </a:pathLst>
              </a:custGeom>
              <a:solidFill>
                <a:srgbClr val="94BD30"/>
              </a:solidFill>
              <a:ln>
                <a:noFill/>
              </a:ln>
            </p:spPr>
            <p:txBody>
              <a:bodyPr/>
              <a:lstStyle/>
              <a:p>
                <a:pPr defTabSz="457200">
                  <a:defRPr/>
                </a:pPr>
                <a:endParaRPr lang="zh-CN" altLang="en-US" dirty="0">
                  <a:solidFill>
                    <a:srgbClr val="000000"/>
                  </a:solidFill>
                  <a:latin typeface="Calibri" panose="020F050202020403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03" name="Freeform 88"/>
              <p:cNvSpPr>
                <a:spLocks/>
              </p:cNvSpPr>
              <p:nvPr/>
            </p:nvSpPr>
            <p:spPr bwMode="auto">
              <a:xfrm>
                <a:off x="3961" y="2166"/>
                <a:ext cx="108" cy="88"/>
              </a:xfrm>
              <a:custGeom>
                <a:avLst/>
                <a:gdLst>
                  <a:gd name="T0" fmla="*/ 14 w 47"/>
                  <a:gd name="T1" fmla="*/ 7 h 38"/>
                  <a:gd name="T2" fmla="*/ 1 w 47"/>
                  <a:gd name="T3" fmla="*/ 29 h 38"/>
                  <a:gd name="T4" fmla="*/ 26 w 47"/>
                  <a:gd name="T5" fmla="*/ 31 h 38"/>
                  <a:gd name="T6" fmla="*/ 47 w 47"/>
                  <a:gd name="T7" fmla="*/ 5 h 38"/>
                  <a:gd name="T8" fmla="*/ 14 w 47"/>
                  <a:gd name="T9" fmla="*/ 7 h 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7" h="38">
                    <a:moveTo>
                      <a:pt x="14" y="7"/>
                    </a:moveTo>
                    <a:cubicBezTo>
                      <a:pt x="0" y="14"/>
                      <a:pt x="1" y="29"/>
                      <a:pt x="1" y="29"/>
                    </a:cubicBezTo>
                    <a:cubicBezTo>
                      <a:pt x="1" y="29"/>
                      <a:pt x="12" y="38"/>
                      <a:pt x="26" y="31"/>
                    </a:cubicBezTo>
                    <a:cubicBezTo>
                      <a:pt x="40" y="24"/>
                      <a:pt x="47" y="5"/>
                      <a:pt x="47" y="5"/>
                    </a:cubicBezTo>
                    <a:cubicBezTo>
                      <a:pt x="47" y="5"/>
                      <a:pt x="28" y="0"/>
                      <a:pt x="14" y="7"/>
                    </a:cubicBezTo>
                  </a:path>
                </a:pathLst>
              </a:custGeom>
              <a:solidFill>
                <a:srgbClr val="94BD30"/>
              </a:solidFill>
              <a:ln>
                <a:noFill/>
              </a:ln>
            </p:spPr>
            <p:txBody>
              <a:bodyPr/>
              <a:lstStyle/>
              <a:p>
                <a:pPr defTabSz="457200">
                  <a:defRPr/>
                </a:pPr>
                <a:endParaRPr lang="zh-CN" altLang="en-US" dirty="0">
                  <a:solidFill>
                    <a:srgbClr val="000000"/>
                  </a:solidFill>
                  <a:latin typeface="Calibri" panose="020F050202020403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04" name="Rectangle 89"/>
              <p:cNvSpPr>
                <a:spLocks noChangeArrowheads="1"/>
              </p:cNvSpPr>
              <p:nvPr/>
            </p:nvSpPr>
            <p:spPr bwMode="auto">
              <a:xfrm>
                <a:off x="3956" y="2052"/>
                <a:ext cx="10" cy="381"/>
              </a:xfrm>
              <a:prstGeom prst="rect">
                <a:avLst/>
              </a:prstGeom>
              <a:solidFill>
                <a:srgbClr val="708F23"/>
              </a:solidFill>
              <a:ln>
                <a:noFill/>
              </a:ln>
            </p:spPr>
            <p:txBody>
              <a:bodyPr/>
              <a:lstStyle/>
              <a:p>
                <a:pPr defTabSz="457200">
                  <a:defRPr/>
                </a:pPr>
                <a:endParaRPr lang="zh-CN" altLang="en-US" dirty="0">
                  <a:solidFill>
                    <a:srgbClr val="000000"/>
                  </a:solidFill>
                  <a:latin typeface="Calibri" panose="020F050202020403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05" name="Freeform 90"/>
              <p:cNvSpPr>
                <a:spLocks/>
              </p:cNvSpPr>
              <p:nvPr/>
            </p:nvSpPr>
            <p:spPr bwMode="auto">
              <a:xfrm>
                <a:off x="3942" y="1829"/>
                <a:ext cx="66" cy="137"/>
              </a:xfrm>
              <a:custGeom>
                <a:avLst/>
                <a:gdLst>
                  <a:gd name="T0" fmla="*/ 25 w 28"/>
                  <a:gd name="T1" fmla="*/ 32 h 59"/>
                  <a:gd name="T2" fmla="*/ 8 w 28"/>
                  <a:gd name="T3" fmla="*/ 57 h 59"/>
                  <a:gd name="T4" fmla="*/ 3 w 28"/>
                  <a:gd name="T5" fmla="*/ 27 h 59"/>
                  <a:gd name="T6" fmla="*/ 20 w 28"/>
                  <a:gd name="T7" fmla="*/ 2 h 59"/>
                  <a:gd name="T8" fmla="*/ 25 w 28"/>
                  <a:gd name="T9" fmla="*/ 32 h 5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8" h="59">
                    <a:moveTo>
                      <a:pt x="25" y="32"/>
                    </a:moveTo>
                    <a:cubicBezTo>
                      <a:pt x="21" y="47"/>
                      <a:pt x="14" y="59"/>
                      <a:pt x="8" y="57"/>
                    </a:cubicBezTo>
                    <a:cubicBezTo>
                      <a:pt x="2" y="56"/>
                      <a:pt x="0" y="43"/>
                      <a:pt x="3" y="27"/>
                    </a:cubicBezTo>
                    <a:cubicBezTo>
                      <a:pt x="7" y="12"/>
                      <a:pt x="14" y="0"/>
                      <a:pt x="20" y="2"/>
                    </a:cubicBezTo>
                    <a:cubicBezTo>
                      <a:pt x="26" y="3"/>
                      <a:pt x="28" y="16"/>
                      <a:pt x="25" y="32"/>
                    </a:cubicBezTo>
                  </a:path>
                </a:pathLst>
              </a:custGeom>
              <a:solidFill>
                <a:srgbClr val="9182FF"/>
              </a:solidFill>
              <a:ln>
                <a:noFill/>
              </a:ln>
            </p:spPr>
            <p:txBody>
              <a:bodyPr/>
              <a:lstStyle/>
              <a:p>
                <a:pPr defTabSz="457200">
                  <a:defRPr/>
                </a:pPr>
                <a:endParaRPr lang="zh-CN" altLang="en-US" dirty="0">
                  <a:solidFill>
                    <a:srgbClr val="000000"/>
                  </a:solidFill>
                  <a:latin typeface="Calibri" panose="020F050202020403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06" name="Freeform 91"/>
              <p:cNvSpPr>
                <a:spLocks/>
              </p:cNvSpPr>
              <p:nvPr/>
            </p:nvSpPr>
            <p:spPr bwMode="auto">
              <a:xfrm>
                <a:off x="3915" y="1959"/>
                <a:ext cx="64" cy="135"/>
              </a:xfrm>
              <a:custGeom>
                <a:avLst/>
                <a:gdLst>
                  <a:gd name="T0" fmla="*/ 25 w 28"/>
                  <a:gd name="T1" fmla="*/ 31 h 58"/>
                  <a:gd name="T2" fmla="*/ 8 w 28"/>
                  <a:gd name="T3" fmla="*/ 57 h 58"/>
                  <a:gd name="T4" fmla="*/ 3 w 28"/>
                  <a:gd name="T5" fmla="*/ 27 h 58"/>
                  <a:gd name="T6" fmla="*/ 20 w 28"/>
                  <a:gd name="T7" fmla="*/ 1 h 58"/>
                  <a:gd name="T8" fmla="*/ 25 w 28"/>
                  <a:gd name="T9" fmla="*/ 31 h 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8" h="58">
                    <a:moveTo>
                      <a:pt x="25" y="31"/>
                    </a:moveTo>
                    <a:cubicBezTo>
                      <a:pt x="22" y="47"/>
                      <a:pt x="14" y="58"/>
                      <a:pt x="8" y="57"/>
                    </a:cubicBezTo>
                    <a:cubicBezTo>
                      <a:pt x="2" y="56"/>
                      <a:pt x="0" y="42"/>
                      <a:pt x="3" y="27"/>
                    </a:cubicBezTo>
                    <a:cubicBezTo>
                      <a:pt x="7" y="11"/>
                      <a:pt x="14" y="0"/>
                      <a:pt x="20" y="1"/>
                    </a:cubicBezTo>
                    <a:cubicBezTo>
                      <a:pt x="26" y="3"/>
                      <a:pt x="28" y="16"/>
                      <a:pt x="25" y="31"/>
                    </a:cubicBezTo>
                  </a:path>
                </a:pathLst>
              </a:custGeom>
              <a:solidFill>
                <a:srgbClr val="9182FF"/>
              </a:solidFill>
              <a:ln>
                <a:noFill/>
              </a:ln>
            </p:spPr>
            <p:txBody>
              <a:bodyPr/>
              <a:lstStyle/>
              <a:p>
                <a:pPr defTabSz="457200">
                  <a:defRPr/>
                </a:pPr>
                <a:endParaRPr lang="zh-CN" altLang="en-US" dirty="0">
                  <a:solidFill>
                    <a:srgbClr val="000000"/>
                  </a:solidFill>
                  <a:latin typeface="Calibri" panose="020F050202020403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07" name="Freeform 92"/>
              <p:cNvSpPr>
                <a:spLocks/>
              </p:cNvSpPr>
              <p:nvPr/>
            </p:nvSpPr>
            <p:spPr bwMode="auto">
              <a:xfrm>
                <a:off x="3830" y="1915"/>
                <a:ext cx="133" cy="65"/>
              </a:xfrm>
              <a:custGeom>
                <a:avLst/>
                <a:gdLst>
                  <a:gd name="T0" fmla="*/ 31 w 58"/>
                  <a:gd name="T1" fmla="*/ 4 h 28"/>
                  <a:gd name="T2" fmla="*/ 57 w 58"/>
                  <a:gd name="T3" fmla="*/ 20 h 28"/>
                  <a:gd name="T4" fmla="*/ 27 w 58"/>
                  <a:gd name="T5" fmla="*/ 25 h 28"/>
                  <a:gd name="T6" fmla="*/ 1 w 58"/>
                  <a:gd name="T7" fmla="*/ 8 h 28"/>
                  <a:gd name="T8" fmla="*/ 31 w 58"/>
                  <a:gd name="T9" fmla="*/ 4 h 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8" h="28">
                    <a:moveTo>
                      <a:pt x="31" y="4"/>
                    </a:moveTo>
                    <a:cubicBezTo>
                      <a:pt x="47" y="7"/>
                      <a:pt x="58" y="14"/>
                      <a:pt x="57" y="20"/>
                    </a:cubicBezTo>
                    <a:cubicBezTo>
                      <a:pt x="56" y="26"/>
                      <a:pt x="42" y="28"/>
                      <a:pt x="27" y="25"/>
                    </a:cubicBezTo>
                    <a:cubicBezTo>
                      <a:pt x="12" y="22"/>
                      <a:pt x="0" y="14"/>
                      <a:pt x="1" y="8"/>
                    </a:cubicBezTo>
                    <a:cubicBezTo>
                      <a:pt x="3" y="3"/>
                      <a:pt x="16" y="0"/>
                      <a:pt x="31" y="4"/>
                    </a:cubicBezTo>
                  </a:path>
                </a:pathLst>
              </a:custGeom>
              <a:solidFill>
                <a:srgbClr val="9182FF"/>
              </a:solidFill>
              <a:ln>
                <a:noFill/>
              </a:ln>
            </p:spPr>
            <p:txBody>
              <a:bodyPr/>
              <a:lstStyle/>
              <a:p>
                <a:pPr defTabSz="457200">
                  <a:defRPr/>
                </a:pPr>
                <a:endParaRPr lang="zh-CN" altLang="en-US" dirty="0">
                  <a:solidFill>
                    <a:srgbClr val="000000"/>
                  </a:solidFill>
                  <a:latin typeface="Calibri" panose="020F050202020403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08" name="Freeform 93"/>
              <p:cNvSpPr>
                <a:spLocks/>
              </p:cNvSpPr>
              <p:nvPr/>
            </p:nvSpPr>
            <p:spPr bwMode="auto">
              <a:xfrm>
                <a:off x="3959" y="1943"/>
                <a:ext cx="133" cy="65"/>
              </a:xfrm>
              <a:custGeom>
                <a:avLst/>
                <a:gdLst>
                  <a:gd name="T0" fmla="*/ 31 w 58"/>
                  <a:gd name="T1" fmla="*/ 3 h 28"/>
                  <a:gd name="T2" fmla="*/ 57 w 58"/>
                  <a:gd name="T3" fmla="*/ 20 h 28"/>
                  <a:gd name="T4" fmla="*/ 27 w 58"/>
                  <a:gd name="T5" fmla="*/ 25 h 28"/>
                  <a:gd name="T6" fmla="*/ 1 w 58"/>
                  <a:gd name="T7" fmla="*/ 8 h 28"/>
                  <a:gd name="T8" fmla="*/ 31 w 58"/>
                  <a:gd name="T9" fmla="*/ 3 h 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8" h="28">
                    <a:moveTo>
                      <a:pt x="31" y="3"/>
                    </a:moveTo>
                    <a:cubicBezTo>
                      <a:pt x="46" y="7"/>
                      <a:pt x="58" y="14"/>
                      <a:pt x="57" y="20"/>
                    </a:cubicBezTo>
                    <a:cubicBezTo>
                      <a:pt x="55" y="26"/>
                      <a:pt x="42" y="28"/>
                      <a:pt x="27" y="25"/>
                    </a:cubicBezTo>
                    <a:cubicBezTo>
                      <a:pt x="11" y="22"/>
                      <a:pt x="0" y="14"/>
                      <a:pt x="1" y="8"/>
                    </a:cubicBezTo>
                    <a:cubicBezTo>
                      <a:pt x="2" y="2"/>
                      <a:pt x="16" y="0"/>
                      <a:pt x="31" y="3"/>
                    </a:cubicBezTo>
                  </a:path>
                </a:pathLst>
              </a:custGeom>
              <a:solidFill>
                <a:srgbClr val="9182FF"/>
              </a:solidFill>
              <a:ln>
                <a:noFill/>
              </a:ln>
            </p:spPr>
            <p:txBody>
              <a:bodyPr/>
              <a:lstStyle/>
              <a:p>
                <a:pPr defTabSz="457200">
                  <a:defRPr/>
                </a:pPr>
                <a:endParaRPr lang="zh-CN" altLang="en-US" dirty="0">
                  <a:solidFill>
                    <a:srgbClr val="000000"/>
                  </a:solidFill>
                  <a:latin typeface="Calibri" panose="020F050202020403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09" name="Freeform 94"/>
              <p:cNvSpPr>
                <a:spLocks/>
              </p:cNvSpPr>
              <p:nvPr/>
            </p:nvSpPr>
            <p:spPr bwMode="auto">
              <a:xfrm>
                <a:off x="3878" y="1843"/>
                <a:ext cx="94" cy="128"/>
              </a:xfrm>
              <a:custGeom>
                <a:avLst/>
                <a:gdLst>
                  <a:gd name="T0" fmla="*/ 30 w 41"/>
                  <a:gd name="T1" fmla="*/ 21 h 55"/>
                  <a:gd name="T2" fmla="*/ 36 w 41"/>
                  <a:gd name="T3" fmla="*/ 51 h 55"/>
                  <a:gd name="T4" fmla="*/ 11 w 41"/>
                  <a:gd name="T5" fmla="*/ 33 h 55"/>
                  <a:gd name="T6" fmla="*/ 5 w 41"/>
                  <a:gd name="T7" fmla="*/ 4 h 55"/>
                  <a:gd name="T8" fmla="*/ 30 w 41"/>
                  <a:gd name="T9" fmla="*/ 21 h 5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1" h="55">
                    <a:moveTo>
                      <a:pt x="30" y="21"/>
                    </a:moveTo>
                    <a:cubicBezTo>
                      <a:pt x="38" y="35"/>
                      <a:pt x="41" y="48"/>
                      <a:pt x="36" y="51"/>
                    </a:cubicBezTo>
                    <a:cubicBezTo>
                      <a:pt x="31" y="55"/>
                      <a:pt x="20" y="47"/>
                      <a:pt x="11" y="33"/>
                    </a:cubicBezTo>
                    <a:cubicBezTo>
                      <a:pt x="3" y="20"/>
                      <a:pt x="0" y="7"/>
                      <a:pt x="5" y="4"/>
                    </a:cubicBezTo>
                    <a:cubicBezTo>
                      <a:pt x="10" y="0"/>
                      <a:pt x="21" y="8"/>
                      <a:pt x="30" y="21"/>
                    </a:cubicBezTo>
                  </a:path>
                </a:pathLst>
              </a:custGeom>
              <a:solidFill>
                <a:srgbClr val="9182FF"/>
              </a:solidFill>
              <a:ln>
                <a:noFill/>
              </a:ln>
            </p:spPr>
            <p:txBody>
              <a:bodyPr/>
              <a:lstStyle/>
              <a:p>
                <a:pPr defTabSz="457200">
                  <a:defRPr/>
                </a:pPr>
                <a:endParaRPr lang="zh-CN" altLang="en-US" dirty="0">
                  <a:solidFill>
                    <a:srgbClr val="000000"/>
                  </a:solidFill>
                  <a:latin typeface="Calibri" panose="020F050202020403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10" name="Freeform 95"/>
              <p:cNvSpPr>
                <a:spLocks/>
              </p:cNvSpPr>
              <p:nvPr/>
            </p:nvSpPr>
            <p:spPr bwMode="auto">
              <a:xfrm>
                <a:off x="3949" y="1954"/>
                <a:ext cx="95" cy="126"/>
              </a:xfrm>
              <a:custGeom>
                <a:avLst/>
                <a:gdLst>
                  <a:gd name="T0" fmla="*/ 30 w 41"/>
                  <a:gd name="T1" fmla="*/ 21 h 54"/>
                  <a:gd name="T2" fmla="*/ 36 w 41"/>
                  <a:gd name="T3" fmla="*/ 51 h 54"/>
                  <a:gd name="T4" fmla="*/ 11 w 41"/>
                  <a:gd name="T5" fmla="*/ 33 h 54"/>
                  <a:gd name="T6" fmla="*/ 5 w 41"/>
                  <a:gd name="T7" fmla="*/ 3 h 54"/>
                  <a:gd name="T8" fmla="*/ 30 w 41"/>
                  <a:gd name="T9" fmla="*/ 21 h 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1" h="54">
                    <a:moveTo>
                      <a:pt x="30" y="21"/>
                    </a:moveTo>
                    <a:cubicBezTo>
                      <a:pt x="38" y="34"/>
                      <a:pt x="41" y="48"/>
                      <a:pt x="36" y="51"/>
                    </a:cubicBezTo>
                    <a:cubicBezTo>
                      <a:pt x="31" y="54"/>
                      <a:pt x="20" y="46"/>
                      <a:pt x="11" y="33"/>
                    </a:cubicBezTo>
                    <a:cubicBezTo>
                      <a:pt x="3" y="20"/>
                      <a:pt x="0" y="7"/>
                      <a:pt x="5" y="3"/>
                    </a:cubicBezTo>
                    <a:cubicBezTo>
                      <a:pt x="10" y="0"/>
                      <a:pt x="21" y="8"/>
                      <a:pt x="30" y="21"/>
                    </a:cubicBezTo>
                  </a:path>
                </a:pathLst>
              </a:custGeom>
              <a:solidFill>
                <a:srgbClr val="9182FF"/>
              </a:solidFill>
              <a:ln>
                <a:noFill/>
              </a:ln>
            </p:spPr>
            <p:txBody>
              <a:bodyPr/>
              <a:lstStyle/>
              <a:p>
                <a:pPr defTabSz="457200">
                  <a:defRPr/>
                </a:pPr>
                <a:endParaRPr lang="zh-CN" altLang="en-US" dirty="0">
                  <a:solidFill>
                    <a:srgbClr val="000000"/>
                  </a:solidFill>
                  <a:latin typeface="Calibri" panose="020F050202020403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11" name="Freeform 96"/>
              <p:cNvSpPr>
                <a:spLocks/>
              </p:cNvSpPr>
              <p:nvPr/>
            </p:nvSpPr>
            <p:spPr bwMode="auto">
              <a:xfrm>
                <a:off x="3843" y="1950"/>
                <a:ext cx="125" cy="95"/>
              </a:xfrm>
              <a:custGeom>
                <a:avLst/>
                <a:gdLst>
                  <a:gd name="T0" fmla="*/ 21 w 54"/>
                  <a:gd name="T1" fmla="*/ 12 h 41"/>
                  <a:gd name="T2" fmla="*/ 51 w 54"/>
                  <a:gd name="T3" fmla="*/ 5 h 41"/>
                  <a:gd name="T4" fmla="*/ 33 w 54"/>
                  <a:gd name="T5" fmla="*/ 30 h 41"/>
                  <a:gd name="T6" fmla="*/ 3 w 54"/>
                  <a:gd name="T7" fmla="*/ 36 h 41"/>
                  <a:gd name="T8" fmla="*/ 21 w 54"/>
                  <a:gd name="T9" fmla="*/ 12 h 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4" h="41">
                    <a:moveTo>
                      <a:pt x="21" y="12"/>
                    </a:moveTo>
                    <a:cubicBezTo>
                      <a:pt x="34" y="3"/>
                      <a:pt x="48" y="0"/>
                      <a:pt x="51" y="5"/>
                    </a:cubicBezTo>
                    <a:cubicBezTo>
                      <a:pt x="54" y="10"/>
                      <a:pt x="46" y="21"/>
                      <a:pt x="33" y="30"/>
                    </a:cubicBezTo>
                    <a:cubicBezTo>
                      <a:pt x="20" y="38"/>
                      <a:pt x="7" y="41"/>
                      <a:pt x="3" y="36"/>
                    </a:cubicBezTo>
                    <a:cubicBezTo>
                      <a:pt x="0" y="31"/>
                      <a:pt x="8" y="20"/>
                      <a:pt x="21" y="12"/>
                    </a:cubicBezTo>
                  </a:path>
                </a:pathLst>
              </a:custGeom>
              <a:solidFill>
                <a:srgbClr val="9182FF"/>
              </a:solidFill>
              <a:ln>
                <a:noFill/>
              </a:ln>
            </p:spPr>
            <p:txBody>
              <a:bodyPr/>
              <a:lstStyle/>
              <a:p>
                <a:pPr defTabSz="457200">
                  <a:defRPr/>
                </a:pPr>
                <a:endParaRPr lang="zh-CN" altLang="en-US" dirty="0">
                  <a:solidFill>
                    <a:srgbClr val="000000"/>
                  </a:solidFill>
                  <a:latin typeface="Calibri" panose="020F050202020403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12" name="Freeform 97"/>
              <p:cNvSpPr>
                <a:spLocks/>
              </p:cNvSpPr>
              <p:nvPr/>
            </p:nvSpPr>
            <p:spPr bwMode="auto">
              <a:xfrm>
                <a:off x="3954" y="1878"/>
                <a:ext cx="124" cy="95"/>
              </a:xfrm>
              <a:custGeom>
                <a:avLst/>
                <a:gdLst>
                  <a:gd name="T0" fmla="*/ 21 w 54"/>
                  <a:gd name="T1" fmla="*/ 12 h 41"/>
                  <a:gd name="T2" fmla="*/ 51 w 54"/>
                  <a:gd name="T3" fmla="*/ 5 h 41"/>
                  <a:gd name="T4" fmla="*/ 33 w 54"/>
                  <a:gd name="T5" fmla="*/ 30 h 41"/>
                  <a:gd name="T6" fmla="*/ 3 w 54"/>
                  <a:gd name="T7" fmla="*/ 36 h 41"/>
                  <a:gd name="T8" fmla="*/ 21 w 54"/>
                  <a:gd name="T9" fmla="*/ 12 h 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4" h="41">
                    <a:moveTo>
                      <a:pt x="21" y="12"/>
                    </a:moveTo>
                    <a:cubicBezTo>
                      <a:pt x="34" y="3"/>
                      <a:pt x="47" y="0"/>
                      <a:pt x="51" y="5"/>
                    </a:cubicBezTo>
                    <a:cubicBezTo>
                      <a:pt x="54" y="10"/>
                      <a:pt x="46" y="21"/>
                      <a:pt x="33" y="30"/>
                    </a:cubicBezTo>
                    <a:cubicBezTo>
                      <a:pt x="20" y="39"/>
                      <a:pt x="6" y="41"/>
                      <a:pt x="3" y="36"/>
                    </a:cubicBezTo>
                    <a:cubicBezTo>
                      <a:pt x="0" y="31"/>
                      <a:pt x="8" y="20"/>
                      <a:pt x="21" y="12"/>
                    </a:cubicBezTo>
                  </a:path>
                </a:pathLst>
              </a:custGeom>
              <a:solidFill>
                <a:srgbClr val="9182FF"/>
              </a:solidFill>
              <a:ln>
                <a:noFill/>
              </a:ln>
            </p:spPr>
            <p:txBody>
              <a:bodyPr/>
              <a:lstStyle/>
              <a:p>
                <a:pPr defTabSz="457200">
                  <a:defRPr/>
                </a:pPr>
                <a:endParaRPr lang="zh-CN" altLang="en-US" dirty="0">
                  <a:solidFill>
                    <a:srgbClr val="000000"/>
                  </a:solidFill>
                  <a:latin typeface="Calibri" panose="020F050202020403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13" name="Freeform 98"/>
              <p:cNvSpPr>
                <a:spLocks/>
              </p:cNvSpPr>
              <p:nvPr/>
            </p:nvSpPr>
            <p:spPr bwMode="auto">
              <a:xfrm>
                <a:off x="3915" y="1829"/>
                <a:ext cx="64" cy="137"/>
              </a:xfrm>
              <a:custGeom>
                <a:avLst/>
                <a:gdLst>
                  <a:gd name="T0" fmla="*/ 25 w 28"/>
                  <a:gd name="T1" fmla="*/ 27 h 59"/>
                  <a:gd name="T2" fmla="*/ 20 w 28"/>
                  <a:gd name="T3" fmla="*/ 57 h 59"/>
                  <a:gd name="T4" fmla="*/ 3 w 28"/>
                  <a:gd name="T5" fmla="*/ 32 h 59"/>
                  <a:gd name="T6" fmla="*/ 8 w 28"/>
                  <a:gd name="T7" fmla="*/ 2 h 59"/>
                  <a:gd name="T8" fmla="*/ 25 w 28"/>
                  <a:gd name="T9" fmla="*/ 27 h 5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8" h="59">
                    <a:moveTo>
                      <a:pt x="25" y="27"/>
                    </a:moveTo>
                    <a:cubicBezTo>
                      <a:pt x="28" y="43"/>
                      <a:pt x="26" y="56"/>
                      <a:pt x="20" y="57"/>
                    </a:cubicBezTo>
                    <a:cubicBezTo>
                      <a:pt x="14" y="59"/>
                      <a:pt x="7" y="47"/>
                      <a:pt x="3" y="32"/>
                    </a:cubicBezTo>
                    <a:cubicBezTo>
                      <a:pt x="0" y="16"/>
                      <a:pt x="2" y="3"/>
                      <a:pt x="8" y="2"/>
                    </a:cubicBezTo>
                    <a:cubicBezTo>
                      <a:pt x="14" y="0"/>
                      <a:pt x="21" y="12"/>
                      <a:pt x="25" y="27"/>
                    </a:cubicBezTo>
                  </a:path>
                </a:pathLst>
              </a:custGeom>
              <a:solidFill>
                <a:srgbClr val="6D5DDE"/>
              </a:solidFill>
              <a:ln>
                <a:noFill/>
              </a:ln>
            </p:spPr>
            <p:txBody>
              <a:bodyPr/>
              <a:lstStyle/>
              <a:p>
                <a:pPr defTabSz="457200">
                  <a:defRPr/>
                </a:pPr>
                <a:endParaRPr lang="zh-CN" altLang="en-US" dirty="0">
                  <a:solidFill>
                    <a:srgbClr val="000000"/>
                  </a:solidFill>
                  <a:latin typeface="Calibri" panose="020F050202020403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14" name="Freeform 99"/>
              <p:cNvSpPr>
                <a:spLocks/>
              </p:cNvSpPr>
              <p:nvPr/>
            </p:nvSpPr>
            <p:spPr bwMode="auto">
              <a:xfrm>
                <a:off x="3942" y="1959"/>
                <a:ext cx="66" cy="135"/>
              </a:xfrm>
              <a:custGeom>
                <a:avLst/>
                <a:gdLst>
                  <a:gd name="T0" fmla="*/ 25 w 28"/>
                  <a:gd name="T1" fmla="*/ 27 h 58"/>
                  <a:gd name="T2" fmla="*/ 20 w 28"/>
                  <a:gd name="T3" fmla="*/ 57 h 58"/>
                  <a:gd name="T4" fmla="*/ 3 w 28"/>
                  <a:gd name="T5" fmla="*/ 31 h 58"/>
                  <a:gd name="T6" fmla="*/ 8 w 28"/>
                  <a:gd name="T7" fmla="*/ 1 h 58"/>
                  <a:gd name="T8" fmla="*/ 25 w 28"/>
                  <a:gd name="T9" fmla="*/ 27 h 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8" h="58">
                    <a:moveTo>
                      <a:pt x="25" y="27"/>
                    </a:moveTo>
                    <a:cubicBezTo>
                      <a:pt x="28" y="42"/>
                      <a:pt x="26" y="56"/>
                      <a:pt x="20" y="57"/>
                    </a:cubicBezTo>
                    <a:cubicBezTo>
                      <a:pt x="14" y="58"/>
                      <a:pt x="7" y="47"/>
                      <a:pt x="3" y="31"/>
                    </a:cubicBezTo>
                    <a:cubicBezTo>
                      <a:pt x="0" y="16"/>
                      <a:pt x="2" y="3"/>
                      <a:pt x="8" y="1"/>
                    </a:cubicBezTo>
                    <a:cubicBezTo>
                      <a:pt x="14" y="0"/>
                      <a:pt x="21" y="11"/>
                      <a:pt x="25" y="27"/>
                    </a:cubicBezTo>
                  </a:path>
                </a:pathLst>
              </a:custGeom>
              <a:solidFill>
                <a:srgbClr val="6D5DDE"/>
              </a:solidFill>
              <a:ln>
                <a:noFill/>
              </a:ln>
            </p:spPr>
            <p:txBody>
              <a:bodyPr/>
              <a:lstStyle/>
              <a:p>
                <a:pPr defTabSz="457200">
                  <a:defRPr/>
                </a:pPr>
                <a:endParaRPr lang="zh-CN" altLang="en-US" dirty="0">
                  <a:solidFill>
                    <a:srgbClr val="000000"/>
                  </a:solidFill>
                  <a:latin typeface="Calibri" panose="020F050202020403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15" name="Freeform 100"/>
              <p:cNvSpPr>
                <a:spLocks/>
              </p:cNvSpPr>
              <p:nvPr/>
            </p:nvSpPr>
            <p:spPr bwMode="auto">
              <a:xfrm>
                <a:off x="3830" y="1943"/>
                <a:ext cx="133" cy="65"/>
              </a:xfrm>
              <a:custGeom>
                <a:avLst/>
                <a:gdLst>
                  <a:gd name="T0" fmla="*/ 27 w 58"/>
                  <a:gd name="T1" fmla="*/ 4 h 28"/>
                  <a:gd name="T2" fmla="*/ 57 w 58"/>
                  <a:gd name="T3" fmla="*/ 8 h 28"/>
                  <a:gd name="T4" fmla="*/ 32 w 58"/>
                  <a:gd name="T5" fmla="*/ 25 h 28"/>
                  <a:gd name="T6" fmla="*/ 1 w 58"/>
                  <a:gd name="T7" fmla="*/ 20 h 28"/>
                  <a:gd name="T8" fmla="*/ 27 w 58"/>
                  <a:gd name="T9" fmla="*/ 4 h 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8" h="28">
                    <a:moveTo>
                      <a:pt x="27" y="4"/>
                    </a:moveTo>
                    <a:cubicBezTo>
                      <a:pt x="42" y="0"/>
                      <a:pt x="56" y="2"/>
                      <a:pt x="57" y="8"/>
                    </a:cubicBezTo>
                    <a:cubicBezTo>
                      <a:pt x="58" y="14"/>
                      <a:pt x="47" y="22"/>
                      <a:pt x="32" y="25"/>
                    </a:cubicBezTo>
                    <a:cubicBezTo>
                      <a:pt x="16" y="28"/>
                      <a:pt x="3" y="26"/>
                      <a:pt x="1" y="20"/>
                    </a:cubicBezTo>
                    <a:cubicBezTo>
                      <a:pt x="0" y="14"/>
                      <a:pt x="12" y="7"/>
                      <a:pt x="27" y="4"/>
                    </a:cubicBezTo>
                  </a:path>
                </a:pathLst>
              </a:custGeom>
              <a:solidFill>
                <a:srgbClr val="6D5DDE"/>
              </a:solidFill>
              <a:ln>
                <a:noFill/>
              </a:ln>
            </p:spPr>
            <p:txBody>
              <a:bodyPr/>
              <a:lstStyle/>
              <a:p>
                <a:pPr defTabSz="457200">
                  <a:defRPr/>
                </a:pPr>
                <a:endParaRPr lang="zh-CN" altLang="en-US" dirty="0">
                  <a:solidFill>
                    <a:srgbClr val="000000"/>
                  </a:solidFill>
                  <a:latin typeface="Calibri" panose="020F050202020403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16" name="Freeform 101"/>
              <p:cNvSpPr>
                <a:spLocks/>
              </p:cNvSpPr>
              <p:nvPr/>
            </p:nvSpPr>
            <p:spPr bwMode="auto">
              <a:xfrm>
                <a:off x="3959" y="1915"/>
                <a:ext cx="133" cy="65"/>
              </a:xfrm>
              <a:custGeom>
                <a:avLst/>
                <a:gdLst>
                  <a:gd name="T0" fmla="*/ 27 w 58"/>
                  <a:gd name="T1" fmla="*/ 4 h 28"/>
                  <a:gd name="T2" fmla="*/ 57 w 58"/>
                  <a:gd name="T3" fmla="*/ 8 h 28"/>
                  <a:gd name="T4" fmla="*/ 31 w 58"/>
                  <a:gd name="T5" fmla="*/ 25 h 28"/>
                  <a:gd name="T6" fmla="*/ 1 w 58"/>
                  <a:gd name="T7" fmla="*/ 20 h 28"/>
                  <a:gd name="T8" fmla="*/ 27 w 58"/>
                  <a:gd name="T9" fmla="*/ 4 h 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8" h="28">
                    <a:moveTo>
                      <a:pt x="27" y="4"/>
                    </a:moveTo>
                    <a:cubicBezTo>
                      <a:pt x="42" y="0"/>
                      <a:pt x="55" y="2"/>
                      <a:pt x="57" y="8"/>
                    </a:cubicBezTo>
                    <a:cubicBezTo>
                      <a:pt x="58" y="14"/>
                      <a:pt x="46" y="22"/>
                      <a:pt x="31" y="25"/>
                    </a:cubicBezTo>
                    <a:cubicBezTo>
                      <a:pt x="16" y="28"/>
                      <a:pt x="2" y="26"/>
                      <a:pt x="1" y="20"/>
                    </a:cubicBezTo>
                    <a:cubicBezTo>
                      <a:pt x="0" y="14"/>
                      <a:pt x="11" y="7"/>
                      <a:pt x="27" y="4"/>
                    </a:cubicBezTo>
                  </a:path>
                </a:pathLst>
              </a:custGeom>
              <a:solidFill>
                <a:srgbClr val="6D5DDE"/>
              </a:solidFill>
              <a:ln>
                <a:noFill/>
              </a:ln>
            </p:spPr>
            <p:txBody>
              <a:bodyPr/>
              <a:lstStyle/>
              <a:p>
                <a:pPr defTabSz="457200">
                  <a:defRPr/>
                </a:pPr>
                <a:endParaRPr lang="zh-CN" altLang="en-US" dirty="0">
                  <a:solidFill>
                    <a:srgbClr val="000000"/>
                  </a:solidFill>
                  <a:latin typeface="Calibri" panose="020F050202020403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17" name="Freeform 102"/>
              <p:cNvSpPr>
                <a:spLocks/>
              </p:cNvSpPr>
              <p:nvPr/>
            </p:nvSpPr>
            <p:spPr bwMode="auto">
              <a:xfrm>
                <a:off x="3843" y="1878"/>
                <a:ext cx="125" cy="95"/>
              </a:xfrm>
              <a:custGeom>
                <a:avLst/>
                <a:gdLst>
                  <a:gd name="T0" fmla="*/ 33 w 54"/>
                  <a:gd name="T1" fmla="*/ 12 h 41"/>
                  <a:gd name="T2" fmla="*/ 51 w 54"/>
                  <a:gd name="T3" fmla="*/ 36 h 41"/>
                  <a:gd name="T4" fmla="*/ 21 w 54"/>
                  <a:gd name="T5" fmla="*/ 30 h 41"/>
                  <a:gd name="T6" fmla="*/ 3 w 54"/>
                  <a:gd name="T7" fmla="*/ 5 h 41"/>
                  <a:gd name="T8" fmla="*/ 33 w 54"/>
                  <a:gd name="T9" fmla="*/ 12 h 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4" h="41">
                    <a:moveTo>
                      <a:pt x="33" y="12"/>
                    </a:moveTo>
                    <a:cubicBezTo>
                      <a:pt x="46" y="20"/>
                      <a:pt x="54" y="31"/>
                      <a:pt x="51" y="36"/>
                    </a:cubicBezTo>
                    <a:cubicBezTo>
                      <a:pt x="48" y="41"/>
                      <a:pt x="34" y="39"/>
                      <a:pt x="21" y="30"/>
                    </a:cubicBezTo>
                    <a:cubicBezTo>
                      <a:pt x="8" y="22"/>
                      <a:pt x="0" y="11"/>
                      <a:pt x="3" y="5"/>
                    </a:cubicBezTo>
                    <a:cubicBezTo>
                      <a:pt x="6" y="0"/>
                      <a:pt x="20" y="3"/>
                      <a:pt x="33" y="12"/>
                    </a:cubicBezTo>
                  </a:path>
                </a:pathLst>
              </a:custGeom>
              <a:solidFill>
                <a:srgbClr val="6D5DDE"/>
              </a:solidFill>
              <a:ln>
                <a:noFill/>
              </a:ln>
            </p:spPr>
            <p:txBody>
              <a:bodyPr/>
              <a:lstStyle/>
              <a:p>
                <a:pPr defTabSz="457200">
                  <a:defRPr/>
                </a:pPr>
                <a:endParaRPr lang="zh-CN" altLang="en-US" dirty="0">
                  <a:solidFill>
                    <a:srgbClr val="000000"/>
                  </a:solidFill>
                  <a:latin typeface="Calibri" panose="020F050202020403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18" name="Freeform 103"/>
              <p:cNvSpPr>
                <a:spLocks/>
              </p:cNvSpPr>
              <p:nvPr/>
            </p:nvSpPr>
            <p:spPr bwMode="auto">
              <a:xfrm>
                <a:off x="3954" y="1950"/>
                <a:ext cx="124" cy="95"/>
              </a:xfrm>
              <a:custGeom>
                <a:avLst/>
                <a:gdLst>
                  <a:gd name="T0" fmla="*/ 33 w 54"/>
                  <a:gd name="T1" fmla="*/ 11 h 41"/>
                  <a:gd name="T2" fmla="*/ 51 w 54"/>
                  <a:gd name="T3" fmla="*/ 36 h 41"/>
                  <a:gd name="T4" fmla="*/ 21 w 54"/>
                  <a:gd name="T5" fmla="*/ 30 h 41"/>
                  <a:gd name="T6" fmla="*/ 3 w 54"/>
                  <a:gd name="T7" fmla="*/ 5 h 41"/>
                  <a:gd name="T8" fmla="*/ 33 w 54"/>
                  <a:gd name="T9" fmla="*/ 11 h 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4" h="41">
                    <a:moveTo>
                      <a:pt x="33" y="11"/>
                    </a:moveTo>
                    <a:cubicBezTo>
                      <a:pt x="46" y="20"/>
                      <a:pt x="54" y="31"/>
                      <a:pt x="51" y="36"/>
                    </a:cubicBezTo>
                    <a:cubicBezTo>
                      <a:pt x="48" y="41"/>
                      <a:pt x="34" y="38"/>
                      <a:pt x="21" y="30"/>
                    </a:cubicBezTo>
                    <a:cubicBezTo>
                      <a:pt x="8" y="21"/>
                      <a:pt x="0" y="10"/>
                      <a:pt x="3" y="5"/>
                    </a:cubicBezTo>
                    <a:cubicBezTo>
                      <a:pt x="6" y="0"/>
                      <a:pt x="20" y="3"/>
                      <a:pt x="33" y="11"/>
                    </a:cubicBezTo>
                  </a:path>
                </a:pathLst>
              </a:custGeom>
              <a:solidFill>
                <a:srgbClr val="6D5DDE"/>
              </a:solidFill>
              <a:ln>
                <a:noFill/>
              </a:ln>
            </p:spPr>
            <p:txBody>
              <a:bodyPr/>
              <a:lstStyle/>
              <a:p>
                <a:pPr defTabSz="457200">
                  <a:defRPr/>
                </a:pPr>
                <a:endParaRPr lang="zh-CN" altLang="en-US" dirty="0">
                  <a:solidFill>
                    <a:srgbClr val="000000"/>
                  </a:solidFill>
                  <a:latin typeface="Calibri" panose="020F050202020403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19" name="Freeform 104"/>
              <p:cNvSpPr>
                <a:spLocks/>
              </p:cNvSpPr>
              <p:nvPr/>
            </p:nvSpPr>
            <p:spPr bwMode="auto">
              <a:xfrm>
                <a:off x="3878" y="1954"/>
                <a:ext cx="94" cy="126"/>
              </a:xfrm>
              <a:custGeom>
                <a:avLst/>
                <a:gdLst>
                  <a:gd name="T0" fmla="*/ 11 w 41"/>
                  <a:gd name="T1" fmla="*/ 21 h 54"/>
                  <a:gd name="T2" fmla="*/ 36 w 41"/>
                  <a:gd name="T3" fmla="*/ 3 h 54"/>
                  <a:gd name="T4" fmla="*/ 30 w 41"/>
                  <a:gd name="T5" fmla="*/ 33 h 54"/>
                  <a:gd name="T6" fmla="*/ 5 w 41"/>
                  <a:gd name="T7" fmla="*/ 51 h 54"/>
                  <a:gd name="T8" fmla="*/ 11 w 41"/>
                  <a:gd name="T9" fmla="*/ 21 h 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1" h="54">
                    <a:moveTo>
                      <a:pt x="11" y="21"/>
                    </a:moveTo>
                    <a:cubicBezTo>
                      <a:pt x="20" y="8"/>
                      <a:pt x="31" y="0"/>
                      <a:pt x="36" y="3"/>
                    </a:cubicBezTo>
                    <a:cubicBezTo>
                      <a:pt x="41" y="7"/>
                      <a:pt x="38" y="20"/>
                      <a:pt x="30" y="33"/>
                    </a:cubicBezTo>
                    <a:cubicBezTo>
                      <a:pt x="21" y="46"/>
                      <a:pt x="10" y="54"/>
                      <a:pt x="5" y="51"/>
                    </a:cubicBezTo>
                    <a:cubicBezTo>
                      <a:pt x="0" y="48"/>
                      <a:pt x="3" y="34"/>
                      <a:pt x="11" y="21"/>
                    </a:cubicBezTo>
                  </a:path>
                </a:pathLst>
              </a:custGeom>
              <a:solidFill>
                <a:srgbClr val="6D5DDE"/>
              </a:solidFill>
              <a:ln>
                <a:noFill/>
              </a:ln>
            </p:spPr>
            <p:txBody>
              <a:bodyPr/>
              <a:lstStyle/>
              <a:p>
                <a:pPr defTabSz="457200">
                  <a:defRPr/>
                </a:pPr>
                <a:endParaRPr lang="zh-CN" altLang="en-US" dirty="0">
                  <a:solidFill>
                    <a:srgbClr val="000000"/>
                  </a:solidFill>
                  <a:latin typeface="Calibri" panose="020F050202020403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20" name="Freeform 105"/>
              <p:cNvSpPr>
                <a:spLocks/>
              </p:cNvSpPr>
              <p:nvPr/>
            </p:nvSpPr>
            <p:spPr bwMode="auto">
              <a:xfrm>
                <a:off x="3949" y="1843"/>
                <a:ext cx="95" cy="128"/>
              </a:xfrm>
              <a:custGeom>
                <a:avLst/>
                <a:gdLst>
                  <a:gd name="T0" fmla="*/ 11 w 41"/>
                  <a:gd name="T1" fmla="*/ 21 h 55"/>
                  <a:gd name="T2" fmla="*/ 36 w 41"/>
                  <a:gd name="T3" fmla="*/ 3 h 55"/>
                  <a:gd name="T4" fmla="*/ 30 w 41"/>
                  <a:gd name="T5" fmla="*/ 33 h 55"/>
                  <a:gd name="T6" fmla="*/ 5 w 41"/>
                  <a:gd name="T7" fmla="*/ 51 h 55"/>
                  <a:gd name="T8" fmla="*/ 11 w 41"/>
                  <a:gd name="T9" fmla="*/ 21 h 5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1" h="55">
                    <a:moveTo>
                      <a:pt x="11" y="21"/>
                    </a:moveTo>
                    <a:cubicBezTo>
                      <a:pt x="20" y="8"/>
                      <a:pt x="31" y="0"/>
                      <a:pt x="36" y="3"/>
                    </a:cubicBezTo>
                    <a:cubicBezTo>
                      <a:pt x="41" y="7"/>
                      <a:pt x="38" y="20"/>
                      <a:pt x="30" y="33"/>
                    </a:cubicBezTo>
                    <a:cubicBezTo>
                      <a:pt x="21" y="46"/>
                      <a:pt x="10" y="55"/>
                      <a:pt x="5" y="51"/>
                    </a:cubicBezTo>
                    <a:cubicBezTo>
                      <a:pt x="0" y="48"/>
                      <a:pt x="3" y="35"/>
                      <a:pt x="11" y="21"/>
                    </a:cubicBezTo>
                  </a:path>
                </a:pathLst>
              </a:custGeom>
              <a:solidFill>
                <a:srgbClr val="6D5DDE"/>
              </a:solidFill>
              <a:ln>
                <a:noFill/>
              </a:ln>
            </p:spPr>
            <p:txBody>
              <a:bodyPr/>
              <a:lstStyle/>
              <a:p>
                <a:pPr defTabSz="457200">
                  <a:defRPr/>
                </a:pPr>
                <a:endParaRPr lang="zh-CN" altLang="en-US" dirty="0">
                  <a:solidFill>
                    <a:srgbClr val="000000"/>
                  </a:solidFill>
                  <a:latin typeface="Calibri" panose="020F050202020403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21" name="Freeform 106"/>
              <p:cNvSpPr>
                <a:spLocks/>
              </p:cNvSpPr>
              <p:nvPr/>
            </p:nvSpPr>
            <p:spPr bwMode="auto">
              <a:xfrm>
                <a:off x="3917" y="1917"/>
                <a:ext cx="88" cy="91"/>
              </a:xfrm>
              <a:custGeom>
                <a:avLst/>
                <a:gdLst>
                  <a:gd name="T0" fmla="*/ 38 w 38"/>
                  <a:gd name="T1" fmla="*/ 22 h 39"/>
                  <a:gd name="T2" fmla="*/ 34 w 38"/>
                  <a:gd name="T3" fmla="*/ 18 h 39"/>
                  <a:gd name="T4" fmla="*/ 38 w 38"/>
                  <a:gd name="T5" fmla="*/ 14 h 39"/>
                  <a:gd name="T6" fmla="*/ 33 w 38"/>
                  <a:gd name="T7" fmla="*/ 12 h 39"/>
                  <a:gd name="T8" fmla="*/ 34 w 38"/>
                  <a:gd name="T9" fmla="*/ 8 h 39"/>
                  <a:gd name="T10" fmla="*/ 29 w 38"/>
                  <a:gd name="T11" fmla="*/ 8 h 39"/>
                  <a:gd name="T12" fmla="*/ 28 w 38"/>
                  <a:gd name="T13" fmla="*/ 2 h 39"/>
                  <a:gd name="T14" fmla="*/ 24 w 38"/>
                  <a:gd name="T15" fmla="*/ 4 h 39"/>
                  <a:gd name="T16" fmla="*/ 22 w 38"/>
                  <a:gd name="T17" fmla="*/ 0 h 39"/>
                  <a:gd name="T18" fmla="*/ 18 w 38"/>
                  <a:gd name="T19" fmla="*/ 4 h 39"/>
                  <a:gd name="T20" fmla="*/ 14 w 38"/>
                  <a:gd name="T21" fmla="*/ 1 h 39"/>
                  <a:gd name="T22" fmla="*/ 12 w 38"/>
                  <a:gd name="T23" fmla="*/ 5 h 39"/>
                  <a:gd name="T24" fmla="*/ 8 w 38"/>
                  <a:gd name="T25" fmla="*/ 4 h 39"/>
                  <a:gd name="T26" fmla="*/ 8 w 38"/>
                  <a:gd name="T27" fmla="*/ 9 h 39"/>
                  <a:gd name="T28" fmla="*/ 2 w 38"/>
                  <a:gd name="T29" fmla="*/ 10 h 39"/>
                  <a:gd name="T30" fmla="*/ 4 w 38"/>
                  <a:gd name="T31" fmla="*/ 14 h 39"/>
                  <a:gd name="T32" fmla="*/ 0 w 38"/>
                  <a:gd name="T33" fmla="*/ 16 h 39"/>
                  <a:gd name="T34" fmla="*/ 4 w 38"/>
                  <a:gd name="T35" fmla="*/ 20 h 39"/>
                  <a:gd name="T36" fmla="*/ 1 w 38"/>
                  <a:gd name="T37" fmla="*/ 25 h 39"/>
                  <a:gd name="T38" fmla="*/ 5 w 38"/>
                  <a:gd name="T39" fmla="*/ 26 h 39"/>
                  <a:gd name="T40" fmla="*/ 4 w 38"/>
                  <a:gd name="T41" fmla="*/ 31 h 39"/>
                  <a:gd name="T42" fmla="*/ 9 w 38"/>
                  <a:gd name="T43" fmla="*/ 31 h 39"/>
                  <a:gd name="T44" fmla="*/ 10 w 38"/>
                  <a:gd name="T45" fmla="*/ 36 h 39"/>
                  <a:gd name="T46" fmla="*/ 14 w 38"/>
                  <a:gd name="T47" fmla="*/ 34 h 39"/>
                  <a:gd name="T48" fmla="*/ 16 w 38"/>
                  <a:gd name="T49" fmla="*/ 38 h 39"/>
                  <a:gd name="T50" fmla="*/ 20 w 38"/>
                  <a:gd name="T51" fmla="*/ 34 h 39"/>
                  <a:gd name="T52" fmla="*/ 24 w 38"/>
                  <a:gd name="T53" fmla="*/ 38 h 39"/>
                  <a:gd name="T54" fmla="*/ 26 w 38"/>
                  <a:gd name="T55" fmla="*/ 34 h 39"/>
                  <a:gd name="T56" fmla="*/ 31 w 38"/>
                  <a:gd name="T57" fmla="*/ 35 h 39"/>
                  <a:gd name="T58" fmla="*/ 30 w 38"/>
                  <a:gd name="T59" fmla="*/ 29 h 39"/>
                  <a:gd name="T60" fmla="*/ 36 w 38"/>
                  <a:gd name="T61" fmla="*/ 29 h 39"/>
                  <a:gd name="T62" fmla="*/ 34 w 38"/>
                  <a:gd name="T63" fmla="*/ 24 h 39"/>
                  <a:gd name="T64" fmla="*/ 38 w 38"/>
                  <a:gd name="T65" fmla="*/ 22 h 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</a:cxnLst>
                <a:rect l="0" t="0" r="r" b="b"/>
                <a:pathLst>
                  <a:path w="38" h="39">
                    <a:moveTo>
                      <a:pt x="38" y="22"/>
                    </a:moveTo>
                    <a:cubicBezTo>
                      <a:pt x="38" y="21"/>
                      <a:pt x="37" y="19"/>
                      <a:pt x="34" y="18"/>
                    </a:cubicBezTo>
                    <a:cubicBezTo>
                      <a:pt x="36" y="17"/>
                      <a:pt x="38" y="15"/>
                      <a:pt x="38" y="14"/>
                    </a:cubicBezTo>
                    <a:cubicBezTo>
                      <a:pt x="37" y="13"/>
                      <a:pt x="36" y="12"/>
                      <a:pt x="33" y="12"/>
                    </a:cubicBezTo>
                    <a:cubicBezTo>
                      <a:pt x="35" y="10"/>
                      <a:pt x="35" y="9"/>
                      <a:pt x="34" y="8"/>
                    </a:cubicBezTo>
                    <a:cubicBezTo>
                      <a:pt x="34" y="7"/>
                      <a:pt x="31" y="7"/>
                      <a:pt x="29" y="8"/>
                    </a:cubicBezTo>
                    <a:cubicBezTo>
                      <a:pt x="30" y="5"/>
                      <a:pt x="30" y="3"/>
                      <a:pt x="28" y="2"/>
                    </a:cubicBezTo>
                    <a:cubicBezTo>
                      <a:pt x="27" y="2"/>
                      <a:pt x="26" y="3"/>
                      <a:pt x="24" y="4"/>
                    </a:cubicBezTo>
                    <a:cubicBezTo>
                      <a:pt x="24" y="2"/>
                      <a:pt x="23" y="0"/>
                      <a:pt x="22" y="0"/>
                    </a:cubicBezTo>
                    <a:cubicBezTo>
                      <a:pt x="20" y="0"/>
                      <a:pt x="19" y="2"/>
                      <a:pt x="18" y="4"/>
                    </a:cubicBezTo>
                    <a:cubicBezTo>
                      <a:pt x="17" y="2"/>
                      <a:pt x="15" y="0"/>
                      <a:pt x="14" y="1"/>
                    </a:cubicBezTo>
                    <a:cubicBezTo>
                      <a:pt x="13" y="1"/>
                      <a:pt x="12" y="3"/>
                      <a:pt x="12" y="5"/>
                    </a:cubicBezTo>
                    <a:cubicBezTo>
                      <a:pt x="10" y="4"/>
                      <a:pt x="8" y="3"/>
                      <a:pt x="8" y="4"/>
                    </a:cubicBezTo>
                    <a:cubicBezTo>
                      <a:pt x="6" y="5"/>
                      <a:pt x="7" y="7"/>
                      <a:pt x="8" y="9"/>
                    </a:cubicBezTo>
                    <a:cubicBezTo>
                      <a:pt x="5" y="9"/>
                      <a:pt x="3" y="9"/>
                      <a:pt x="2" y="10"/>
                    </a:cubicBezTo>
                    <a:cubicBezTo>
                      <a:pt x="2" y="11"/>
                      <a:pt x="2" y="13"/>
                      <a:pt x="4" y="14"/>
                    </a:cubicBezTo>
                    <a:cubicBezTo>
                      <a:pt x="2" y="15"/>
                      <a:pt x="0" y="15"/>
                      <a:pt x="0" y="16"/>
                    </a:cubicBezTo>
                    <a:cubicBezTo>
                      <a:pt x="0" y="18"/>
                      <a:pt x="1" y="19"/>
                      <a:pt x="4" y="20"/>
                    </a:cubicBezTo>
                    <a:cubicBezTo>
                      <a:pt x="2" y="22"/>
                      <a:pt x="0" y="23"/>
                      <a:pt x="1" y="25"/>
                    </a:cubicBezTo>
                    <a:cubicBezTo>
                      <a:pt x="1" y="26"/>
                      <a:pt x="3" y="26"/>
                      <a:pt x="5" y="26"/>
                    </a:cubicBezTo>
                    <a:cubicBezTo>
                      <a:pt x="3" y="28"/>
                      <a:pt x="3" y="30"/>
                      <a:pt x="4" y="31"/>
                    </a:cubicBezTo>
                    <a:cubicBezTo>
                      <a:pt x="4" y="32"/>
                      <a:pt x="7" y="32"/>
                      <a:pt x="9" y="31"/>
                    </a:cubicBezTo>
                    <a:cubicBezTo>
                      <a:pt x="8" y="33"/>
                      <a:pt x="9" y="35"/>
                      <a:pt x="10" y="36"/>
                    </a:cubicBezTo>
                    <a:cubicBezTo>
                      <a:pt x="11" y="37"/>
                      <a:pt x="12" y="36"/>
                      <a:pt x="14" y="34"/>
                    </a:cubicBezTo>
                    <a:cubicBezTo>
                      <a:pt x="14" y="37"/>
                      <a:pt x="15" y="38"/>
                      <a:pt x="16" y="38"/>
                    </a:cubicBezTo>
                    <a:cubicBezTo>
                      <a:pt x="18" y="39"/>
                      <a:pt x="19" y="37"/>
                      <a:pt x="20" y="34"/>
                    </a:cubicBezTo>
                    <a:cubicBezTo>
                      <a:pt x="21" y="37"/>
                      <a:pt x="23" y="38"/>
                      <a:pt x="24" y="38"/>
                    </a:cubicBezTo>
                    <a:cubicBezTo>
                      <a:pt x="25" y="37"/>
                      <a:pt x="26" y="36"/>
                      <a:pt x="26" y="34"/>
                    </a:cubicBezTo>
                    <a:cubicBezTo>
                      <a:pt x="28" y="35"/>
                      <a:pt x="30" y="35"/>
                      <a:pt x="31" y="35"/>
                    </a:cubicBezTo>
                    <a:cubicBezTo>
                      <a:pt x="32" y="34"/>
                      <a:pt x="31" y="32"/>
                      <a:pt x="30" y="29"/>
                    </a:cubicBezTo>
                    <a:cubicBezTo>
                      <a:pt x="33" y="30"/>
                      <a:pt x="35" y="30"/>
                      <a:pt x="36" y="29"/>
                    </a:cubicBezTo>
                    <a:cubicBezTo>
                      <a:pt x="36" y="28"/>
                      <a:pt x="36" y="26"/>
                      <a:pt x="34" y="24"/>
                    </a:cubicBezTo>
                    <a:cubicBezTo>
                      <a:pt x="36" y="24"/>
                      <a:pt x="38" y="23"/>
                      <a:pt x="38" y="22"/>
                    </a:cubicBezTo>
                  </a:path>
                </a:pathLst>
              </a:custGeom>
              <a:solidFill>
                <a:srgbClr val="FFD688"/>
              </a:solidFill>
              <a:ln>
                <a:noFill/>
              </a:ln>
            </p:spPr>
            <p:txBody>
              <a:bodyPr/>
              <a:lstStyle/>
              <a:p>
                <a:pPr defTabSz="457200">
                  <a:defRPr/>
                </a:pPr>
                <a:endParaRPr lang="zh-CN" altLang="en-US" dirty="0">
                  <a:solidFill>
                    <a:srgbClr val="000000"/>
                  </a:solidFill>
                  <a:latin typeface="Calibri" panose="020F050202020403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22" name="Freeform 107"/>
              <p:cNvSpPr>
                <a:spLocks/>
              </p:cNvSpPr>
              <p:nvPr/>
            </p:nvSpPr>
            <p:spPr bwMode="auto">
              <a:xfrm>
                <a:off x="5254" y="2075"/>
                <a:ext cx="139" cy="126"/>
              </a:xfrm>
              <a:custGeom>
                <a:avLst/>
                <a:gdLst>
                  <a:gd name="T0" fmla="*/ 43 w 60"/>
                  <a:gd name="T1" fmla="*/ 13 h 54"/>
                  <a:gd name="T2" fmla="*/ 0 w 60"/>
                  <a:gd name="T3" fmla="*/ 3 h 54"/>
                  <a:gd name="T4" fmla="*/ 22 w 60"/>
                  <a:gd name="T5" fmla="*/ 41 h 54"/>
                  <a:gd name="T6" fmla="*/ 55 w 60"/>
                  <a:gd name="T7" fmla="*/ 44 h 54"/>
                  <a:gd name="T8" fmla="*/ 43 w 60"/>
                  <a:gd name="T9" fmla="*/ 13 h 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0" h="54">
                    <a:moveTo>
                      <a:pt x="43" y="13"/>
                    </a:moveTo>
                    <a:cubicBezTo>
                      <a:pt x="27" y="0"/>
                      <a:pt x="0" y="3"/>
                      <a:pt x="0" y="3"/>
                    </a:cubicBezTo>
                    <a:cubicBezTo>
                      <a:pt x="0" y="3"/>
                      <a:pt x="5" y="29"/>
                      <a:pt x="22" y="41"/>
                    </a:cubicBezTo>
                    <a:cubicBezTo>
                      <a:pt x="38" y="54"/>
                      <a:pt x="55" y="44"/>
                      <a:pt x="55" y="44"/>
                    </a:cubicBezTo>
                    <a:cubicBezTo>
                      <a:pt x="55" y="44"/>
                      <a:pt x="60" y="25"/>
                      <a:pt x="43" y="13"/>
                    </a:cubicBezTo>
                  </a:path>
                </a:pathLst>
              </a:custGeom>
              <a:solidFill>
                <a:srgbClr val="94BD30"/>
              </a:solidFill>
              <a:ln>
                <a:noFill/>
              </a:ln>
            </p:spPr>
            <p:txBody>
              <a:bodyPr/>
              <a:lstStyle/>
              <a:p>
                <a:pPr defTabSz="457200">
                  <a:defRPr/>
                </a:pPr>
                <a:endParaRPr lang="zh-CN" altLang="en-US" dirty="0">
                  <a:solidFill>
                    <a:srgbClr val="000000"/>
                  </a:solidFill>
                  <a:latin typeface="Calibri" panose="020F050202020403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23" name="Freeform 108"/>
              <p:cNvSpPr>
                <a:spLocks/>
              </p:cNvSpPr>
              <p:nvPr/>
            </p:nvSpPr>
            <p:spPr bwMode="auto">
              <a:xfrm>
                <a:off x="5378" y="2126"/>
                <a:ext cx="111" cy="89"/>
              </a:xfrm>
              <a:custGeom>
                <a:avLst/>
                <a:gdLst>
                  <a:gd name="T0" fmla="*/ 14 w 48"/>
                  <a:gd name="T1" fmla="*/ 7 h 38"/>
                  <a:gd name="T2" fmla="*/ 1 w 48"/>
                  <a:gd name="T3" fmla="*/ 29 h 38"/>
                  <a:gd name="T4" fmla="*/ 27 w 48"/>
                  <a:gd name="T5" fmla="*/ 31 h 38"/>
                  <a:gd name="T6" fmla="*/ 48 w 48"/>
                  <a:gd name="T7" fmla="*/ 5 h 38"/>
                  <a:gd name="T8" fmla="*/ 14 w 48"/>
                  <a:gd name="T9" fmla="*/ 7 h 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8" h="38">
                    <a:moveTo>
                      <a:pt x="14" y="7"/>
                    </a:moveTo>
                    <a:cubicBezTo>
                      <a:pt x="0" y="14"/>
                      <a:pt x="1" y="29"/>
                      <a:pt x="1" y="29"/>
                    </a:cubicBezTo>
                    <a:cubicBezTo>
                      <a:pt x="1" y="29"/>
                      <a:pt x="13" y="38"/>
                      <a:pt x="27" y="31"/>
                    </a:cubicBezTo>
                    <a:cubicBezTo>
                      <a:pt x="41" y="24"/>
                      <a:pt x="48" y="5"/>
                      <a:pt x="48" y="5"/>
                    </a:cubicBezTo>
                    <a:cubicBezTo>
                      <a:pt x="48" y="5"/>
                      <a:pt x="28" y="0"/>
                      <a:pt x="14" y="7"/>
                    </a:cubicBezTo>
                  </a:path>
                </a:pathLst>
              </a:custGeom>
              <a:solidFill>
                <a:srgbClr val="94BD30"/>
              </a:solidFill>
              <a:ln>
                <a:noFill/>
              </a:ln>
            </p:spPr>
            <p:txBody>
              <a:bodyPr/>
              <a:lstStyle/>
              <a:p>
                <a:pPr defTabSz="457200">
                  <a:defRPr/>
                </a:pPr>
                <a:endParaRPr lang="zh-CN" altLang="en-US" dirty="0">
                  <a:solidFill>
                    <a:srgbClr val="000000"/>
                  </a:solidFill>
                  <a:latin typeface="Calibri" panose="020F050202020403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24" name="Rectangle 109"/>
              <p:cNvSpPr>
                <a:spLocks noChangeArrowheads="1"/>
              </p:cNvSpPr>
              <p:nvPr/>
            </p:nvSpPr>
            <p:spPr bwMode="auto">
              <a:xfrm>
                <a:off x="5373" y="2010"/>
                <a:ext cx="11" cy="384"/>
              </a:xfrm>
              <a:prstGeom prst="rect">
                <a:avLst/>
              </a:prstGeom>
              <a:solidFill>
                <a:srgbClr val="708F23"/>
              </a:solidFill>
              <a:ln>
                <a:noFill/>
              </a:ln>
            </p:spPr>
            <p:txBody>
              <a:bodyPr/>
              <a:lstStyle/>
              <a:p>
                <a:pPr defTabSz="457200">
                  <a:defRPr/>
                </a:pPr>
                <a:endParaRPr lang="zh-CN" altLang="en-US" dirty="0">
                  <a:solidFill>
                    <a:srgbClr val="000000"/>
                  </a:solidFill>
                  <a:latin typeface="Calibri" panose="020F050202020403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25" name="Freeform 110"/>
              <p:cNvSpPr>
                <a:spLocks/>
              </p:cNvSpPr>
              <p:nvPr/>
            </p:nvSpPr>
            <p:spPr bwMode="auto">
              <a:xfrm>
                <a:off x="5360" y="1789"/>
                <a:ext cx="64" cy="136"/>
              </a:xfrm>
              <a:custGeom>
                <a:avLst/>
                <a:gdLst>
                  <a:gd name="T0" fmla="*/ 25 w 28"/>
                  <a:gd name="T1" fmla="*/ 32 h 58"/>
                  <a:gd name="T2" fmla="*/ 8 w 28"/>
                  <a:gd name="T3" fmla="*/ 57 h 58"/>
                  <a:gd name="T4" fmla="*/ 4 w 28"/>
                  <a:gd name="T5" fmla="*/ 27 h 58"/>
                  <a:gd name="T6" fmla="*/ 20 w 28"/>
                  <a:gd name="T7" fmla="*/ 1 h 58"/>
                  <a:gd name="T8" fmla="*/ 25 w 28"/>
                  <a:gd name="T9" fmla="*/ 32 h 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8" h="58">
                    <a:moveTo>
                      <a:pt x="25" y="32"/>
                    </a:moveTo>
                    <a:cubicBezTo>
                      <a:pt x="22" y="47"/>
                      <a:pt x="14" y="58"/>
                      <a:pt x="8" y="57"/>
                    </a:cubicBezTo>
                    <a:cubicBezTo>
                      <a:pt x="3" y="56"/>
                      <a:pt x="0" y="42"/>
                      <a:pt x="4" y="27"/>
                    </a:cubicBezTo>
                    <a:cubicBezTo>
                      <a:pt x="7" y="12"/>
                      <a:pt x="14" y="0"/>
                      <a:pt x="20" y="1"/>
                    </a:cubicBezTo>
                    <a:cubicBezTo>
                      <a:pt x="26" y="3"/>
                      <a:pt x="28" y="16"/>
                      <a:pt x="25" y="32"/>
                    </a:cubicBezTo>
                  </a:path>
                </a:pathLst>
              </a:custGeom>
              <a:solidFill>
                <a:srgbClr val="9182FF"/>
              </a:solidFill>
              <a:ln>
                <a:noFill/>
              </a:ln>
            </p:spPr>
            <p:txBody>
              <a:bodyPr/>
              <a:lstStyle/>
              <a:p>
                <a:pPr defTabSz="457200">
                  <a:defRPr/>
                </a:pPr>
                <a:endParaRPr lang="zh-CN" altLang="en-US" dirty="0">
                  <a:solidFill>
                    <a:srgbClr val="000000"/>
                  </a:solidFill>
                  <a:latin typeface="Calibri" panose="020F050202020403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26" name="Freeform 111"/>
              <p:cNvSpPr>
                <a:spLocks/>
              </p:cNvSpPr>
              <p:nvPr/>
            </p:nvSpPr>
            <p:spPr bwMode="auto">
              <a:xfrm>
                <a:off x="5334" y="1919"/>
                <a:ext cx="62" cy="135"/>
              </a:xfrm>
              <a:custGeom>
                <a:avLst/>
                <a:gdLst>
                  <a:gd name="T0" fmla="*/ 24 w 27"/>
                  <a:gd name="T1" fmla="*/ 31 h 58"/>
                  <a:gd name="T2" fmla="*/ 8 w 27"/>
                  <a:gd name="T3" fmla="*/ 57 h 58"/>
                  <a:gd name="T4" fmla="*/ 3 w 27"/>
                  <a:gd name="T5" fmla="*/ 27 h 58"/>
                  <a:gd name="T6" fmla="*/ 19 w 27"/>
                  <a:gd name="T7" fmla="*/ 1 h 58"/>
                  <a:gd name="T8" fmla="*/ 24 w 27"/>
                  <a:gd name="T9" fmla="*/ 31 h 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7" h="58">
                    <a:moveTo>
                      <a:pt x="24" y="31"/>
                    </a:moveTo>
                    <a:cubicBezTo>
                      <a:pt x="21" y="47"/>
                      <a:pt x="14" y="58"/>
                      <a:pt x="8" y="57"/>
                    </a:cubicBezTo>
                    <a:cubicBezTo>
                      <a:pt x="2" y="55"/>
                      <a:pt x="0" y="42"/>
                      <a:pt x="3" y="27"/>
                    </a:cubicBezTo>
                    <a:cubicBezTo>
                      <a:pt x="6" y="11"/>
                      <a:pt x="14" y="0"/>
                      <a:pt x="19" y="1"/>
                    </a:cubicBezTo>
                    <a:cubicBezTo>
                      <a:pt x="25" y="2"/>
                      <a:pt x="27" y="16"/>
                      <a:pt x="24" y="31"/>
                    </a:cubicBezTo>
                  </a:path>
                </a:pathLst>
              </a:custGeom>
              <a:solidFill>
                <a:srgbClr val="9182FF"/>
              </a:solidFill>
              <a:ln>
                <a:noFill/>
              </a:ln>
            </p:spPr>
            <p:txBody>
              <a:bodyPr/>
              <a:lstStyle/>
              <a:p>
                <a:pPr defTabSz="457200">
                  <a:defRPr/>
                </a:pPr>
                <a:endParaRPr lang="zh-CN" altLang="en-US" dirty="0">
                  <a:solidFill>
                    <a:srgbClr val="000000"/>
                  </a:solidFill>
                  <a:latin typeface="Calibri" panose="020F050202020403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27" name="Freeform 112"/>
              <p:cNvSpPr>
                <a:spLocks/>
              </p:cNvSpPr>
              <p:nvPr/>
            </p:nvSpPr>
            <p:spPr bwMode="auto">
              <a:xfrm>
                <a:off x="5249" y="1875"/>
                <a:ext cx="134" cy="65"/>
              </a:xfrm>
              <a:custGeom>
                <a:avLst/>
                <a:gdLst>
                  <a:gd name="T0" fmla="*/ 31 w 58"/>
                  <a:gd name="T1" fmla="*/ 3 h 28"/>
                  <a:gd name="T2" fmla="*/ 56 w 58"/>
                  <a:gd name="T3" fmla="*/ 20 h 28"/>
                  <a:gd name="T4" fmla="*/ 26 w 58"/>
                  <a:gd name="T5" fmla="*/ 25 h 28"/>
                  <a:gd name="T6" fmla="*/ 1 w 58"/>
                  <a:gd name="T7" fmla="*/ 8 h 28"/>
                  <a:gd name="T8" fmla="*/ 31 w 58"/>
                  <a:gd name="T9" fmla="*/ 3 h 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8" h="28">
                    <a:moveTo>
                      <a:pt x="31" y="3"/>
                    </a:moveTo>
                    <a:cubicBezTo>
                      <a:pt x="46" y="7"/>
                      <a:pt x="58" y="14"/>
                      <a:pt x="56" y="20"/>
                    </a:cubicBezTo>
                    <a:cubicBezTo>
                      <a:pt x="55" y="26"/>
                      <a:pt x="42" y="28"/>
                      <a:pt x="26" y="25"/>
                    </a:cubicBezTo>
                    <a:cubicBezTo>
                      <a:pt x="11" y="22"/>
                      <a:pt x="0" y="14"/>
                      <a:pt x="1" y="8"/>
                    </a:cubicBezTo>
                    <a:cubicBezTo>
                      <a:pt x="2" y="2"/>
                      <a:pt x="16" y="0"/>
                      <a:pt x="31" y="3"/>
                    </a:cubicBezTo>
                  </a:path>
                </a:pathLst>
              </a:custGeom>
              <a:solidFill>
                <a:srgbClr val="9182FF"/>
              </a:solidFill>
              <a:ln>
                <a:noFill/>
              </a:ln>
            </p:spPr>
            <p:txBody>
              <a:bodyPr/>
              <a:lstStyle/>
              <a:p>
                <a:pPr defTabSz="457200">
                  <a:defRPr/>
                </a:pPr>
                <a:endParaRPr lang="zh-CN" altLang="en-US" dirty="0">
                  <a:solidFill>
                    <a:srgbClr val="000000"/>
                  </a:solidFill>
                  <a:latin typeface="Calibri" panose="020F050202020403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28" name="Freeform 113"/>
              <p:cNvSpPr>
                <a:spLocks/>
              </p:cNvSpPr>
              <p:nvPr/>
            </p:nvSpPr>
            <p:spPr bwMode="auto">
              <a:xfrm>
                <a:off x="5376" y="1903"/>
                <a:ext cx="133" cy="66"/>
              </a:xfrm>
              <a:custGeom>
                <a:avLst/>
                <a:gdLst>
                  <a:gd name="T0" fmla="*/ 31 w 58"/>
                  <a:gd name="T1" fmla="*/ 3 h 28"/>
                  <a:gd name="T2" fmla="*/ 57 w 58"/>
                  <a:gd name="T3" fmla="*/ 20 h 28"/>
                  <a:gd name="T4" fmla="*/ 27 w 58"/>
                  <a:gd name="T5" fmla="*/ 25 h 28"/>
                  <a:gd name="T6" fmla="*/ 1 w 58"/>
                  <a:gd name="T7" fmla="*/ 8 h 28"/>
                  <a:gd name="T8" fmla="*/ 31 w 58"/>
                  <a:gd name="T9" fmla="*/ 3 h 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8" h="28">
                    <a:moveTo>
                      <a:pt x="31" y="3"/>
                    </a:moveTo>
                    <a:cubicBezTo>
                      <a:pt x="47" y="7"/>
                      <a:pt x="58" y="14"/>
                      <a:pt x="57" y="20"/>
                    </a:cubicBezTo>
                    <a:cubicBezTo>
                      <a:pt x="56" y="26"/>
                      <a:pt x="42" y="28"/>
                      <a:pt x="27" y="25"/>
                    </a:cubicBezTo>
                    <a:cubicBezTo>
                      <a:pt x="12" y="21"/>
                      <a:pt x="0" y="14"/>
                      <a:pt x="1" y="8"/>
                    </a:cubicBezTo>
                    <a:cubicBezTo>
                      <a:pt x="3" y="2"/>
                      <a:pt x="16" y="0"/>
                      <a:pt x="31" y="3"/>
                    </a:cubicBezTo>
                  </a:path>
                </a:pathLst>
              </a:custGeom>
              <a:solidFill>
                <a:srgbClr val="9182FF"/>
              </a:solidFill>
              <a:ln>
                <a:noFill/>
              </a:ln>
            </p:spPr>
            <p:txBody>
              <a:bodyPr/>
              <a:lstStyle/>
              <a:p>
                <a:pPr defTabSz="457200">
                  <a:defRPr/>
                </a:pPr>
                <a:endParaRPr lang="zh-CN" altLang="en-US" dirty="0">
                  <a:solidFill>
                    <a:srgbClr val="000000"/>
                  </a:solidFill>
                  <a:latin typeface="Calibri" panose="020F050202020403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29" name="Freeform 114"/>
              <p:cNvSpPr>
                <a:spLocks/>
              </p:cNvSpPr>
              <p:nvPr/>
            </p:nvSpPr>
            <p:spPr bwMode="auto">
              <a:xfrm>
                <a:off x="5295" y="1803"/>
                <a:ext cx="94" cy="126"/>
              </a:xfrm>
              <a:custGeom>
                <a:avLst/>
                <a:gdLst>
                  <a:gd name="T0" fmla="*/ 30 w 41"/>
                  <a:gd name="T1" fmla="*/ 21 h 54"/>
                  <a:gd name="T2" fmla="*/ 36 w 41"/>
                  <a:gd name="T3" fmla="*/ 51 h 54"/>
                  <a:gd name="T4" fmla="*/ 12 w 41"/>
                  <a:gd name="T5" fmla="*/ 33 h 54"/>
                  <a:gd name="T6" fmla="*/ 5 w 41"/>
                  <a:gd name="T7" fmla="*/ 3 h 54"/>
                  <a:gd name="T8" fmla="*/ 30 w 41"/>
                  <a:gd name="T9" fmla="*/ 21 h 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1" h="54">
                    <a:moveTo>
                      <a:pt x="30" y="21"/>
                    </a:moveTo>
                    <a:cubicBezTo>
                      <a:pt x="39" y="34"/>
                      <a:pt x="41" y="48"/>
                      <a:pt x="36" y="51"/>
                    </a:cubicBezTo>
                    <a:cubicBezTo>
                      <a:pt x="31" y="54"/>
                      <a:pt x="20" y="46"/>
                      <a:pt x="12" y="33"/>
                    </a:cubicBezTo>
                    <a:cubicBezTo>
                      <a:pt x="3" y="20"/>
                      <a:pt x="0" y="7"/>
                      <a:pt x="5" y="3"/>
                    </a:cubicBezTo>
                    <a:cubicBezTo>
                      <a:pt x="10" y="0"/>
                      <a:pt x="22" y="8"/>
                      <a:pt x="30" y="21"/>
                    </a:cubicBezTo>
                  </a:path>
                </a:pathLst>
              </a:custGeom>
              <a:solidFill>
                <a:srgbClr val="9182FF"/>
              </a:solidFill>
              <a:ln>
                <a:noFill/>
              </a:ln>
            </p:spPr>
            <p:txBody>
              <a:bodyPr/>
              <a:lstStyle/>
              <a:p>
                <a:pPr defTabSz="457200">
                  <a:defRPr/>
                </a:pPr>
                <a:endParaRPr lang="zh-CN" altLang="en-US" dirty="0">
                  <a:solidFill>
                    <a:srgbClr val="000000"/>
                  </a:solidFill>
                  <a:latin typeface="Calibri" panose="020F050202020403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30" name="Freeform 115"/>
              <p:cNvSpPr>
                <a:spLocks/>
              </p:cNvSpPr>
              <p:nvPr/>
            </p:nvSpPr>
            <p:spPr bwMode="auto">
              <a:xfrm>
                <a:off x="5366" y="1915"/>
                <a:ext cx="95" cy="125"/>
              </a:xfrm>
              <a:custGeom>
                <a:avLst/>
                <a:gdLst>
                  <a:gd name="T0" fmla="*/ 30 w 41"/>
                  <a:gd name="T1" fmla="*/ 21 h 54"/>
                  <a:gd name="T2" fmla="*/ 36 w 41"/>
                  <a:gd name="T3" fmla="*/ 51 h 54"/>
                  <a:gd name="T4" fmla="*/ 12 w 41"/>
                  <a:gd name="T5" fmla="*/ 33 h 54"/>
                  <a:gd name="T6" fmla="*/ 5 w 41"/>
                  <a:gd name="T7" fmla="*/ 3 h 54"/>
                  <a:gd name="T8" fmla="*/ 30 w 41"/>
                  <a:gd name="T9" fmla="*/ 21 h 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1" h="54">
                    <a:moveTo>
                      <a:pt x="30" y="21"/>
                    </a:moveTo>
                    <a:cubicBezTo>
                      <a:pt x="39" y="34"/>
                      <a:pt x="41" y="47"/>
                      <a:pt x="36" y="51"/>
                    </a:cubicBezTo>
                    <a:cubicBezTo>
                      <a:pt x="31" y="54"/>
                      <a:pt x="20" y="46"/>
                      <a:pt x="12" y="33"/>
                    </a:cubicBezTo>
                    <a:cubicBezTo>
                      <a:pt x="3" y="20"/>
                      <a:pt x="0" y="6"/>
                      <a:pt x="5" y="3"/>
                    </a:cubicBezTo>
                    <a:cubicBezTo>
                      <a:pt x="10" y="0"/>
                      <a:pt x="22" y="8"/>
                      <a:pt x="30" y="21"/>
                    </a:cubicBezTo>
                  </a:path>
                </a:pathLst>
              </a:custGeom>
              <a:solidFill>
                <a:srgbClr val="9182FF"/>
              </a:solidFill>
              <a:ln>
                <a:noFill/>
              </a:ln>
            </p:spPr>
            <p:txBody>
              <a:bodyPr/>
              <a:lstStyle/>
              <a:p>
                <a:pPr defTabSz="457200">
                  <a:defRPr/>
                </a:pPr>
                <a:endParaRPr lang="zh-CN" altLang="en-US" dirty="0">
                  <a:solidFill>
                    <a:srgbClr val="000000"/>
                  </a:solidFill>
                  <a:latin typeface="Calibri" panose="020F050202020403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31" name="Freeform 116"/>
              <p:cNvSpPr>
                <a:spLocks/>
              </p:cNvSpPr>
              <p:nvPr/>
            </p:nvSpPr>
            <p:spPr bwMode="auto">
              <a:xfrm>
                <a:off x="5260" y="1910"/>
                <a:ext cx="126" cy="95"/>
              </a:xfrm>
              <a:custGeom>
                <a:avLst/>
                <a:gdLst>
                  <a:gd name="T0" fmla="*/ 22 w 55"/>
                  <a:gd name="T1" fmla="*/ 11 h 41"/>
                  <a:gd name="T2" fmla="*/ 51 w 55"/>
                  <a:gd name="T3" fmla="*/ 5 h 41"/>
                  <a:gd name="T4" fmla="*/ 34 w 55"/>
                  <a:gd name="T5" fmla="*/ 30 h 41"/>
                  <a:gd name="T6" fmla="*/ 4 w 55"/>
                  <a:gd name="T7" fmla="*/ 36 h 41"/>
                  <a:gd name="T8" fmla="*/ 22 w 55"/>
                  <a:gd name="T9" fmla="*/ 11 h 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5" h="41">
                    <a:moveTo>
                      <a:pt x="22" y="11"/>
                    </a:moveTo>
                    <a:cubicBezTo>
                      <a:pt x="35" y="3"/>
                      <a:pt x="48" y="0"/>
                      <a:pt x="51" y="5"/>
                    </a:cubicBezTo>
                    <a:cubicBezTo>
                      <a:pt x="55" y="10"/>
                      <a:pt x="47" y="21"/>
                      <a:pt x="34" y="30"/>
                    </a:cubicBezTo>
                    <a:cubicBezTo>
                      <a:pt x="20" y="38"/>
                      <a:pt x="7" y="41"/>
                      <a:pt x="4" y="36"/>
                    </a:cubicBezTo>
                    <a:cubicBezTo>
                      <a:pt x="0" y="31"/>
                      <a:pt x="8" y="20"/>
                      <a:pt x="22" y="11"/>
                    </a:cubicBezTo>
                  </a:path>
                </a:pathLst>
              </a:custGeom>
              <a:solidFill>
                <a:srgbClr val="9182FF"/>
              </a:solidFill>
              <a:ln>
                <a:noFill/>
              </a:ln>
            </p:spPr>
            <p:txBody>
              <a:bodyPr/>
              <a:lstStyle/>
              <a:p>
                <a:pPr defTabSz="457200">
                  <a:defRPr/>
                </a:pPr>
                <a:endParaRPr lang="zh-CN" altLang="en-US" dirty="0">
                  <a:solidFill>
                    <a:srgbClr val="000000"/>
                  </a:solidFill>
                  <a:latin typeface="Calibri" panose="020F050202020403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32" name="Freeform 117"/>
              <p:cNvSpPr>
                <a:spLocks/>
              </p:cNvSpPr>
              <p:nvPr/>
            </p:nvSpPr>
            <p:spPr bwMode="auto">
              <a:xfrm>
                <a:off x="5371" y="1838"/>
                <a:ext cx="124" cy="95"/>
              </a:xfrm>
              <a:custGeom>
                <a:avLst/>
                <a:gdLst>
                  <a:gd name="T0" fmla="*/ 21 w 54"/>
                  <a:gd name="T1" fmla="*/ 11 h 41"/>
                  <a:gd name="T2" fmla="*/ 51 w 54"/>
                  <a:gd name="T3" fmla="*/ 5 h 41"/>
                  <a:gd name="T4" fmla="*/ 33 w 54"/>
                  <a:gd name="T5" fmla="*/ 30 h 41"/>
                  <a:gd name="T6" fmla="*/ 3 w 54"/>
                  <a:gd name="T7" fmla="*/ 36 h 41"/>
                  <a:gd name="T8" fmla="*/ 21 w 54"/>
                  <a:gd name="T9" fmla="*/ 11 h 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4" h="41">
                    <a:moveTo>
                      <a:pt x="21" y="11"/>
                    </a:moveTo>
                    <a:cubicBezTo>
                      <a:pt x="34" y="3"/>
                      <a:pt x="48" y="0"/>
                      <a:pt x="51" y="5"/>
                    </a:cubicBezTo>
                    <a:cubicBezTo>
                      <a:pt x="54" y="10"/>
                      <a:pt x="46" y="21"/>
                      <a:pt x="33" y="30"/>
                    </a:cubicBezTo>
                    <a:cubicBezTo>
                      <a:pt x="20" y="38"/>
                      <a:pt x="7" y="41"/>
                      <a:pt x="3" y="36"/>
                    </a:cubicBezTo>
                    <a:cubicBezTo>
                      <a:pt x="0" y="31"/>
                      <a:pt x="8" y="20"/>
                      <a:pt x="21" y="11"/>
                    </a:cubicBezTo>
                  </a:path>
                </a:pathLst>
              </a:custGeom>
              <a:solidFill>
                <a:srgbClr val="9182FF"/>
              </a:solidFill>
              <a:ln>
                <a:noFill/>
              </a:ln>
            </p:spPr>
            <p:txBody>
              <a:bodyPr/>
              <a:lstStyle/>
              <a:p>
                <a:pPr defTabSz="457200">
                  <a:defRPr/>
                </a:pPr>
                <a:endParaRPr lang="zh-CN" altLang="en-US" dirty="0">
                  <a:solidFill>
                    <a:srgbClr val="000000"/>
                  </a:solidFill>
                  <a:latin typeface="Calibri" panose="020F050202020403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33" name="Freeform 118"/>
              <p:cNvSpPr>
                <a:spLocks/>
              </p:cNvSpPr>
              <p:nvPr/>
            </p:nvSpPr>
            <p:spPr bwMode="auto">
              <a:xfrm>
                <a:off x="5332" y="1789"/>
                <a:ext cx="64" cy="136"/>
              </a:xfrm>
              <a:custGeom>
                <a:avLst/>
                <a:gdLst>
                  <a:gd name="T0" fmla="*/ 25 w 28"/>
                  <a:gd name="T1" fmla="*/ 27 h 58"/>
                  <a:gd name="T2" fmla="*/ 20 w 28"/>
                  <a:gd name="T3" fmla="*/ 57 h 58"/>
                  <a:gd name="T4" fmla="*/ 4 w 28"/>
                  <a:gd name="T5" fmla="*/ 32 h 58"/>
                  <a:gd name="T6" fmla="*/ 8 w 28"/>
                  <a:gd name="T7" fmla="*/ 1 h 58"/>
                  <a:gd name="T8" fmla="*/ 25 w 28"/>
                  <a:gd name="T9" fmla="*/ 27 h 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8" h="58">
                    <a:moveTo>
                      <a:pt x="25" y="27"/>
                    </a:moveTo>
                    <a:cubicBezTo>
                      <a:pt x="28" y="42"/>
                      <a:pt x="26" y="56"/>
                      <a:pt x="20" y="57"/>
                    </a:cubicBezTo>
                    <a:cubicBezTo>
                      <a:pt x="15" y="58"/>
                      <a:pt x="7" y="47"/>
                      <a:pt x="4" y="32"/>
                    </a:cubicBezTo>
                    <a:cubicBezTo>
                      <a:pt x="0" y="16"/>
                      <a:pt x="2" y="3"/>
                      <a:pt x="8" y="1"/>
                    </a:cubicBezTo>
                    <a:cubicBezTo>
                      <a:pt x="14" y="0"/>
                      <a:pt x="22" y="12"/>
                      <a:pt x="25" y="27"/>
                    </a:cubicBezTo>
                  </a:path>
                </a:pathLst>
              </a:custGeom>
              <a:solidFill>
                <a:srgbClr val="6D5DDE"/>
              </a:solidFill>
              <a:ln>
                <a:noFill/>
              </a:ln>
            </p:spPr>
            <p:txBody>
              <a:bodyPr/>
              <a:lstStyle/>
              <a:p>
                <a:pPr defTabSz="457200">
                  <a:defRPr/>
                </a:pPr>
                <a:endParaRPr lang="zh-CN" altLang="en-US" dirty="0">
                  <a:solidFill>
                    <a:srgbClr val="000000"/>
                  </a:solidFill>
                  <a:latin typeface="Calibri" panose="020F050202020403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34" name="Freeform 119"/>
              <p:cNvSpPr>
                <a:spLocks/>
              </p:cNvSpPr>
              <p:nvPr/>
            </p:nvSpPr>
            <p:spPr bwMode="auto">
              <a:xfrm>
                <a:off x="5360" y="1919"/>
                <a:ext cx="64" cy="135"/>
              </a:xfrm>
              <a:custGeom>
                <a:avLst/>
                <a:gdLst>
                  <a:gd name="T0" fmla="*/ 25 w 28"/>
                  <a:gd name="T1" fmla="*/ 27 h 58"/>
                  <a:gd name="T2" fmla="*/ 20 w 28"/>
                  <a:gd name="T3" fmla="*/ 57 h 58"/>
                  <a:gd name="T4" fmla="*/ 4 w 28"/>
                  <a:gd name="T5" fmla="*/ 31 h 58"/>
                  <a:gd name="T6" fmla="*/ 8 w 28"/>
                  <a:gd name="T7" fmla="*/ 1 h 58"/>
                  <a:gd name="T8" fmla="*/ 25 w 28"/>
                  <a:gd name="T9" fmla="*/ 27 h 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8" h="58">
                    <a:moveTo>
                      <a:pt x="25" y="27"/>
                    </a:moveTo>
                    <a:cubicBezTo>
                      <a:pt x="28" y="42"/>
                      <a:pt x="26" y="55"/>
                      <a:pt x="20" y="57"/>
                    </a:cubicBezTo>
                    <a:cubicBezTo>
                      <a:pt x="15" y="58"/>
                      <a:pt x="7" y="47"/>
                      <a:pt x="4" y="31"/>
                    </a:cubicBezTo>
                    <a:cubicBezTo>
                      <a:pt x="0" y="16"/>
                      <a:pt x="3" y="2"/>
                      <a:pt x="8" y="1"/>
                    </a:cubicBezTo>
                    <a:cubicBezTo>
                      <a:pt x="14" y="0"/>
                      <a:pt x="22" y="11"/>
                      <a:pt x="25" y="27"/>
                    </a:cubicBezTo>
                  </a:path>
                </a:pathLst>
              </a:custGeom>
              <a:solidFill>
                <a:srgbClr val="6D5DDE"/>
              </a:solidFill>
              <a:ln>
                <a:noFill/>
              </a:ln>
            </p:spPr>
            <p:txBody>
              <a:bodyPr/>
              <a:lstStyle/>
              <a:p>
                <a:pPr defTabSz="457200">
                  <a:defRPr/>
                </a:pPr>
                <a:endParaRPr lang="zh-CN" altLang="en-US" dirty="0">
                  <a:solidFill>
                    <a:srgbClr val="000000"/>
                  </a:solidFill>
                  <a:latin typeface="Calibri" panose="020F050202020403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35" name="Freeform 120"/>
              <p:cNvSpPr>
                <a:spLocks/>
              </p:cNvSpPr>
              <p:nvPr/>
            </p:nvSpPr>
            <p:spPr bwMode="auto">
              <a:xfrm>
                <a:off x="5249" y="1903"/>
                <a:ext cx="134" cy="66"/>
              </a:xfrm>
              <a:custGeom>
                <a:avLst/>
                <a:gdLst>
                  <a:gd name="T0" fmla="*/ 26 w 58"/>
                  <a:gd name="T1" fmla="*/ 3 h 28"/>
                  <a:gd name="T2" fmla="*/ 56 w 58"/>
                  <a:gd name="T3" fmla="*/ 8 h 28"/>
                  <a:gd name="T4" fmla="*/ 31 w 58"/>
                  <a:gd name="T5" fmla="*/ 25 h 28"/>
                  <a:gd name="T6" fmla="*/ 1 w 58"/>
                  <a:gd name="T7" fmla="*/ 20 h 28"/>
                  <a:gd name="T8" fmla="*/ 26 w 58"/>
                  <a:gd name="T9" fmla="*/ 3 h 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8" h="28">
                    <a:moveTo>
                      <a:pt x="26" y="3"/>
                    </a:moveTo>
                    <a:cubicBezTo>
                      <a:pt x="42" y="0"/>
                      <a:pt x="55" y="2"/>
                      <a:pt x="56" y="8"/>
                    </a:cubicBezTo>
                    <a:cubicBezTo>
                      <a:pt x="58" y="14"/>
                      <a:pt x="46" y="21"/>
                      <a:pt x="31" y="25"/>
                    </a:cubicBezTo>
                    <a:cubicBezTo>
                      <a:pt x="16" y="28"/>
                      <a:pt x="2" y="26"/>
                      <a:pt x="1" y="20"/>
                    </a:cubicBezTo>
                    <a:cubicBezTo>
                      <a:pt x="0" y="14"/>
                      <a:pt x="11" y="7"/>
                      <a:pt x="26" y="3"/>
                    </a:cubicBezTo>
                  </a:path>
                </a:pathLst>
              </a:custGeom>
              <a:solidFill>
                <a:srgbClr val="6D5DDE"/>
              </a:solidFill>
              <a:ln>
                <a:noFill/>
              </a:ln>
            </p:spPr>
            <p:txBody>
              <a:bodyPr/>
              <a:lstStyle/>
              <a:p>
                <a:pPr defTabSz="457200">
                  <a:defRPr/>
                </a:pPr>
                <a:endParaRPr lang="zh-CN" altLang="en-US" dirty="0">
                  <a:solidFill>
                    <a:srgbClr val="000000"/>
                  </a:solidFill>
                  <a:latin typeface="Calibri" panose="020F050202020403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36" name="Freeform 121"/>
              <p:cNvSpPr>
                <a:spLocks/>
              </p:cNvSpPr>
              <p:nvPr/>
            </p:nvSpPr>
            <p:spPr bwMode="auto">
              <a:xfrm>
                <a:off x="5376" y="1875"/>
                <a:ext cx="133" cy="65"/>
              </a:xfrm>
              <a:custGeom>
                <a:avLst/>
                <a:gdLst>
                  <a:gd name="T0" fmla="*/ 27 w 58"/>
                  <a:gd name="T1" fmla="*/ 3 h 28"/>
                  <a:gd name="T2" fmla="*/ 57 w 58"/>
                  <a:gd name="T3" fmla="*/ 8 h 28"/>
                  <a:gd name="T4" fmla="*/ 32 w 58"/>
                  <a:gd name="T5" fmla="*/ 25 h 28"/>
                  <a:gd name="T6" fmla="*/ 1 w 58"/>
                  <a:gd name="T7" fmla="*/ 20 h 28"/>
                  <a:gd name="T8" fmla="*/ 27 w 58"/>
                  <a:gd name="T9" fmla="*/ 3 h 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8" h="28">
                    <a:moveTo>
                      <a:pt x="27" y="3"/>
                    </a:moveTo>
                    <a:cubicBezTo>
                      <a:pt x="42" y="0"/>
                      <a:pt x="56" y="2"/>
                      <a:pt x="57" y="8"/>
                    </a:cubicBezTo>
                    <a:cubicBezTo>
                      <a:pt x="58" y="14"/>
                      <a:pt x="47" y="21"/>
                      <a:pt x="32" y="25"/>
                    </a:cubicBezTo>
                    <a:cubicBezTo>
                      <a:pt x="16" y="28"/>
                      <a:pt x="3" y="26"/>
                      <a:pt x="1" y="20"/>
                    </a:cubicBezTo>
                    <a:cubicBezTo>
                      <a:pt x="0" y="14"/>
                      <a:pt x="12" y="7"/>
                      <a:pt x="27" y="3"/>
                    </a:cubicBezTo>
                  </a:path>
                </a:pathLst>
              </a:custGeom>
              <a:solidFill>
                <a:srgbClr val="6D5DDE"/>
              </a:solidFill>
              <a:ln>
                <a:noFill/>
              </a:ln>
            </p:spPr>
            <p:txBody>
              <a:bodyPr/>
              <a:lstStyle/>
              <a:p>
                <a:pPr defTabSz="457200">
                  <a:defRPr/>
                </a:pPr>
                <a:endParaRPr lang="zh-CN" altLang="en-US" dirty="0">
                  <a:solidFill>
                    <a:srgbClr val="000000"/>
                  </a:solidFill>
                  <a:latin typeface="Calibri" panose="020F050202020403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37" name="Freeform 122"/>
              <p:cNvSpPr>
                <a:spLocks/>
              </p:cNvSpPr>
              <p:nvPr/>
            </p:nvSpPr>
            <p:spPr bwMode="auto">
              <a:xfrm>
                <a:off x="5260" y="1838"/>
                <a:ext cx="126" cy="95"/>
              </a:xfrm>
              <a:custGeom>
                <a:avLst/>
                <a:gdLst>
                  <a:gd name="T0" fmla="*/ 33 w 55"/>
                  <a:gd name="T1" fmla="*/ 11 h 41"/>
                  <a:gd name="T2" fmla="*/ 51 w 55"/>
                  <a:gd name="T3" fmla="*/ 36 h 41"/>
                  <a:gd name="T4" fmla="*/ 22 w 55"/>
                  <a:gd name="T5" fmla="*/ 30 h 41"/>
                  <a:gd name="T6" fmla="*/ 4 w 55"/>
                  <a:gd name="T7" fmla="*/ 5 h 41"/>
                  <a:gd name="T8" fmla="*/ 33 w 55"/>
                  <a:gd name="T9" fmla="*/ 11 h 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5" h="41">
                    <a:moveTo>
                      <a:pt x="33" y="11"/>
                    </a:moveTo>
                    <a:cubicBezTo>
                      <a:pt x="47" y="20"/>
                      <a:pt x="55" y="31"/>
                      <a:pt x="51" y="36"/>
                    </a:cubicBezTo>
                    <a:cubicBezTo>
                      <a:pt x="48" y="41"/>
                      <a:pt x="35" y="38"/>
                      <a:pt x="22" y="30"/>
                    </a:cubicBezTo>
                    <a:cubicBezTo>
                      <a:pt x="8" y="21"/>
                      <a:pt x="0" y="10"/>
                      <a:pt x="4" y="5"/>
                    </a:cubicBezTo>
                    <a:cubicBezTo>
                      <a:pt x="7" y="0"/>
                      <a:pt x="20" y="3"/>
                      <a:pt x="33" y="11"/>
                    </a:cubicBezTo>
                  </a:path>
                </a:pathLst>
              </a:custGeom>
              <a:solidFill>
                <a:srgbClr val="6D5DDE"/>
              </a:solidFill>
              <a:ln>
                <a:noFill/>
              </a:ln>
            </p:spPr>
            <p:txBody>
              <a:bodyPr/>
              <a:lstStyle/>
              <a:p>
                <a:pPr defTabSz="457200">
                  <a:defRPr/>
                </a:pPr>
                <a:endParaRPr lang="zh-CN" altLang="en-US" dirty="0">
                  <a:solidFill>
                    <a:srgbClr val="000000"/>
                  </a:solidFill>
                  <a:latin typeface="Calibri" panose="020F050202020403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38" name="Freeform 123"/>
              <p:cNvSpPr>
                <a:spLocks/>
              </p:cNvSpPr>
              <p:nvPr/>
            </p:nvSpPr>
            <p:spPr bwMode="auto">
              <a:xfrm>
                <a:off x="5371" y="1910"/>
                <a:ext cx="124" cy="95"/>
              </a:xfrm>
              <a:custGeom>
                <a:avLst/>
                <a:gdLst>
                  <a:gd name="T0" fmla="*/ 33 w 54"/>
                  <a:gd name="T1" fmla="*/ 11 h 41"/>
                  <a:gd name="T2" fmla="*/ 51 w 54"/>
                  <a:gd name="T3" fmla="*/ 36 h 41"/>
                  <a:gd name="T4" fmla="*/ 21 w 54"/>
                  <a:gd name="T5" fmla="*/ 30 h 41"/>
                  <a:gd name="T6" fmla="*/ 3 w 54"/>
                  <a:gd name="T7" fmla="*/ 5 h 41"/>
                  <a:gd name="T8" fmla="*/ 33 w 54"/>
                  <a:gd name="T9" fmla="*/ 11 h 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4" h="41">
                    <a:moveTo>
                      <a:pt x="33" y="11"/>
                    </a:moveTo>
                    <a:cubicBezTo>
                      <a:pt x="46" y="20"/>
                      <a:pt x="54" y="31"/>
                      <a:pt x="51" y="36"/>
                    </a:cubicBezTo>
                    <a:cubicBezTo>
                      <a:pt x="48" y="41"/>
                      <a:pt x="35" y="38"/>
                      <a:pt x="21" y="30"/>
                    </a:cubicBezTo>
                    <a:cubicBezTo>
                      <a:pt x="8" y="21"/>
                      <a:pt x="0" y="10"/>
                      <a:pt x="3" y="5"/>
                    </a:cubicBezTo>
                    <a:cubicBezTo>
                      <a:pt x="7" y="0"/>
                      <a:pt x="20" y="3"/>
                      <a:pt x="33" y="11"/>
                    </a:cubicBezTo>
                  </a:path>
                </a:pathLst>
              </a:custGeom>
              <a:solidFill>
                <a:srgbClr val="6D5DDE"/>
              </a:solidFill>
              <a:ln>
                <a:noFill/>
              </a:ln>
            </p:spPr>
            <p:txBody>
              <a:bodyPr/>
              <a:lstStyle/>
              <a:p>
                <a:pPr defTabSz="457200">
                  <a:defRPr/>
                </a:pPr>
                <a:endParaRPr lang="zh-CN" altLang="en-US" dirty="0">
                  <a:solidFill>
                    <a:srgbClr val="000000"/>
                  </a:solidFill>
                  <a:latin typeface="Calibri" panose="020F050202020403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39" name="Freeform 124"/>
              <p:cNvSpPr>
                <a:spLocks/>
              </p:cNvSpPr>
              <p:nvPr/>
            </p:nvSpPr>
            <p:spPr bwMode="auto">
              <a:xfrm>
                <a:off x="5297" y="1915"/>
                <a:ext cx="92" cy="125"/>
              </a:xfrm>
              <a:custGeom>
                <a:avLst/>
                <a:gdLst>
                  <a:gd name="T0" fmla="*/ 11 w 40"/>
                  <a:gd name="T1" fmla="*/ 21 h 54"/>
                  <a:gd name="T2" fmla="*/ 35 w 40"/>
                  <a:gd name="T3" fmla="*/ 3 h 54"/>
                  <a:gd name="T4" fmla="*/ 29 w 40"/>
                  <a:gd name="T5" fmla="*/ 33 h 54"/>
                  <a:gd name="T6" fmla="*/ 5 w 40"/>
                  <a:gd name="T7" fmla="*/ 51 h 54"/>
                  <a:gd name="T8" fmla="*/ 11 w 40"/>
                  <a:gd name="T9" fmla="*/ 21 h 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0" h="54">
                    <a:moveTo>
                      <a:pt x="11" y="21"/>
                    </a:moveTo>
                    <a:cubicBezTo>
                      <a:pt x="19" y="8"/>
                      <a:pt x="30" y="0"/>
                      <a:pt x="35" y="3"/>
                    </a:cubicBezTo>
                    <a:cubicBezTo>
                      <a:pt x="40" y="6"/>
                      <a:pt x="38" y="20"/>
                      <a:pt x="29" y="33"/>
                    </a:cubicBezTo>
                    <a:cubicBezTo>
                      <a:pt x="21" y="46"/>
                      <a:pt x="10" y="54"/>
                      <a:pt x="5" y="51"/>
                    </a:cubicBezTo>
                    <a:cubicBezTo>
                      <a:pt x="0" y="48"/>
                      <a:pt x="2" y="34"/>
                      <a:pt x="11" y="21"/>
                    </a:cubicBezTo>
                  </a:path>
                </a:pathLst>
              </a:custGeom>
              <a:solidFill>
                <a:srgbClr val="6D5DDE"/>
              </a:solidFill>
              <a:ln>
                <a:noFill/>
              </a:ln>
            </p:spPr>
            <p:txBody>
              <a:bodyPr/>
              <a:lstStyle/>
              <a:p>
                <a:pPr defTabSz="457200">
                  <a:defRPr/>
                </a:pPr>
                <a:endParaRPr lang="zh-CN" altLang="en-US" dirty="0">
                  <a:solidFill>
                    <a:srgbClr val="000000"/>
                  </a:solidFill>
                  <a:latin typeface="Calibri" panose="020F050202020403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40" name="Freeform 125"/>
              <p:cNvSpPr>
                <a:spLocks/>
              </p:cNvSpPr>
              <p:nvPr/>
            </p:nvSpPr>
            <p:spPr bwMode="auto">
              <a:xfrm>
                <a:off x="5366" y="1803"/>
                <a:ext cx="95" cy="126"/>
              </a:xfrm>
              <a:custGeom>
                <a:avLst/>
                <a:gdLst>
                  <a:gd name="T0" fmla="*/ 12 w 41"/>
                  <a:gd name="T1" fmla="*/ 21 h 54"/>
                  <a:gd name="T2" fmla="*/ 36 w 41"/>
                  <a:gd name="T3" fmla="*/ 3 h 54"/>
                  <a:gd name="T4" fmla="*/ 30 w 41"/>
                  <a:gd name="T5" fmla="*/ 33 h 54"/>
                  <a:gd name="T6" fmla="*/ 5 w 41"/>
                  <a:gd name="T7" fmla="*/ 51 h 54"/>
                  <a:gd name="T8" fmla="*/ 12 w 41"/>
                  <a:gd name="T9" fmla="*/ 21 h 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1" h="54">
                    <a:moveTo>
                      <a:pt x="12" y="21"/>
                    </a:moveTo>
                    <a:cubicBezTo>
                      <a:pt x="20" y="8"/>
                      <a:pt x="31" y="0"/>
                      <a:pt x="36" y="3"/>
                    </a:cubicBezTo>
                    <a:cubicBezTo>
                      <a:pt x="41" y="7"/>
                      <a:pt x="39" y="20"/>
                      <a:pt x="30" y="33"/>
                    </a:cubicBezTo>
                    <a:cubicBezTo>
                      <a:pt x="21" y="46"/>
                      <a:pt x="10" y="54"/>
                      <a:pt x="5" y="51"/>
                    </a:cubicBezTo>
                    <a:cubicBezTo>
                      <a:pt x="0" y="48"/>
                      <a:pt x="3" y="34"/>
                      <a:pt x="12" y="21"/>
                    </a:cubicBezTo>
                  </a:path>
                </a:pathLst>
              </a:custGeom>
              <a:solidFill>
                <a:srgbClr val="6D5DDE"/>
              </a:solidFill>
              <a:ln>
                <a:noFill/>
              </a:ln>
            </p:spPr>
            <p:txBody>
              <a:bodyPr/>
              <a:lstStyle/>
              <a:p>
                <a:pPr defTabSz="457200">
                  <a:defRPr/>
                </a:pPr>
                <a:endParaRPr lang="zh-CN" altLang="en-US" dirty="0">
                  <a:solidFill>
                    <a:srgbClr val="000000"/>
                  </a:solidFill>
                  <a:latin typeface="Calibri" panose="020F050202020403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41" name="Freeform 126"/>
              <p:cNvSpPr>
                <a:spLocks/>
              </p:cNvSpPr>
              <p:nvPr/>
            </p:nvSpPr>
            <p:spPr bwMode="auto">
              <a:xfrm>
                <a:off x="5334" y="1878"/>
                <a:ext cx="89" cy="88"/>
              </a:xfrm>
              <a:custGeom>
                <a:avLst/>
                <a:gdLst>
                  <a:gd name="T0" fmla="*/ 38 w 39"/>
                  <a:gd name="T1" fmla="*/ 22 h 38"/>
                  <a:gd name="T2" fmla="*/ 34 w 39"/>
                  <a:gd name="T3" fmla="*/ 18 h 38"/>
                  <a:gd name="T4" fmla="*/ 38 w 39"/>
                  <a:gd name="T5" fmla="*/ 14 h 38"/>
                  <a:gd name="T6" fmla="*/ 34 w 39"/>
                  <a:gd name="T7" fmla="*/ 12 h 38"/>
                  <a:gd name="T8" fmla="*/ 35 w 39"/>
                  <a:gd name="T9" fmla="*/ 8 h 38"/>
                  <a:gd name="T10" fmla="*/ 29 w 39"/>
                  <a:gd name="T11" fmla="*/ 8 h 38"/>
                  <a:gd name="T12" fmla="*/ 29 w 39"/>
                  <a:gd name="T13" fmla="*/ 2 h 38"/>
                  <a:gd name="T14" fmla="*/ 25 w 39"/>
                  <a:gd name="T15" fmla="*/ 4 h 38"/>
                  <a:gd name="T16" fmla="*/ 22 w 39"/>
                  <a:gd name="T17" fmla="*/ 0 h 38"/>
                  <a:gd name="T18" fmla="*/ 18 w 39"/>
                  <a:gd name="T19" fmla="*/ 4 h 38"/>
                  <a:gd name="T20" fmla="*/ 14 w 39"/>
                  <a:gd name="T21" fmla="*/ 1 h 38"/>
                  <a:gd name="T22" fmla="*/ 12 w 39"/>
                  <a:gd name="T23" fmla="*/ 5 h 38"/>
                  <a:gd name="T24" fmla="*/ 8 w 39"/>
                  <a:gd name="T25" fmla="*/ 4 h 38"/>
                  <a:gd name="T26" fmla="*/ 8 w 39"/>
                  <a:gd name="T27" fmla="*/ 9 h 38"/>
                  <a:gd name="T28" fmla="*/ 3 w 39"/>
                  <a:gd name="T29" fmla="*/ 10 h 38"/>
                  <a:gd name="T30" fmla="*/ 4 w 39"/>
                  <a:gd name="T31" fmla="*/ 14 h 38"/>
                  <a:gd name="T32" fmla="*/ 0 w 39"/>
                  <a:gd name="T33" fmla="*/ 16 h 38"/>
                  <a:gd name="T34" fmla="*/ 4 w 39"/>
                  <a:gd name="T35" fmla="*/ 20 h 38"/>
                  <a:gd name="T36" fmla="*/ 1 w 39"/>
                  <a:gd name="T37" fmla="*/ 24 h 38"/>
                  <a:gd name="T38" fmla="*/ 5 w 39"/>
                  <a:gd name="T39" fmla="*/ 26 h 38"/>
                  <a:gd name="T40" fmla="*/ 4 w 39"/>
                  <a:gd name="T41" fmla="*/ 31 h 38"/>
                  <a:gd name="T42" fmla="*/ 10 w 39"/>
                  <a:gd name="T43" fmla="*/ 30 h 38"/>
                  <a:gd name="T44" fmla="*/ 10 w 39"/>
                  <a:gd name="T45" fmla="*/ 36 h 38"/>
                  <a:gd name="T46" fmla="*/ 14 w 39"/>
                  <a:gd name="T47" fmla="*/ 34 h 38"/>
                  <a:gd name="T48" fmla="*/ 17 w 39"/>
                  <a:gd name="T49" fmla="*/ 38 h 38"/>
                  <a:gd name="T50" fmla="*/ 20 w 39"/>
                  <a:gd name="T51" fmla="*/ 34 h 38"/>
                  <a:gd name="T52" fmla="*/ 25 w 39"/>
                  <a:gd name="T53" fmla="*/ 38 h 38"/>
                  <a:gd name="T54" fmla="*/ 26 w 39"/>
                  <a:gd name="T55" fmla="*/ 33 h 38"/>
                  <a:gd name="T56" fmla="*/ 31 w 39"/>
                  <a:gd name="T57" fmla="*/ 34 h 38"/>
                  <a:gd name="T58" fmla="*/ 31 w 39"/>
                  <a:gd name="T59" fmla="*/ 29 h 38"/>
                  <a:gd name="T60" fmla="*/ 36 w 39"/>
                  <a:gd name="T61" fmla="*/ 28 h 38"/>
                  <a:gd name="T62" fmla="*/ 34 w 39"/>
                  <a:gd name="T63" fmla="*/ 24 h 38"/>
                  <a:gd name="T64" fmla="*/ 38 w 39"/>
                  <a:gd name="T65" fmla="*/ 22 h 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</a:cxnLst>
                <a:rect l="0" t="0" r="r" b="b"/>
                <a:pathLst>
                  <a:path w="39" h="38">
                    <a:moveTo>
                      <a:pt x="38" y="22"/>
                    </a:moveTo>
                    <a:cubicBezTo>
                      <a:pt x="39" y="21"/>
                      <a:pt x="37" y="19"/>
                      <a:pt x="34" y="18"/>
                    </a:cubicBezTo>
                    <a:cubicBezTo>
                      <a:pt x="37" y="17"/>
                      <a:pt x="38" y="15"/>
                      <a:pt x="38" y="14"/>
                    </a:cubicBezTo>
                    <a:cubicBezTo>
                      <a:pt x="38" y="13"/>
                      <a:pt x="36" y="12"/>
                      <a:pt x="34" y="12"/>
                    </a:cubicBezTo>
                    <a:cubicBezTo>
                      <a:pt x="35" y="10"/>
                      <a:pt x="36" y="9"/>
                      <a:pt x="35" y="8"/>
                    </a:cubicBezTo>
                    <a:cubicBezTo>
                      <a:pt x="34" y="7"/>
                      <a:pt x="32" y="7"/>
                      <a:pt x="29" y="8"/>
                    </a:cubicBezTo>
                    <a:cubicBezTo>
                      <a:pt x="30" y="5"/>
                      <a:pt x="30" y="3"/>
                      <a:pt x="29" y="2"/>
                    </a:cubicBezTo>
                    <a:cubicBezTo>
                      <a:pt x="28" y="2"/>
                      <a:pt x="26" y="2"/>
                      <a:pt x="25" y="4"/>
                    </a:cubicBezTo>
                    <a:cubicBezTo>
                      <a:pt x="24" y="2"/>
                      <a:pt x="23" y="0"/>
                      <a:pt x="22" y="0"/>
                    </a:cubicBezTo>
                    <a:cubicBezTo>
                      <a:pt x="21" y="0"/>
                      <a:pt x="19" y="1"/>
                      <a:pt x="18" y="4"/>
                    </a:cubicBezTo>
                    <a:cubicBezTo>
                      <a:pt x="17" y="2"/>
                      <a:pt x="15" y="0"/>
                      <a:pt x="14" y="1"/>
                    </a:cubicBezTo>
                    <a:cubicBezTo>
                      <a:pt x="13" y="1"/>
                      <a:pt x="12" y="3"/>
                      <a:pt x="12" y="5"/>
                    </a:cubicBezTo>
                    <a:cubicBezTo>
                      <a:pt x="11" y="3"/>
                      <a:pt x="9" y="3"/>
                      <a:pt x="8" y="4"/>
                    </a:cubicBezTo>
                    <a:cubicBezTo>
                      <a:pt x="7" y="4"/>
                      <a:pt x="7" y="7"/>
                      <a:pt x="8" y="9"/>
                    </a:cubicBezTo>
                    <a:cubicBezTo>
                      <a:pt x="5" y="8"/>
                      <a:pt x="3" y="9"/>
                      <a:pt x="3" y="10"/>
                    </a:cubicBezTo>
                    <a:cubicBezTo>
                      <a:pt x="2" y="11"/>
                      <a:pt x="3" y="12"/>
                      <a:pt x="4" y="14"/>
                    </a:cubicBezTo>
                    <a:cubicBezTo>
                      <a:pt x="2" y="14"/>
                      <a:pt x="1" y="15"/>
                      <a:pt x="0" y="16"/>
                    </a:cubicBezTo>
                    <a:cubicBezTo>
                      <a:pt x="0" y="18"/>
                      <a:pt x="2" y="19"/>
                      <a:pt x="4" y="20"/>
                    </a:cubicBezTo>
                    <a:cubicBezTo>
                      <a:pt x="2" y="21"/>
                      <a:pt x="1" y="23"/>
                      <a:pt x="1" y="24"/>
                    </a:cubicBezTo>
                    <a:cubicBezTo>
                      <a:pt x="1" y="25"/>
                      <a:pt x="3" y="26"/>
                      <a:pt x="5" y="26"/>
                    </a:cubicBezTo>
                    <a:cubicBezTo>
                      <a:pt x="4" y="28"/>
                      <a:pt x="3" y="30"/>
                      <a:pt x="4" y="31"/>
                    </a:cubicBezTo>
                    <a:cubicBezTo>
                      <a:pt x="5" y="32"/>
                      <a:pt x="7" y="31"/>
                      <a:pt x="10" y="30"/>
                    </a:cubicBezTo>
                    <a:cubicBezTo>
                      <a:pt x="9" y="33"/>
                      <a:pt x="9" y="35"/>
                      <a:pt x="10" y="36"/>
                    </a:cubicBezTo>
                    <a:cubicBezTo>
                      <a:pt x="11" y="36"/>
                      <a:pt x="13" y="36"/>
                      <a:pt x="14" y="34"/>
                    </a:cubicBezTo>
                    <a:cubicBezTo>
                      <a:pt x="15" y="36"/>
                      <a:pt x="15" y="38"/>
                      <a:pt x="17" y="38"/>
                    </a:cubicBezTo>
                    <a:cubicBezTo>
                      <a:pt x="18" y="38"/>
                      <a:pt x="19" y="37"/>
                      <a:pt x="20" y="34"/>
                    </a:cubicBezTo>
                    <a:cubicBezTo>
                      <a:pt x="22" y="36"/>
                      <a:pt x="23" y="38"/>
                      <a:pt x="25" y="38"/>
                    </a:cubicBezTo>
                    <a:cubicBezTo>
                      <a:pt x="26" y="37"/>
                      <a:pt x="26" y="36"/>
                      <a:pt x="26" y="33"/>
                    </a:cubicBezTo>
                    <a:cubicBezTo>
                      <a:pt x="28" y="35"/>
                      <a:pt x="30" y="35"/>
                      <a:pt x="31" y="34"/>
                    </a:cubicBezTo>
                    <a:cubicBezTo>
                      <a:pt x="32" y="34"/>
                      <a:pt x="32" y="32"/>
                      <a:pt x="31" y="29"/>
                    </a:cubicBezTo>
                    <a:cubicBezTo>
                      <a:pt x="33" y="30"/>
                      <a:pt x="36" y="30"/>
                      <a:pt x="36" y="28"/>
                    </a:cubicBezTo>
                    <a:cubicBezTo>
                      <a:pt x="37" y="27"/>
                      <a:pt x="36" y="26"/>
                      <a:pt x="34" y="24"/>
                    </a:cubicBezTo>
                    <a:cubicBezTo>
                      <a:pt x="37" y="24"/>
                      <a:pt x="38" y="23"/>
                      <a:pt x="38" y="22"/>
                    </a:cubicBezTo>
                  </a:path>
                </a:pathLst>
              </a:custGeom>
              <a:solidFill>
                <a:srgbClr val="FFD688"/>
              </a:solidFill>
              <a:ln>
                <a:noFill/>
              </a:ln>
            </p:spPr>
            <p:txBody>
              <a:bodyPr/>
              <a:lstStyle/>
              <a:p>
                <a:pPr defTabSz="457200">
                  <a:defRPr/>
                </a:pPr>
                <a:endParaRPr lang="zh-CN" altLang="en-US" dirty="0">
                  <a:solidFill>
                    <a:srgbClr val="000000"/>
                  </a:solidFill>
                  <a:latin typeface="Calibri" panose="020F050202020403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42" name="Freeform 127"/>
              <p:cNvSpPr>
                <a:spLocks/>
              </p:cNvSpPr>
              <p:nvPr/>
            </p:nvSpPr>
            <p:spPr bwMode="auto">
              <a:xfrm>
                <a:off x="0" y="2454"/>
                <a:ext cx="7678" cy="109"/>
              </a:xfrm>
              <a:custGeom>
                <a:avLst/>
                <a:gdLst>
                  <a:gd name="T0" fmla="*/ 3332 w 3332"/>
                  <a:gd name="T1" fmla="*/ 23 h 47"/>
                  <a:gd name="T2" fmla="*/ 3309 w 3332"/>
                  <a:gd name="T3" fmla="*/ 47 h 47"/>
                  <a:gd name="T4" fmla="*/ 24 w 3332"/>
                  <a:gd name="T5" fmla="*/ 47 h 47"/>
                  <a:gd name="T6" fmla="*/ 0 w 3332"/>
                  <a:gd name="T7" fmla="*/ 23 h 47"/>
                  <a:gd name="T8" fmla="*/ 24 w 3332"/>
                  <a:gd name="T9" fmla="*/ 0 h 47"/>
                  <a:gd name="T10" fmla="*/ 3309 w 3332"/>
                  <a:gd name="T11" fmla="*/ 0 h 47"/>
                  <a:gd name="T12" fmla="*/ 3332 w 3332"/>
                  <a:gd name="T13" fmla="*/ 23 h 4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332" h="47">
                    <a:moveTo>
                      <a:pt x="3332" y="23"/>
                    </a:moveTo>
                    <a:cubicBezTo>
                      <a:pt x="3332" y="36"/>
                      <a:pt x="3322" y="47"/>
                      <a:pt x="3309" y="47"/>
                    </a:cubicBezTo>
                    <a:cubicBezTo>
                      <a:pt x="24" y="47"/>
                      <a:pt x="24" y="47"/>
                      <a:pt x="24" y="47"/>
                    </a:cubicBezTo>
                    <a:cubicBezTo>
                      <a:pt x="11" y="47"/>
                      <a:pt x="0" y="36"/>
                      <a:pt x="0" y="23"/>
                    </a:cubicBezTo>
                    <a:cubicBezTo>
                      <a:pt x="0" y="10"/>
                      <a:pt x="11" y="0"/>
                      <a:pt x="24" y="0"/>
                    </a:cubicBezTo>
                    <a:cubicBezTo>
                      <a:pt x="3309" y="0"/>
                      <a:pt x="3309" y="0"/>
                      <a:pt x="3309" y="0"/>
                    </a:cubicBezTo>
                    <a:cubicBezTo>
                      <a:pt x="3322" y="0"/>
                      <a:pt x="3332" y="10"/>
                      <a:pt x="3332" y="23"/>
                    </a:cubicBezTo>
                  </a:path>
                </a:pathLst>
              </a:custGeom>
              <a:solidFill>
                <a:srgbClr val="A86728"/>
              </a:solidFill>
              <a:ln>
                <a:noFill/>
              </a:ln>
            </p:spPr>
            <p:txBody>
              <a:bodyPr/>
              <a:lstStyle/>
              <a:p>
                <a:pPr defTabSz="457200">
                  <a:defRPr/>
                </a:pPr>
                <a:endParaRPr lang="zh-CN" altLang="en-US" dirty="0">
                  <a:solidFill>
                    <a:srgbClr val="000000"/>
                  </a:solidFill>
                  <a:latin typeface="Calibri" panose="020F050202020403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43" name="Freeform 128"/>
              <p:cNvSpPr>
                <a:spLocks/>
              </p:cNvSpPr>
              <p:nvPr/>
            </p:nvSpPr>
            <p:spPr bwMode="auto">
              <a:xfrm>
                <a:off x="106" y="2398"/>
                <a:ext cx="7465" cy="56"/>
              </a:xfrm>
              <a:custGeom>
                <a:avLst/>
                <a:gdLst>
                  <a:gd name="T0" fmla="*/ 3217 w 3240"/>
                  <a:gd name="T1" fmla="*/ 0 h 24"/>
                  <a:gd name="T2" fmla="*/ 24 w 3240"/>
                  <a:gd name="T3" fmla="*/ 0 h 24"/>
                  <a:gd name="T4" fmla="*/ 0 w 3240"/>
                  <a:gd name="T5" fmla="*/ 24 h 24"/>
                  <a:gd name="T6" fmla="*/ 3240 w 3240"/>
                  <a:gd name="T7" fmla="*/ 24 h 24"/>
                  <a:gd name="T8" fmla="*/ 3217 w 3240"/>
                  <a:gd name="T9" fmla="*/ 0 h 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240" h="24">
                    <a:moveTo>
                      <a:pt x="3217" y="0"/>
                    </a:moveTo>
                    <a:cubicBezTo>
                      <a:pt x="24" y="0"/>
                      <a:pt x="24" y="0"/>
                      <a:pt x="24" y="0"/>
                    </a:cubicBezTo>
                    <a:cubicBezTo>
                      <a:pt x="11" y="0"/>
                      <a:pt x="0" y="11"/>
                      <a:pt x="0" y="24"/>
                    </a:cubicBezTo>
                    <a:cubicBezTo>
                      <a:pt x="3240" y="24"/>
                      <a:pt x="3240" y="24"/>
                      <a:pt x="3240" y="24"/>
                    </a:cubicBezTo>
                    <a:cubicBezTo>
                      <a:pt x="3240" y="11"/>
                      <a:pt x="3230" y="0"/>
                      <a:pt x="3217" y="0"/>
                    </a:cubicBezTo>
                  </a:path>
                </a:pathLst>
              </a:custGeom>
              <a:solidFill>
                <a:srgbClr val="91BF20"/>
              </a:solidFill>
              <a:ln>
                <a:noFill/>
              </a:ln>
            </p:spPr>
            <p:txBody>
              <a:bodyPr/>
              <a:lstStyle/>
              <a:p>
                <a:pPr defTabSz="457200">
                  <a:defRPr/>
                </a:pPr>
                <a:endParaRPr lang="zh-CN" altLang="en-US" dirty="0">
                  <a:solidFill>
                    <a:srgbClr val="000000"/>
                  </a:solidFill>
                  <a:latin typeface="Calibri" panose="020F050202020403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44" name="Freeform 129"/>
              <p:cNvSpPr>
                <a:spLocks/>
              </p:cNvSpPr>
              <p:nvPr/>
            </p:nvSpPr>
            <p:spPr bwMode="auto">
              <a:xfrm>
                <a:off x="196" y="2277"/>
                <a:ext cx="50" cy="126"/>
              </a:xfrm>
              <a:custGeom>
                <a:avLst/>
                <a:gdLst>
                  <a:gd name="T0" fmla="*/ 0 w 22"/>
                  <a:gd name="T1" fmla="*/ 54 h 54"/>
                  <a:gd name="T2" fmla="*/ 14 w 22"/>
                  <a:gd name="T3" fmla="*/ 0 h 54"/>
                  <a:gd name="T4" fmla="*/ 22 w 22"/>
                  <a:gd name="T5" fmla="*/ 54 h 54"/>
                  <a:gd name="T6" fmla="*/ 0 w 22"/>
                  <a:gd name="T7" fmla="*/ 54 h 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2" h="54">
                    <a:moveTo>
                      <a:pt x="0" y="54"/>
                    </a:moveTo>
                    <a:cubicBezTo>
                      <a:pt x="0" y="54"/>
                      <a:pt x="2" y="32"/>
                      <a:pt x="14" y="0"/>
                    </a:cubicBezTo>
                    <a:cubicBezTo>
                      <a:pt x="14" y="0"/>
                      <a:pt x="22" y="49"/>
                      <a:pt x="22" y="54"/>
                    </a:cubicBezTo>
                    <a:lnTo>
                      <a:pt x="0" y="54"/>
                    </a:lnTo>
                    <a:close/>
                  </a:path>
                </a:pathLst>
              </a:custGeom>
              <a:solidFill>
                <a:srgbClr val="91BF20"/>
              </a:solidFill>
              <a:ln>
                <a:noFill/>
              </a:ln>
            </p:spPr>
            <p:txBody>
              <a:bodyPr/>
              <a:lstStyle/>
              <a:p>
                <a:pPr defTabSz="457200">
                  <a:defRPr/>
                </a:pPr>
                <a:endParaRPr lang="zh-CN" altLang="en-US" dirty="0">
                  <a:solidFill>
                    <a:srgbClr val="000000"/>
                  </a:solidFill>
                  <a:latin typeface="Calibri" panose="020F050202020403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45" name="Freeform 130"/>
              <p:cNvSpPr>
                <a:spLocks/>
              </p:cNvSpPr>
              <p:nvPr/>
            </p:nvSpPr>
            <p:spPr bwMode="auto">
              <a:xfrm>
                <a:off x="405" y="2277"/>
                <a:ext cx="53" cy="126"/>
              </a:xfrm>
              <a:custGeom>
                <a:avLst/>
                <a:gdLst>
                  <a:gd name="T0" fmla="*/ 23 w 23"/>
                  <a:gd name="T1" fmla="*/ 54 h 54"/>
                  <a:gd name="T2" fmla="*/ 8 w 23"/>
                  <a:gd name="T3" fmla="*/ 0 h 54"/>
                  <a:gd name="T4" fmla="*/ 0 w 23"/>
                  <a:gd name="T5" fmla="*/ 54 h 54"/>
                  <a:gd name="T6" fmla="*/ 23 w 23"/>
                  <a:gd name="T7" fmla="*/ 54 h 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3" h="54">
                    <a:moveTo>
                      <a:pt x="23" y="54"/>
                    </a:moveTo>
                    <a:cubicBezTo>
                      <a:pt x="23" y="54"/>
                      <a:pt x="20" y="32"/>
                      <a:pt x="8" y="0"/>
                    </a:cubicBezTo>
                    <a:cubicBezTo>
                      <a:pt x="8" y="0"/>
                      <a:pt x="0" y="49"/>
                      <a:pt x="0" y="54"/>
                    </a:cubicBezTo>
                    <a:lnTo>
                      <a:pt x="23" y="54"/>
                    </a:lnTo>
                    <a:close/>
                  </a:path>
                </a:pathLst>
              </a:custGeom>
              <a:solidFill>
                <a:srgbClr val="91BF20"/>
              </a:solidFill>
              <a:ln>
                <a:noFill/>
              </a:ln>
            </p:spPr>
            <p:txBody>
              <a:bodyPr/>
              <a:lstStyle/>
              <a:p>
                <a:pPr defTabSz="457200">
                  <a:defRPr/>
                </a:pPr>
                <a:endParaRPr lang="zh-CN" altLang="en-US" dirty="0">
                  <a:solidFill>
                    <a:srgbClr val="000000"/>
                  </a:solidFill>
                  <a:latin typeface="Calibri" panose="020F050202020403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46" name="Freeform 131"/>
              <p:cNvSpPr>
                <a:spLocks/>
              </p:cNvSpPr>
              <p:nvPr/>
            </p:nvSpPr>
            <p:spPr bwMode="auto">
              <a:xfrm>
                <a:off x="293" y="2277"/>
                <a:ext cx="53" cy="126"/>
              </a:xfrm>
              <a:custGeom>
                <a:avLst/>
                <a:gdLst>
                  <a:gd name="T0" fmla="*/ 23 w 23"/>
                  <a:gd name="T1" fmla="*/ 54 h 54"/>
                  <a:gd name="T2" fmla="*/ 9 w 23"/>
                  <a:gd name="T3" fmla="*/ 0 h 54"/>
                  <a:gd name="T4" fmla="*/ 0 w 23"/>
                  <a:gd name="T5" fmla="*/ 54 h 54"/>
                  <a:gd name="T6" fmla="*/ 23 w 23"/>
                  <a:gd name="T7" fmla="*/ 54 h 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3" h="54">
                    <a:moveTo>
                      <a:pt x="23" y="54"/>
                    </a:moveTo>
                    <a:cubicBezTo>
                      <a:pt x="23" y="54"/>
                      <a:pt x="20" y="32"/>
                      <a:pt x="9" y="0"/>
                    </a:cubicBezTo>
                    <a:cubicBezTo>
                      <a:pt x="9" y="0"/>
                      <a:pt x="0" y="49"/>
                      <a:pt x="0" y="54"/>
                    </a:cubicBezTo>
                    <a:lnTo>
                      <a:pt x="23" y="54"/>
                    </a:lnTo>
                    <a:close/>
                  </a:path>
                </a:pathLst>
              </a:custGeom>
              <a:solidFill>
                <a:srgbClr val="91BF20"/>
              </a:solidFill>
              <a:ln>
                <a:noFill/>
              </a:ln>
            </p:spPr>
            <p:txBody>
              <a:bodyPr/>
              <a:lstStyle/>
              <a:p>
                <a:pPr defTabSz="457200">
                  <a:defRPr/>
                </a:pPr>
                <a:endParaRPr lang="zh-CN" altLang="en-US" dirty="0">
                  <a:solidFill>
                    <a:srgbClr val="000000"/>
                  </a:solidFill>
                  <a:latin typeface="Calibri" panose="020F050202020403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47" name="Freeform 132"/>
              <p:cNvSpPr>
                <a:spLocks/>
              </p:cNvSpPr>
              <p:nvPr/>
            </p:nvSpPr>
            <p:spPr bwMode="auto">
              <a:xfrm>
                <a:off x="175" y="2303"/>
                <a:ext cx="35" cy="101"/>
              </a:xfrm>
              <a:custGeom>
                <a:avLst/>
                <a:gdLst>
                  <a:gd name="T0" fmla="*/ 0 w 15"/>
                  <a:gd name="T1" fmla="*/ 43 h 43"/>
                  <a:gd name="T2" fmla="*/ 9 w 15"/>
                  <a:gd name="T3" fmla="*/ 0 h 43"/>
                  <a:gd name="T4" fmla="*/ 15 w 15"/>
                  <a:gd name="T5" fmla="*/ 43 h 43"/>
                  <a:gd name="T6" fmla="*/ 0 w 15"/>
                  <a:gd name="T7" fmla="*/ 43 h 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5" h="43">
                    <a:moveTo>
                      <a:pt x="0" y="43"/>
                    </a:moveTo>
                    <a:cubicBezTo>
                      <a:pt x="0" y="43"/>
                      <a:pt x="2" y="26"/>
                      <a:pt x="9" y="0"/>
                    </a:cubicBezTo>
                    <a:cubicBezTo>
                      <a:pt x="9" y="0"/>
                      <a:pt x="15" y="39"/>
                      <a:pt x="15" y="43"/>
                    </a:cubicBezTo>
                    <a:lnTo>
                      <a:pt x="0" y="43"/>
                    </a:lnTo>
                    <a:close/>
                  </a:path>
                </a:pathLst>
              </a:custGeom>
              <a:solidFill>
                <a:srgbClr val="91BF20"/>
              </a:solidFill>
              <a:ln>
                <a:noFill/>
              </a:ln>
            </p:spPr>
            <p:txBody>
              <a:bodyPr/>
              <a:lstStyle/>
              <a:p>
                <a:pPr defTabSz="457200">
                  <a:defRPr/>
                </a:pPr>
                <a:endParaRPr lang="zh-CN" altLang="en-US" dirty="0">
                  <a:solidFill>
                    <a:srgbClr val="000000"/>
                  </a:solidFill>
                  <a:latin typeface="Calibri" panose="020F050202020403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48" name="Freeform 133"/>
              <p:cNvSpPr>
                <a:spLocks/>
              </p:cNvSpPr>
              <p:nvPr/>
            </p:nvSpPr>
            <p:spPr bwMode="auto">
              <a:xfrm>
                <a:off x="346" y="2319"/>
                <a:ext cx="30" cy="85"/>
              </a:xfrm>
              <a:custGeom>
                <a:avLst/>
                <a:gdLst>
                  <a:gd name="T0" fmla="*/ 13 w 13"/>
                  <a:gd name="T1" fmla="*/ 36 h 36"/>
                  <a:gd name="T2" fmla="*/ 5 w 13"/>
                  <a:gd name="T3" fmla="*/ 0 h 36"/>
                  <a:gd name="T4" fmla="*/ 0 w 13"/>
                  <a:gd name="T5" fmla="*/ 36 h 36"/>
                  <a:gd name="T6" fmla="*/ 13 w 13"/>
                  <a:gd name="T7" fmla="*/ 36 h 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3" h="36">
                    <a:moveTo>
                      <a:pt x="13" y="36"/>
                    </a:moveTo>
                    <a:cubicBezTo>
                      <a:pt x="13" y="36"/>
                      <a:pt x="11" y="19"/>
                      <a:pt x="5" y="0"/>
                    </a:cubicBezTo>
                    <a:cubicBezTo>
                      <a:pt x="5" y="0"/>
                      <a:pt x="0" y="33"/>
                      <a:pt x="0" y="36"/>
                    </a:cubicBezTo>
                    <a:lnTo>
                      <a:pt x="13" y="36"/>
                    </a:lnTo>
                    <a:close/>
                  </a:path>
                </a:pathLst>
              </a:custGeom>
              <a:solidFill>
                <a:srgbClr val="91BF20"/>
              </a:solidFill>
              <a:ln>
                <a:noFill/>
              </a:ln>
            </p:spPr>
            <p:txBody>
              <a:bodyPr/>
              <a:lstStyle/>
              <a:p>
                <a:pPr defTabSz="457200">
                  <a:defRPr/>
                </a:pPr>
                <a:endParaRPr lang="zh-CN" altLang="en-US" dirty="0">
                  <a:solidFill>
                    <a:srgbClr val="000000"/>
                  </a:solidFill>
                  <a:latin typeface="Calibri" panose="020F050202020403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49" name="Freeform 134"/>
              <p:cNvSpPr>
                <a:spLocks/>
              </p:cNvSpPr>
              <p:nvPr/>
            </p:nvSpPr>
            <p:spPr bwMode="auto">
              <a:xfrm>
                <a:off x="484" y="2303"/>
                <a:ext cx="30" cy="101"/>
              </a:xfrm>
              <a:custGeom>
                <a:avLst/>
                <a:gdLst>
                  <a:gd name="T0" fmla="*/ 0 w 13"/>
                  <a:gd name="T1" fmla="*/ 43 h 43"/>
                  <a:gd name="T2" fmla="*/ 9 w 13"/>
                  <a:gd name="T3" fmla="*/ 0 h 43"/>
                  <a:gd name="T4" fmla="*/ 13 w 13"/>
                  <a:gd name="T5" fmla="*/ 43 h 43"/>
                  <a:gd name="T6" fmla="*/ 0 w 13"/>
                  <a:gd name="T7" fmla="*/ 43 h 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3" h="43">
                    <a:moveTo>
                      <a:pt x="0" y="43"/>
                    </a:moveTo>
                    <a:cubicBezTo>
                      <a:pt x="0" y="43"/>
                      <a:pt x="2" y="23"/>
                      <a:pt x="9" y="0"/>
                    </a:cubicBezTo>
                    <a:cubicBezTo>
                      <a:pt x="9" y="0"/>
                      <a:pt x="13" y="40"/>
                      <a:pt x="13" y="43"/>
                    </a:cubicBezTo>
                    <a:lnTo>
                      <a:pt x="0" y="43"/>
                    </a:lnTo>
                    <a:close/>
                  </a:path>
                </a:pathLst>
              </a:custGeom>
              <a:solidFill>
                <a:srgbClr val="91BF20"/>
              </a:solidFill>
              <a:ln>
                <a:noFill/>
              </a:ln>
            </p:spPr>
            <p:txBody>
              <a:bodyPr/>
              <a:lstStyle/>
              <a:p>
                <a:pPr defTabSz="457200">
                  <a:defRPr/>
                </a:pPr>
                <a:endParaRPr lang="zh-CN" altLang="en-US" dirty="0">
                  <a:solidFill>
                    <a:srgbClr val="000000"/>
                  </a:solidFill>
                  <a:latin typeface="Calibri" panose="020F050202020403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50" name="Freeform 135"/>
              <p:cNvSpPr>
                <a:spLocks/>
              </p:cNvSpPr>
              <p:nvPr/>
            </p:nvSpPr>
            <p:spPr bwMode="auto">
              <a:xfrm>
                <a:off x="456" y="2319"/>
                <a:ext cx="28" cy="85"/>
              </a:xfrm>
              <a:custGeom>
                <a:avLst/>
                <a:gdLst>
                  <a:gd name="T0" fmla="*/ 12 w 12"/>
                  <a:gd name="T1" fmla="*/ 36 h 36"/>
                  <a:gd name="T2" fmla="*/ 4 w 12"/>
                  <a:gd name="T3" fmla="*/ 0 h 36"/>
                  <a:gd name="T4" fmla="*/ 0 w 12"/>
                  <a:gd name="T5" fmla="*/ 36 h 36"/>
                  <a:gd name="T6" fmla="*/ 12 w 12"/>
                  <a:gd name="T7" fmla="*/ 36 h 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2" h="36">
                    <a:moveTo>
                      <a:pt x="12" y="36"/>
                    </a:moveTo>
                    <a:cubicBezTo>
                      <a:pt x="12" y="36"/>
                      <a:pt x="11" y="19"/>
                      <a:pt x="4" y="0"/>
                    </a:cubicBezTo>
                    <a:cubicBezTo>
                      <a:pt x="4" y="0"/>
                      <a:pt x="0" y="33"/>
                      <a:pt x="0" y="36"/>
                    </a:cubicBezTo>
                    <a:lnTo>
                      <a:pt x="12" y="36"/>
                    </a:lnTo>
                    <a:close/>
                  </a:path>
                </a:pathLst>
              </a:custGeom>
              <a:solidFill>
                <a:srgbClr val="91BF20"/>
              </a:solidFill>
              <a:ln>
                <a:noFill/>
              </a:ln>
            </p:spPr>
            <p:txBody>
              <a:bodyPr/>
              <a:lstStyle/>
              <a:p>
                <a:pPr defTabSz="457200">
                  <a:defRPr/>
                </a:pPr>
                <a:endParaRPr lang="zh-CN" altLang="en-US" dirty="0">
                  <a:solidFill>
                    <a:srgbClr val="000000"/>
                  </a:solidFill>
                  <a:latin typeface="Calibri" panose="020F050202020403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51" name="Freeform 136"/>
              <p:cNvSpPr>
                <a:spLocks/>
              </p:cNvSpPr>
              <p:nvPr/>
            </p:nvSpPr>
            <p:spPr bwMode="auto">
              <a:xfrm>
                <a:off x="359" y="2305"/>
                <a:ext cx="53" cy="99"/>
              </a:xfrm>
              <a:custGeom>
                <a:avLst/>
                <a:gdLst>
                  <a:gd name="T0" fmla="*/ 23 w 23"/>
                  <a:gd name="T1" fmla="*/ 42 h 42"/>
                  <a:gd name="T2" fmla="*/ 9 w 23"/>
                  <a:gd name="T3" fmla="*/ 0 h 42"/>
                  <a:gd name="T4" fmla="*/ 0 w 23"/>
                  <a:gd name="T5" fmla="*/ 42 h 42"/>
                  <a:gd name="T6" fmla="*/ 23 w 23"/>
                  <a:gd name="T7" fmla="*/ 42 h 4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3" h="42">
                    <a:moveTo>
                      <a:pt x="23" y="42"/>
                    </a:moveTo>
                    <a:cubicBezTo>
                      <a:pt x="23" y="42"/>
                      <a:pt x="20" y="24"/>
                      <a:pt x="9" y="0"/>
                    </a:cubicBezTo>
                    <a:cubicBezTo>
                      <a:pt x="9" y="0"/>
                      <a:pt x="0" y="39"/>
                      <a:pt x="0" y="42"/>
                    </a:cubicBezTo>
                    <a:lnTo>
                      <a:pt x="23" y="42"/>
                    </a:lnTo>
                    <a:close/>
                  </a:path>
                </a:pathLst>
              </a:custGeom>
              <a:solidFill>
                <a:srgbClr val="91BF20"/>
              </a:solidFill>
              <a:ln>
                <a:noFill/>
              </a:ln>
            </p:spPr>
            <p:txBody>
              <a:bodyPr/>
              <a:lstStyle/>
              <a:p>
                <a:pPr defTabSz="457200">
                  <a:defRPr/>
                </a:pPr>
                <a:endParaRPr lang="zh-CN" altLang="en-US" dirty="0">
                  <a:solidFill>
                    <a:srgbClr val="000000"/>
                  </a:solidFill>
                  <a:latin typeface="Calibri" panose="020F050202020403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52" name="Freeform 137"/>
              <p:cNvSpPr>
                <a:spLocks/>
              </p:cNvSpPr>
              <p:nvPr/>
            </p:nvSpPr>
            <p:spPr bwMode="auto">
              <a:xfrm>
                <a:off x="246" y="2287"/>
                <a:ext cx="53" cy="116"/>
              </a:xfrm>
              <a:custGeom>
                <a:avLst/>
                <a:gdLst>
                  <a:gd name="T0" fmla="*/ 0 w 23"/>
                  <a:gd name="T1" fmla="*/ 50 h 50"/>
                  <a:gd name="T2" fmla="*/ 14 w 23"/>
                  <a:gd name="T3" fmla="*/ 0 h 50"/>
                  <a:gd name="T4" fmla="*/ 23 w 23"/>
                  <a:gd name="T5" fmla="*/ 50 h 50"/>
                  <a:gd name="T6" fmla="*/ 0 w 23"/>
                  <a:gd name="T7" fmla="*/ 50 h 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3" h="50">
                    <a:moveTo>
                      <a:pt x="0" y="50"/>
                    </a:moveTo>
                    <a:cubicBezTo>
                      <a:pt x="0" y="50"/>
                      <a:pt x="3" y="30"/>
                      <a:pt x="14" y="0"/>
                    </a:cubicBezTo>
                    <a:cubicBezTo>
                      <a:pt x="14" y="0"/>
                      <a:pt x="23" y="46"/>
                      <a:pt x="23" y="50"/>
                    </a:cubicBezTo>
                    <a:lnTo>
                      <a:pt x="0" y="50"/>
                    </a:lnTo>
                    <a:close/>
                  </a:path>
                </a:pathLst>
              </a:custGeom>
              <a:solidFill>
                <a:srgbClr val="91BF20"/>
              </a:solidFill>
              <a:ln>
                <a:noFill/>
              </a:ln>
            </p:spPr>
            <p:txBody>
              <a:bodyPr/>
              <a:lstStyle/>
              <a:p>
                <a:pPr defTabSz="457200">
                  <a:defRPr/>
                </a:pPr>
                <a:endParaRPr lang="zh-CN" altLang="en-US" dirty="0">
                  <a:solidFill>
                    <a:srgbClr val="000000"/>
                  </a:solidFill>
                  <a:latin typeface="Calibri" panose="020F050202020403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53" name="Freeform 138"/>
              <p:cNvSpPr>
                <a:spLocks/>
              </p:cNvSpPr>
              <p:nvPr/>
            </p:nvSpPr>
            <p:spPr bwMode="auto">
              <a:xfrm>
                <a:off x="539" y="2277"/>
                <a:ext cx="66" cy="126"/>
              </a:xfrm>
              <a:custGeom>
                <a:avLst/>
                <a:gdLst>
                  <a:gd name="T0" fmla="*/ 0 w 28"/>
                  <a:gd name="T1" fmla="*/ 54 h 54"/>
                  <a:gd name="T2" fmla="*/ 17 w 28"/>
                  <a:gd name="T3" fmla="*/ 0 h 54"/>
                  <a:gd name="T4" fmla="*/ 28 w 28"/>
                  <a:gd name="T5" fmla="*/ 54 h 54"/>
                  <a:gd name="T6" fmla="*/ 0 w 28"/>
                  <a:gd name="T7" fmla="*/ 54 h 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8" h="54">
                    <a:moveTo>
                      <a:pt x="0" y="54"/>
                    </a:moveTo>
                    <a:cubicBezTo>
                      <a:pt x="0" y="54"/>
                      <a:pt x="2" y="32"/>
                      <a:pt x="17" y="0"/>
                    </a:cubicBezTo>
                    <a:cubicBezTo>
                      <a:pt x="17" y="0"/>
                      <a:pt x="28" y="49"/>
                      <a:pt x="28" y="54"/>
                    </a:cubicBezTo>
                    <a:lnTo>
                      <a:pt x="0" y="54"/>
                    </a:lnTo>
                    <a:close/>
                  </a:path>
                </a:pathLst>
              </a:custGeom>
              <a:solidFill>
                <a:srgbClr val="91BF20"/>
              </a:solidFill>
              <a:ln>
                <a:noFill/>
              </a:ln>
            </p:spPr>
            <p:txBody>
              <a:bodyPr/>
              <a:lstStyle/>
              <a:p>
                <a:pPr defTabSz="457200">
                  <a:defRPr/>
                </a:pPr>
                <a:endParaRPr lang="zh-CN" altLang="en-US" dirty="0">
                  <a:solidFill>
                    <a:srgbClr val="000000"/>
                  </a:solidFill>
                  <a:latin typeface="Calibri" panose="020F050202020403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54" name="Freeform 139"/>
              <p:cNvSpPr>
                <a:spLocks/>
              </p:cNvSpPr>
              <p:nvPr/>
            </p:nvSpPr>
            <p:spPr bwMode="auto">
              <a:xfrm>
                <a:off x="799" y="2277"/>
                <a:ext cx="65" cy="126"/>
              </a:xfrm>
              <a:custGeom>
                <a:avLst/>
                <a:gdLst>
                  <a:gd name="T0" fmla="*/ 28 w 28"/>
                  <a:gd name="T1" fmla="*/ 54 h 54"/>
                  <a:gd name="T2" fmla="*/ 11 w 28"/>
                  <a:gd name="T3" fmla="*/ 0 h 54"/>
                  <a:gd name="T4" fmla="*/ 0 w 28"/>
                  <a:gd name="T5" fmla="*/ 54 h 54"/>
                  <a:gd name="T6" fmla="*/ 28 w 28"/>
                  <a:gd name="T7" fmla="*/ 54 h 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8" h="54">
                    <a:moveTo>
                      <a:pt x="28" y="54"/>
                    </a:moveTo>
                    <a:cubicBezTo>
                      <a:pt x="28" y="54"/>
                      <a:pt x="25" y="32"/>
                      <a:pt x="11" y="0"/>
                    </a:cubicBezTo>
                    <a:cubicBezTo>
                      <a:pt x="11" y="0"/>
                      <a:pt x="0" y="49"/>
                      <a:pt x="0" y="54"/>
                    </a:cubicBezTo>
                    <a:lnTo>
                      <a:pt x="28" y="54"/>
                    </a:lnTo>
                    <a:close/>
                  </a:path>
                </a:pathLst>
              </a:custGeom>
              <a:solidFill>
                <a:srgbClr val="91BF20"/>
              </a:solidFill>
              <a:ln>
                <a:noFill/>
              </a:ln>
            </p:spPr>
            <p:txBody>
              <a:bodyPr/>
              <a:lstStyle/>
              <a:p>
                <a:pPr defTabSz="457200">
                  <a:defRPr/>
                </a:pPr>
                <a:endParaRPr lang="zh-CN" altLang="en-US" dirty="0">
                  <a:solidFill>
                    <a:srgbClr val="000000"/>
                  </a:solidFill>
                  <a:latin typeface="Calibri" panose="020F050202020403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55" name="Freeform 140"/>
              <p:cNvSpPr>
                <a:spLocks/>
              </p:cNvSpPr>
              <p:nvPr/>
            </p:nvSpPr>
            <p:spPr bwMode="auto">
              <a:xfrm>
                <a:off x="659" y="2277"/>
                <a:ext cx="67" cy="126"/>
              </a:xfrm>
              <a:custGeom>
                <a:avLst/>
                <a:gdLst>
                  <a:gd name="T0" fmla="*/ 29 w 29"/>
                  <a:gd name="T1" fmla="*/ 54 h 54"/>
                  <a:gd name="T2" fmla="*/ 11 w 29"/>
                  <a:gd name="T3" fmla="*/ 0 h 54"/>
                  <a:gd name="T4" fmla="*/ 0 w 29"/>
                  <a:gd name="T5" fmla="*/ 54 h 54"/>
                  <a:gd name="T6" fmla="*/ 29 w 29"/>
                  <a:gd name="T7" fmla="*/ 54 h 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9" h="54">
                    <a:moveTo>
                      <a:pt x="29" y="54"/>
                    </a:moveTo>
                    <a:cubicBezTo>
                      <a:pt x="29" y="54"/>
                      <a:pt x="26" y="32"/>
                      <a:pt x="11" y="0"/>
                    </a:cubicBezTo>
                    <a:cubicBezTo>
                      <a:pt x="11" y="0"/>
                      <a:pt x="0" y="49"/>
                      <a:pt x="0" y="54"/>
                    </a:cubicBezTo>
                    <a:lnTo>
                      <a:pt x="29" y="54"/>
                    </a:lnTo>
                    <a:close/>
                  </a:path>
                </a:pathLst>
              </a:custGeom>
              <a:solidFill>
                <a:srgbClr val="91BF20"/>
              </a:solidFill>
              <a:ln>
                <a:noFill/>
              </a:ln>
            </p:spPr>
            <p:txBody>
              <a:bodyPr/>
              <a:lstStyle/>
              <a:p>
                <a:pPr defTabSz="457200">
                  <a:defRPr/>
                </a:pPr>
                <a:endParaRPr lang="zh-CN" altLang="en-US" dirty="0">
                  <a:solidFill>
                    <a:srgbClr val="000000"/>
                  </a:solidFill>
                  <a:latin typeface="Calibri" panose="020F050202020403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56" name="Freeform 141"/>
              <p:cNvSpPr>
                <a:spLocks/>
              </p:cNvSpPr>
              <p:nvPr/>
            </p:nvSpPr>
            <p:spPr bwMode="auto">
              <a:xfrm>
                <a:off x="514" y="2303"/>
                <a:ext cx="41" cy="101"/>
              </a:xfrm>
              <a:custGeom>
                <a:avLst/>
                <a:gdLst>
                  <a:gd name="T0" fmla="*/ 0 w 18"/>
                  <a:gd name="T1" fmla="*/ 43 h 43"/>
                  <a:gd name="T2" fmla="*/ 11 w 18"/>
                  <a:gd name="T3" fmla="*/ 0 h 43"/>
                  <a:gd name="T4" fmla="*/ 18 w 18"/>
                  <a:gd name="T5" fmla="*/ 43 h 43"/>
                  <a:gd name="T6" fmla="*/ 0 w 18"/>
                  <a:gd name="T7" fmla="*/ 43 h 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8" h="43">
                    <a:moveTo>
                      <a:pt x="0" y="43"/>
                    </a:moveTo>
                    <a:cubicBezTo>
                      <a:pt x="0" y="43"/>
                      <a:pt x="2" y="26"/>
                      <a:pt x="11" y="0"/>
                    </a:cubicBezTo>
                    <a:cubicBezTo>
                      <a:pt x="11" y="0"/>
                      <a:pt x="18" y="39"/>
                      <a:pt x="18" y="43"/>
                    </a:cubicBezTo>
                    <a:lnTo>
                      <a:pt x="0" y="43"/>
                    </a:lnTo>
                    <a:close/>
                  </a:path>
                </a:pathLst>
              </a:custGeom>
              <a:solidFill>
                <a:srgbClr val="91BF20"/>
              </a:solidFill>
              <a:ln>
                <a:noFill/>
              </a:ln>
            </p:spPr>
            <p:txBody>
              <a:bodyPr/>
              <a:lstStyle/>
              <a:p>
                <a:pPr defTabSz="457200">
                  <a:defRPr/>
                </a:pPr>
                <a:endParaRPr lang="zh-CN" altLang="en-US" dirty="0">
                  <a:solidFill>
                    <a:srgbClr val="000000"/>
                  </a:solidFill>
                  <a:latin typeface="Calibri" panose="020F050202020403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57" name="Freeform 142"/>
              <p:cNvSpPr>
                <a:spLocks/>
              </p:cNvSpPr>
              <p:nvPr/>
            </p:nvSpPr>
            <p:spPr bwMode="auto">
              <a:xfrm>
                <a:off x="726" y="2319"/>
                <a:ext cx="37" cy="85"/>
              </a:xfrm>
              <a:custGeom>
                <a:avLst/>
                <a:gdLst>
                  <a:gd name="T0" fmla="*/ 16 w 16"/>
                  <a:gd name="T1" fmla="*/ 36 h 36"/>
                  <a:gd name="T2" fmla="*/ 6 w 16"/>
                  <a:gd name="T3" fmla="*/ 0 h 36"/>
                  <a:gd name="T4" fmla="*/ 0 w 16"/>
                  <a:gd name="T5" fmla="*/ 36 h 36"/>
                  <a:gd name="T6" fmla="*/ 16 w 16"/>
                  <a:gd name="T7" fmla="*/ 36 h 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6" h="36">
                    <a:moveTo>
                      <a:pt x="16" y="36"/>
                    </a:moveTo>
                    <a:cubicBezTo>
                      <a:pt x="16" y="36"/>
                      <a:pt x="14" y="19"/>
                      <a:pt x="6" y="0"/>
                    </a:cubicBezTo>
                    <a:cubicBezTo>
                      <a:pt x="6" y="0"/>
                      <a:pt x="0" y="33"/>
                      <a:pt x="0" y="36"/>
                    </a:cubicBezTo>
                    <a:lnTo>
                      <a:pt x="16" y="36"/>
                    </a:lnTo>
                    <a:close/>
                  </a:path>
                </a:pathLst>
              </a:custGeom>
              <a:solidFill>
                <a:srgbClr val="91BF20"/>
              </a:solidFill>
              <a:ln>
                <a:noFill/>
              </a:ln>
            </p:spPr>
            <p:txBody>
              <a:bodyPr/>
              <a:lstStyle/>
              <a:p>
                <a:pPr defTabSz="457200">
                  <a:defRPr/>
                </a:pPr>
                <a:endParaRPr lang="zh-CN" altLang="en-US" dirty="0">
                  <a:solidFill>
                    <a:srgbClr val="000000"/>
                  </a:solidFill>
                  <a:latin typeface="Calibri" panose="020F050202020403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58" name="Freeform 143"/>
              <p:cNvSpPr>
                <a:spLocks/>
              </p:cNvSpPr>
              <p:nvPr/>
            </p:nvSpPr>
            <p:spPr bwMode="auto">
              <a:xfrm>
                <a:off x="899" y="2303"/>
                <a:ext cx="36" cy="101"/>
              </a:xfrm>
              <a:custGeom>
                <a:avLst/>
                <a:gdLst>
                  <a:gd name="T0" fmla="*/ 0 w 16"/>
                  <a:gd name="T1" fmla="*/ 43 h 43"/>
                  <a:gd name="T2" fmla="*/ 10 w 16"/>
                  <a:gd name="T3" fmla="*/ 0 h 43"/>
                  <a:gd name="T4" fmla="*/ 16 w 16"/>
                  <a:gd name="T5" fmla="*/ 43 h 43"/>
                  <a:gd name="T6" fmla="*/ 0 w 16"/>
                  <a:gd name="T7" fmla="*/ 43 h 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6" h="43">
                    <a:moveTo>
                      <a:pt x="0" y="43"/>
                    </a:moveTo>
                    <a:cubicBezTo>
                      <a:pt x="0" y="43"/>
                      <a:pt x="2" y="23"/>
                      <a:pt x="10" y="0"/>
                    </a:cubicBezTo>
                    <a:cubicBezTo>
                      <a:pt x="10" y="0"/>
                      <a:pt x="16" y="40"/>
                      <a:pt x="16" y="43"/>
                    </a:cubicBezTo>
                    <a:lnTo>
                      <a:pt x="0" y="43"/>
                    </a:lnTo>
                    <a:close/>
                  </a:path>
                </a:pathLst>
              </a:custGeom>
              <a:solidFill>
                <a:srgbClr val="91BF20"/>
              </a:solidFill>
              <a:ln>
                <a:noFill/>
              </a:ln>
            </p:spPr>
            <p:txBody>
              <a:bodyPr/>
              <a:lstStyle/>
              <a:p>
                <a:pPr defTabSz="457200">
                  <a:defRPr/>
                </a:pPr>
                <a:endParaRPr lang="zh-CN" altLang="en-US" dirty="0">
                  <a:solidFill>
                    <a:srgbClr val="000000"/>
                  </a:solidFill>
                  <a:latin typeface="Calibri" panose="020F050202020403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59" name="Freeform 144"/>
              <p:cNvSpPr>
                <a:spLocks/>
              </p:cNvSpPr>
              <p:nvPr/>
            </p:nvSpPr>
            <p:spPr bwMode="auto">
              <a:xfrm>
                <a:off x="862" y="2319"/>
                <a:ext cx="37" cy="85"/>
              </a:xfrm>
              <a:custGeom>
                <a:avLst/>
                <a:gdLst>
                  <a:gd name="T0" fmla="*/ 16 w 16"/>
                  <a:gd name="T1" fmla="*/ 36 h 36"/>
                  <a:gd name="T2" fmla="*/ 6 w 16"/>
                  <a:gd name="T3" fmla="*/ 0 h 36"/>
                  <a:gd name="T4" fmla="*/ 0 w 16"/>
                  <a:gd name="T5" fmla="*/ 36 h 36"/>
                  <a:gd name="T6" fmla="*/ 16 w 16"/>
                  <a:gd name="T7" fmla="*/ 36 h 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6" h="36">
                    <a:moveTo>
                      <a:pt x="16" y="36"/>
                    </a:moveTo>
                    <a:cubicBezTo>
                      <a:pt x="16" y="36"/>
                      <a:pt x="15" y="19"/>
                      <a:pt x="6" y="0"/>
                    </a:cubicBezTo>
                    <a:cubicBezTo>
                      <a:pt x="6" y="0"/>
                      <a:pt x="0" y="33"/>
                      <a:pt x="0" y="36"/>
                    </a:cubicBezTo>
                    <a:lnTo>
                      <a:pt x="16" y="36"/>
                    </a:lnTo>
                    <a:close/>
                  </a:path>
                </a:pathLst>
              </a:custGeom>
              <a:solidFill>
                <a:srgbClr val="91BF20"/>
              </a:solidFill>
              <a:ln>
                <a:noFill/>
              </a:ln>
            </p:spPr>
            <p:txBody>
              <a:bodyPr/>
              <a:lstStyle/>
              <a:p>
                <a:pPr defTabSz="457200">
                  <a:defRPr/>
                </a:pPr>
                <a:endParaRPr lang="zh-CN" altLang="en-US" dirty="0">
                  <a:solidFill>
                    <a:srgbClr val="000000"/>
                  </a:solidFill>
                  <a:latin typeface="Calibri" panose="020F050202020403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60" name="Freeform 145"/>
              <p:cNvSpPr>
                <a:spLocks/>
              </p:cNvSpPr>
              <p:nvPr/>
            </p:nvSpPr>
            <p:spPr bwMode="auto">
              <a:xfrm>
                <a:off x="744" y="2305"/>
                <a:ext cx="66" cy="99"/>
              </a:xfrm>
              <a:custGeom>
                <a:avLst/>
                <a:gdLst>
                  <a:gd name="T0" fmla="*/ 28 w 28"/>
                  <a:gd name="T1" fmla="*/ 42 h 42"/>
                  <a:gd name="T2" fmla="*/ 10 w 28"/>
                  <a:gd name="T3" fmla="*/ 0 h 42"/>
                  <a:gd name="T4" fmla="*/ 0 w 28"/>
                  <a:gd name="T5" fmla="*/ 42 h 42"/>
                  <a:gd name="T6" fmla="*/ 28 w 28"/>
                  <a:gd name="T7" fmla="*/ 42 h 4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8" h="42">
                    <a:moveTo>
                      <a:pt x="28" y="42"/>
                    </a:moveTo>
                    <a:cubicBezTo>
                      <a:pt x="28" y="42"/>
                      <a:pt x="25" y="24"/>
                      <a:pt x="10" y="0"/>
                    </a:cubicBezTo>
                    <a:cubicBezTo>
                      <a:pt x="10" y="0"/>
                      <a:pt x="0" y="39"/>
                      <a:pt x="0" y="42"/>
                    </a:cubicBezTo>
                    <a:lnTo>
                      <a:pt x="28" y="42"/>
                    </a:lnTo>
                    <a:close/>
                  </a:path>
                </a:pathLst>
              </a:custGeom>
              <a:solidFill>
                <a:srgbClr val="91BF20"/>
              </a:solidFill>
              <a:ln>
                <a:noFill/>
              </a:ln>
            </p:spPr>
            <p:txBody>
              <a:bodyPr/>
              <a:lstStyle/>
              <a:p>
                <a:pPr defTabSz="457200">
                  <a:defRPr/>
                </a:pPr>
                <a:endParaRPr lang="zh-CN" altLang="en-US" dirty="0">
                  <a:solidFill>
                    <a:srgbClr val="000000"/>
                  </a:solidFill>
                  <a:latin typeface="Calibri" panose="020F050202020403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61" name="Freeform 146"/>
              <p:cNvSpPr>
                <a:spLocks/>
              </p:cNvSpPr>
              <p:nvPr/>
            </p:nvSpPr>
            <p:spPr bwMode="auto">
              <a:xfrm>
                <a:off x="604" y="2287"/>
                <a:ext cx="64" cy="116"/>
              </a:xfrm>
              <a:custGeom>
                <a:avLst/>
                <a:gdLst>
                  <a:gd name="T0" fmla="*/ 0 w 28"/>
                  <a:gd name="T1" fmla="*/ 50 h 50"/>
                  <a:gd name="T2" fmla="*/ 17 w 28"/>
                  <a:gd name="T3" fmla="*/ 0 h 50"/>
                  <a:gd name="T4" fmla="*/ 28 w 28"/>
                  <a:gd name="T5" fmla="*/ 50 h 50"/>
                  <a:gd name="T6" fmla="*/ 0 w 28"/>
                  <a:gd name="T7" fmla="*/ 50 h 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8" h="50">
                    <a:moveTo>
                      <a:pt x="0" y="50"/>
                    </a:moveTo>
                    <a:cubicBezTo>
                      <a:pt x="0" y="50"/>
                      <a:pt x="3" y="30"/>
                      <a:pt x="17" y="0"/>
                    </a:cubicBezTo>
                    <a:cubicBezTo>
                      <a:pt x="17" y="0"/>
                      <a:pt x="28" y="46"/>
                      <a:pt x="28" y="50"/>
                    </a:cubicBezTo>
                    <a:lnTo>
                      <a:pt x="0" y="50"/>
                    </a:lnTo>
                    <a:close/>
                  </a:path>
                </a:pathLst>
              </a:custGeom>
              <a:solidFill>
                <a:srgbClr val="91BF20"/>
              </a:solidFill>
              <a:ln>
                <a:noFill/>
              </a:ln>
            </p:spPr>
            <p:txBody>
              <a:bodyPr/>
              <a:lstStyle/>
              <a:p>
                <a:pPr defTabSz="457200">
                  <a:defRPr/>
                </a:pPr>
                <a:endParaRPr lang="zh-CN" altLang="en-US" dirty="0">
                  <a:solidFill>
                    <a:srgbClr val="000000"/>
                  </a:solidFill>
                  <a:latin typeface="Calibri" panose="020F050202020403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62" name="Freeform 147"/>
              <p:cNvSpPr>
                <a:spLocks/>
              </p:cNvSpPr>
              <p:nvPr/>
            </p:nvSpPr>
            <p:spPr bwMode="auto">
              <a:xfrm>
                <a:off x="954" y="2277"/>
                <a:ext cx="53" cy="126"/>
              </a:xfrm>
              <a:custGeom>
                <a:avLst/>
                <a:gdLst>
                  <a:gd name="T0" fmla="*/ 0 w 23"/>
                  <a:gd name="T1" fmla="*/ 54 h 54"/>
                  <a:gd name="T2" fmla="*/ 15 w 23"/>
                  <a:gd name="T3" fmla="*/ 0 h 54"/>
                  <a:gd name="T4" fmla="*/ 23 w 23"/>
                  <a:gd name="T5" fmla="*/ 54 h 54"/>
                  <a:gd name="T6" fmla="*/ 0 w 23"/>
                  <a:gd name="T7" fmla="*/ 54 h 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3" h="54">
                    <a:moveTo>
                      <a:pt x="0" y="54"/>
                    </a:moveTo>
                    <a:cubicBezTo>
                      <a:pt x="0" y="54"/>
                      <a:pt x="3" y="32"/>
                      <a:pt x="15" y="0"/>
                    </a:cubicBezTo>
                    <a:cubicBezTo>
                      <a:pt x="15" y="0"/>
                      <a:pt x="23" y="49"/>
                      <a:pt x="23" y="54"/>
                    </a:cubicBezTo>
                    <a:lnTo>
                      <a:pt x="0" y="54"/>
                    </a:lnTo>
                    <a:close/>
                  </a:path>
                </a:pathLst>
              </a:custGeom>
              <a:solidFill>
                <a:srgbClr val="91BF20"/>
              </a:solidFill>
              <a:ln>
                <a:noFill/>
              </a:ln>
            </p:spPr>
            <p:txBody>
              <a:bodyPr/>
              <a:lstStyle/>
              <a:p>
                <a:pPr defTabSz="457200">
                  <a:defRPr/>
                </a:pPr>
                <a:endParaRPr lang="zh-CN" altLang="en-US" dirty="0">
                  <a:solidFill>
                    <a:srgbClr val="000000"/>
                  </a:solidFill>
                  <a:latin typeface="Calibri" panose="020F050202020403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63" name="Freeform 148"/>
              <p:cNvSpPr>
                <a:spLocks/>
              </p:cNvSpPr>
              <p:nvPr/>
            </p:nvSpPr>
            <p:spPr bwMode="auto">
              <a:xfrm>
                <a:off x="1166" y="2277"/>
                <a:ext cx="51" cy="126"/>
              </a:xfrm>
              <a:custGeom>
                <a:avLst/>
                <a:gdLst>
                  <a:gd name="T0" fmla="*/ 22 w 22"/>
                  <a:gd name="T1" fmla="*/ 54 h 54"/>
                  <a:gd name="T2" fmla="*/ 8 w 22"/>
                  <a:gd name="T3" fmla="*/ 0 h 54"/>
                  <a:gd name="T4" fmla="*/ 0 w 22"/>
                  <a:gd name="T5" fmla="*/ 54 h 54"/>
                  <a:gd name="T6" fmla="*/ 22 w 22"/>
                  <a:gd name="T7" fmla="*/ 54 h 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2" h="54">
                    <a:moveTo>
                      <a:pt x="22" y="54"/>
                    </a:moveTo>
                    <a:cubicBezTo>
                      <a:pt x="22" y="54"/>
                      <a:pt x="20" y="32"/>
                      <a:pt x="8" y="0"/>
                    </a:cubicBezTo>
                    <a:cubicBezTo>
                      <a:pt x="8" y="0"/>
                      <a:pt x="0" y="49"/>
                      <a:pt x="0" y="54"/>
                    </a:cubicBezTo>
                    <a:lnTo>
                      <a:pt x="22" y="54"/>
                    </a:lnTo>
                    <a:close/>
                  </a:path>
                </a:pathLst>
              </a:custGeom>
              <a:solidFill>
                <a:srgbClr val="91BF20"/>
              </a:solidFill>
              <a:ln>
                <a:noFill/>
              </a:ln>
            </p:spPr>
            <p:txBody>
              <a:bodyPr/>
              <a:lstStyle/>
              <a:p>
                <a:pPr defTabSz="457200">
                  <a:defRPr/>
                </a:pPr>
                <a:endParaRPr lang="zh-CN" altLang="en-US" dirty="0">
                  <a:solidFill>
                    <a:srgbClr val="000000"/>
                  </a:solidFill>
                  <a:latin typeface="Calibri" panose="020F050202020403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64" name="Freeform 149"/>
              <p:cNvSpPr>
                <a:spLocks/>
              </p:cNvSpPr>
              <p:nvPr/>
            </p:nvSpPr>
            <p:spPr bwMode="auto">
              <a:xfrm>
                <a:off x="1053" y="2277"/>
                <a:ext cx="53" cy="126"/>
              </a:xfrm>
              <a:custGeom>
                <a:avLst/>
                <a:gdLst>
                  <a:gd name="T0" fmla="*/ 23 w 23"/>
                  <a:gd name="T1" fmla="*/ 54 h 54"/>
                  <a:gd name="T2" fmla="*/ 8 w 23"/>
                  <a:gd name="T3" fmla="*/ 0 h 54"/>
                  <a:gd name="T4" fmla="*/ 0 w 23"/>
                  <a:gd name="T5" fmla="*/ 54 h 54"/>
                  <a:gd name="T6" fmla="*/ 23 w 23"/>
                  <a:gd name="T7" fmla="*/ 54 h 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3" h="54">
                    <a:moveTo>
                      <a:pt x="23" y="54"/>
                    </a:moveTo>
                    <a:cubicBezTo>
                      <a:pt x="23" y="54"/>
                      <a:pt x="20" y="32"/>
                      <a:pt x="8" y="0"/>
                    </a:cubicBezTo>
                    <a:cubicBezTo>
                      <a:pt x="8" y="0"/>
                      <a:pt x="0" y="49"/>
                      <a:pt x="0" y="54"/>
                    </a:cubicBezTo>
                    <a:lnTo>
                      <a:pt x="23" y="54"/>
                    </a:lnTo>
                    <a:close/>
                  </a:path>
                </a:pathLst>
              </a:custGeom>
              <a:solidFill>
                <a:srgbClr val="91BF20"/>
              </a:solidFill>
              <a:ln>
                <a:noFill/>
              </a:ln>
            </p:spPr>
            <p:txBody>
              <a:bodyPr/>
              <a:lstStyle/>
              <a:p>
                <a:pPr defTabSz="457200">
                  <a:defRPr/>
                </a:pPr>
                <a:endParaRPr lang="zh-CN" altLang="en-US" dirty="0">
                  <a:solidFill>
                    <a:srgbClr val="000000"/>
                  </a:solidFill>
                  <a:latin typeface="Calibri" panose="020F050202020403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65" name="Freeform 150"/>
              <p:cNvSpPr>
                <a:spLocks/>
              </p:cNvSpPr>
              <p:nvPr/>
            </p:nvSpPr>
            <p:spPr bwMode="auto">
              <a:xfrm>
                <a:off x="935" y="2303"/>
                <a:ext cx="35" cy="101"/>
              </a:xfrm>
              <a:custGeom>
                <a:avLst/>
                <a:gdLst>
                  <a:gd name="T0" fmla="*/ 0 w 15"/>
                  <a:gd name="T1" fmla="*/ 43 h 43"/>
                  <a:gd name="T2" fmla="*/ 9 w 15"/>
                  <a:gd name="T3" fmla="*/ 0 h 43"/>
                  <a:gd name="T4" fmla="*/ 15 w 15"/>
                  <a:gd name="T5" fmla="*/ 43 h 43"/>
                  <a:gd name="T6" fmla="*/ 0 w 15"/>
                  <a:gd name="T7" fmla="*/ 43 h 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5" h="43">
                    <a:moveTo>
                      <a:pt x="0" y="43"/>
                    </a:moveTo>
                    <a:cubicBezTo>
                      <a:pt x="0" y="43"/>
                      <a:pt x="2" y="26"/>
                      <a:pt x="9" y="0"/>
                    </a:cubicBezTo>
                    <a:cubicBezTo>
                      <a:pt x="9" y="0"/>
                      <a:pt x="15" y="39"/>
                      <a:pt x="15" y="43"/>
                    </a:cubicBezTo>
                    <a:lnTo>
                      <a:pt x="0" y="43"/>
                    </a:lnTo>
                    <a:close/>
                  </a:path>
                </a:pathLst>
              </a:custGeom>
              <a:solidFill>
                <a:srgbClr val="91BF20"/>
              </a:solidFill>
              <a:ln>
                <a:noFill/>
              </a:ln>
            </p:spPr>
            <p:txBody>
              <a:bodyPr/>
              <a:lstStyle/>
              <a:p>
                <a:pPr defTabSz="457200">
                  <a:defRPr/>
                </a:pPr>
                <a:endParaRPr lang="zh-CN" altLang="en-US" dirty="0">
                  <a:solidFill>
                    <a:srgbClr val="000000"/>
                  </a:solidFill>
                  <a:latin typeface="Calibri" panose="020F050202020403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66" name="Freeform 151"/>
              <p:cNvSpPr>
                <a:spLocks/>
              </p:cNvSpPr>
              <p:nvPr/>
            </p:nvSpPr>
            <p:spPr bwMode="auto">
              <a:xfrm>
                <a:off x="1106" y="2319"/>
                <a:ext cx="30" cy="85"/>
              </a:xfrm>
              <a:custGeom>
                <a:avLst/>
                <a:gdLst>
                  <a:gd name="T0" fmla="*/ 13 w 13"/>
                  <a:gd name="T1" fmla="*/ 36 h 36"/>
                  <a:gd name="T2" fmla="*/ 4 w 13"/>
                  <a:gd name="T3" fmla="*/ 0 h 36"/>
                  <a:gd name="T4" fmla="*/ 0 w 13"/>
                  <a:gd name="T5" fmla="*/ 36 h 36"/>
                  <a:gd name="T6" fmla="*/ 13 w 13"/>
                  <a:gd name="T7" fmla="*/ 36 h 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3" h="36">
                    <a:moveTo>
                      <a:pt x="13" y="36"/>
                    </a:moveTo>
                    <a:cubicBezTo>
                      <a:pt x="13" y="36"/>
                      <a:pt x="11" y="19"/>
                      <a:pt x="4" y="0"/>
                    </a:cubicBezTo>
                    <a:cubicBezTo>
                      <a:pt x="4" y="0"/>
                      <a:pt x="0" y="33"/>
                      <a:pt x="0" y="36"/>
                    </a:cubicBezTo>
                    <a:lnTo>
                      <a:pt x="13" y="36"/>
                    </a:lnTo>
                    <a:close/>
                  </a:path>
                </a:pathLst>
              </a:custGeom>
              <a:solidFill>
                <a:srgbClr val="91BF20"/>
              </a:solidFill>
              <a:ln>
                <a:noFill/>
              </a:ln>
            </p:spPr>
            <p:txBody>
              <a:bodyPr/>
              <a:lstStyle/>
              <a:p>
                <a:pPr defTabSz="457200">
                  <a:defRPr/>
                </a:pPr>
                <a:endParaRPr lang="zh-CN" altLang="en-US" dirty="0">
                  <a:solidFill>
                    <a:srgbClr val="000000"/>
                  </a:solidFill>
                  <a:latin typeface="Calibri" panose="020F050202020403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67" name="Freeform 152"/>
              <p:cNvSpPr>
                <a:spLocks/>
              </p:cNvSpPr>
              <p:nvPr/>
            </p:nvSpPr>
            <p:spPr bwMode="auto">
              <a:xfrm>
                <a:off x="1244" y="2303"/>
                <a:ext cx="30" cy="101"/>
              </a:xfrm>
              <a:custGeom>
                <a:avLst/>
                <a:gdLst>
                  <a:gd name="T0" fmla="*/ 0 w 13"/>
                  <a:gd name="T1" fmla="*/ 43 h 43"/>
                  <a:gd name="T2" fmla="*/ 8 w 13"/>
                  <a:gd name="T3" fmla="*/ 0 h 43"/>
                  <a:gd name="T4" fmla="*/ 13 w 13"/>
                  <a:gd name="T5" fmla="*/ 43 h 43"/>
                  <a:gd name="T6" fmla="*/ 0 w 13"/>
                  <a:gd name="T7" fmla="*/ 43 h 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3" h="43">
                    <a:moveTo>
                      <a:pt x="0" y="43"/>
                    </a:moveTo>
                    <a:cubicBezTo>
                      <a:pt x="0" y="43"/>
                      <a:pt x="2" y="23"/>
                      <a:pt x="8" y="0"/>
                    </a:cubicBezTo>
                    <a:cubicBezTo>
                      <a:pt x="8" y="0"/>
                      <a:pt x="13" y="40"/>
                      <a:pt x="13" y="43"/>
                    </a:cubicBezTo>
                    <a:lnTo>
                      <a:pt x="0" y="43"/>
                    </a:lnTo>
                    <a:close/>
                  </a:path>
                </a:pathLst>
              </a:custGeom>
              <a:solidFill>
                <a:srgbClr val="91BF20"/>
              </a:solidFill>
              <a:ln>
                <a:noFill/>
              </a:ln>
            </p:spPr>
            <p:txBody>
              <a:bodyPr/>
              <a:lstStyle/>
              <a:p>
                <a:pPr defTabSz="457200">
                  <a:defRPr/>
                </a:pPr>
                <a:endParaRPr lang="zh-CN" altLang="en-US" dirty="0">
                  <a:solidFill>
                    <a:srgbClr val="000000"/>
                  </a:solidFill>
                  <a:latin typeface="Calibri" panose="020F050202020403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68" name="Freeform 153"/>
              <p:cNvSpPr>
                <a:spLocks/>
              </p:cNvSpPr>
              <p:nvPr/>
            </p:nvSpPr>
            <p:spPr bwMode="auto">
              <a:xfrm>
                <a:off x="1214" y="2319"/>
                <a:ext cx="29" cy="85"/>
              </a:xfrm>
              <a:custGeom>
                <a:avLst/>
                <a:gdLst>
                  <a:gd name="T0" fmla="*/ 13 w 13"/>
                  <a:gd name="T1" fmla="*/ 36 h 36"/>
                  <a:gd name="T2" fmla="*/ 5 w 13"/>
                  <a:gd name="T3" fmla="*/ 0 h 36"/>
                  <a:gd name="T4" fmla="*/ 0 w 13"/>
                  <a:gd name="T5" fmla="*/ 36 h 36"/>
                  <a:gd name="T6" fmla="*/ 13 w 13"/>
                  <a:gd name="T7" fmla="*/ 36 h 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3" h="36">
                    <a:moveTo>
                      <a:pt x="13" y="36"/>
                    </a:moveTo>
                    <a:cubicBezTo>
                      <a:pt x="13" y="36"/>
                      <a:pt x="12" y="19"/>
                      <a:pt x="5" y="0"/>
                    </a:cubicBezTo>
                    <a:cubicBezTo>
                      <a:pt x="5" y="0"/>
                      <a:pt x="0" y="33"/>
                      <a:pt x="0" y="36"/>
                    </a:cubicBezTo>
                    <a:lnTo>
                      <a:pt x="13" y="36"/>
                    </a:lnTo>
                    <a:close/>
                  </a:path>
                </a:pathLst>
              </a:custGeom>
              <a:solidFill>
                <a:srgbClr val="91BF20"/>
              </a:solidFill>
              <a:ln>
                <a:noFill/>
              </a:ln>
            </p:spPr>
            <p:txBody>
              <a:bodyPr/>
              <a:lstStyle/>
              <a:p>
                <a:pPr defTabSz="457200">
                  <a:defRPr/>
                </a:pPr>
                <a:endParaRPr lang="zh-CN" altLang="en-US" dirty="0">
                  <a:solidFill>
                    <a:srgbClr val="000000"/>
                  </a:solidFill>
                  <a:latin typeface="Calibri" panose="020F050202020403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69" name="Freeform 154"/>
              <p:cNvSpPr>
                <a:spLocks/>
              </p:cNvSpPr>
              <p:nvPr/>
            </p:nvSpPr>
            <p:spPr bwMode="auto">
              <a:xfrm>
                <a:off x="1120" y="2305"/>
                <a:ext cx="53" cy="99"/>
              </a:xfrm>
              <a:custGeom>
                <a:avLst/>
                <a:gdLst>
                  <a:gd name="T0" fmla="*/ 23 w 23"/>
                  <a:gd name="T1" fmla="*/ 42 h 42"/>
                  <a:gd name="T2" fmla="*/ 8 w 23"/>
                  <a:gd name="T3" fmla="*/ 0 h 42"/>
                  <a:gd name="T4" fmla="*/ 0 w 23"/>
                  <a:gd name="T5" fmla="*/ 42 h 42"/>
                  <a:gd name="T6" fmla="*/ 23 w 23"/>
                  <a:gd name="T7" fmla="*/ 42 h 4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3" h="42">
                    <a:moveTo>
                      <a:pt x="23" y="42"/>
                    </a:moveTo>
                    <a:cubicBezTo>
                      <a:pt x="23" y="42"/>
                      <a:pt x="20" y="24"/>
                      <a:pt x="8" y="0"/>
                    </a:cubicBezTo>
                    <a:cubicBezTo>
                      <a:pt x="8" y="0"/>
                      <a:pt x="0" y="39"/>
                      <a:pt x="0" y="42"/>
                    </a:cubicBezTo>
                    <a:lnTo>
                      <a:pt x="23" y="42"/>
                    </a:lnTo>
                    <a:close/>
                  </a:path>
                </a:pathLst>
              </a:custGeom>
              <a:solidFill>
                <a:srgbClr val="91BF20"/>
              </a:solidFill>
              <a:ln>
                <a:noFill/>
              </a:ln>
            </p:spPr>
            <p:txBody>
              <a:bodyPr/>
              <a:lstStyle/>
              <a:p>
                <a:pPr defTabSz="457200">
                  <a:defRPr/>
                </a:pPr>
                <a:endParaRPr lang="zh-CN" altLang="en-US" dirty="0">
                  <a:solidFill>
                    <a:srgbClr val="000000"/>
                  </a:solidFill>
                  <a:latin typeface="Calibri" panose="020F050202020403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70" name="Freeform 155"/>
              <p:cNvSpPr>
                <a:spLocks/>
              </p:cNvSpPr>
              <p:nvPr/>
            </p:nvSpPr>
            <p:spPr bwMode="auto">
              <a:xfrm>
                <a:off x="1007" y="2287"/>
                <a:ext cx="53" cy="116"/>
              </a:xfrm>
              <a:custGeom>
                <a:avLst/>
                <a:gdLst>
                  <a:gd name="T0" fmla="*/ 0 w 23"/>
                  <a:gd name="T1" fmla="*/ 50 h 50"/>
                  <a:gd name="T2" fmla="*/ 14 w 23"/>
                  <a:gd name="T3" fmla="*/ 0 h 50"/>
                  <a:gd name="T4" fmla="*/ 23 w 23"/>
                  <a:gd name="T5" fmla="*/ 50 h 50"/>
                  <a:gd name="T6" fmla="*/ 0 w 23"/>
                  <a:gd name="T7" fmla="*/ 50 h 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3" h="50">
                    <a:moveTo>
                      <a:pt x="0" y="50"/>
                    </a:moveTo>
                    <a:cubicBezTo>
                      <a:pt x="0" y="50"/>
                      <a:pt x="2" y="30"/>
                      <a:pt x="14" y="0"/>
                    </a:cubicBezTo>
                    <a:cubicBezTo>
                      <a:pt x="14" y="0"/>
                      <a:pt x="23" y="46"/>
                      <a:pt x="23" y="50"/>
                    </a:cubicBezTo>
                    <a:lnTo>
                      <a:pt x="0" y="50"/>
                    </a:lnTo>
                    <a:close/>
                  </a:path>
                </a:pathLst>
              </a:custGeom>
              <a:solidFill>
                <a:srgbClr val="91BF20"/>
              </a:solidFill>
              <a:ln>
                <a:noFill/>
              </a:ln>
            </p:spPr>
            <p:txBody>
              <a:bodyPr/>
              <a:lstStyle/>
              <a:p>
                <a:pPr defTabSz="457200">
                  <a:defRPr/>
                </a:pPr>
                <a:endParaRPr lang="zh-CN" altLang="en-US" dirty="0">
                  <a:solidFill>
                    <a:srgbClr val="000000"/>
                  </a:solidFill>
                  <a:latin typeface="Calibri" panose="020F050202020403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71" name="Freeform 156"/>
              <p:cNvSpPr>
                <a:spLocks/>
              </p:cNvSpPr>
              <p:nvPr/>
            </p:nvSpPr>
            <p:spPr bwMode="auto">
              <a:xfrm>
                <a:off x="1297" y="2277"/>
                <a:ext cx="67" cy="126"/>
              </a:xfrm>
              <a:custGeom>
                <a:avLst/>
                <a:gdLst>
                  <a:gd name="T0" fmla="*/ 0 w 29"/>
                  <a:gd name="T1" fmla="*/ 54 h 54"/>
                  <a:gd name="T2" fmla="*/ 18 w 29"/>
                  <a:gd name="T3" fmla="*/ 0 h 54"/>
                  <a:gd name="T4" fmla="*/ 29 w 29"/>
                  <a:gd name="T5" fmla="*/ 54 h 54"/>
                  <a:gd name="T6" fmla="*/ 0 w 29"/>
                  <a:gd name="T7" fmla="*/ 54 h 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9" h="54">
                    <a:moveTo>
                      <a:pt x="0" y="54"/>
                    </a:moveTo>
                    <a:cubicBezTo>
                      <a:pt x="0" y="54"/>
                      <a:pt x="3" y="32"/>
                      <a:pt x="18" y="0"/>
                    </a:cubicBezTo>
                    <a:cubicBezTo>
                      <a:pt x="18" y="0"/>
                      <a:pt x="29" y="49"/>
                      <a:pt x="29" y="54"/>
                    </a:cubicBezTo>
                    <a:lnTo>
                      <a:pt x="0" y="54"/>
                    </a:lnTo>
                    <a:close/>
                  </a:path>
                </a:pathLst>
              </a:custGeom>
              <a:solidFill>
                <a:srgbClr val="91BF20"/>
              </a:solidFill>
              <a:ln>
                <a:noFill/>
              </a:ln>
            </p:spPr>
            <p:txBody>
              <a:bodyPr/>
              <a:lstStyle/>
              <a:p>
                <a:pPr defTabSz="457200">
                  <a:defRPr/>
                </a:pPr>
                <a:endParaRPr lang="zh-CN" altLang="en-US" dirty="0">
                  <a:solidFill>
                    <a:srgbClr val="000000"/>
                  </a:solidFill>
                  <a:latin typeface="Calibri" panose="020F050202020403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72" name="Freeform 157"/>
              <p:cNvSpPr>
                <a:spLocks/>
              </p:cNvSpPr>
              <p:nvPr/>
            </p:nvSpPr>
            <p:spPr bwMode="auto">
              <a:xfrm>
                <a:off x="1560" y="2277"/>
                <a:ext cx="64" cy="126"/>
              </a:xfrm>
              <a:custGeom>
                <a:avLst/>
                <a:gdLst>
                  <a:gd name="T0" fmla="*/ 28 w 28"/>
                  <a:gd name="T1" fmla="*/ 54 h 54"/>
                  <a:gd name="T2" fmla="*/ 11 w 28"/>
                  <a:gd name="T3" fmla="*/ 0 h 54"/>
                  <a:gd name="T4" fmla="*/ 0 w 28"/>
                  <a:gd name="T5" fmla="*/ 54 h 54"/>
                  <a:gd name="T6" fmla="*/ 28 w 28"/>
                  <a:gd name="T7" fmla="*/ 54 h 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8" h="54">
                    <a:moveTo>
                      <a:pt x="28" y="54"/>
                    </a:moveTo>
                    <a:cubicBezTo>
                      <a:pt x="28" y="54"/>
                      <a:pt x="25" y="32"/>
                      <a:pt x="11" y="0"/>
                    </a:cubicBezTo>
                    <a:cubicBezTo>
                      <a:pt x="11" y="0"/>
                      <a:pt x="0" y="49"/>
                      <a:pt x="0" y="54"/>
                    </a:cubicBezTo>
                    <a:lnTo>
                      <a:pt x="28" y="54"/>
                    </a:lnTo>
                    <a:close/>
                  </a:path>
                </a:pathLst>
              </a:custGeom>
              <a:solidFill>
                <a:srgbClr val="91BF20"/>
              </a:solidFill>
              <a:ln>
                <a:noFill/>
              </a:ln>
            </p:spPr>
            <p:txBody>
              <a:bodyPr/>
              <a:lstStyle/>
              <a:p>
                <a:pPr defTabSz="457200">
                  <a:defRPr/>
                </a:pPr>
                <a:endParaRPr lang="zh-CN" altLang="en-US" dirty="0">
                  <a:solidFill>
                    <a:srgbClr val="000000"/>
                  </a:solidFill>
                  <a:latin typeface="Calibri" panose="020F050202020403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73" name="Freeform 158"/>
              <p:cNvSpPr>
                <a:spLocks/>
              </p:cNvSpPr>
              <p:nvPr/>
            </p:nvSpPr>
            <p:spPr bwMode="auto">
              <a:xfrm>
                <a:off x="1419" y="2277"/>
                <a:ext cx="65" cy="126"/>
              </a:xfrm>
              <a:custGeom>
                <a:avLst/>
                <a:gdLst>
                  <a:gd name="T0" fmla="*/ 28 w 28"/>
                  <a:gd name="T1" fmla="*/ 54 h 54"/>
                  <a:gd name="T2" fmla="*/ 11 w 28"/>
                  <a:gd name="T3" fmla="*/ 0 h 54"/>
                  <a:gd name="T4" fmla="*/ 0 w 28"/>
                  <a:gd name="T5" fmla="*/ 54 h 54"/>
                  <a:gd name="T6" fmla="*/ 28 w 28"/>
                  <a:gd name="T7" fmla="*/ 54 h 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8" h="54">
                    <a:moveTo>
                      <a:pt x="28" y="54"/>
                    </a:moveTo>
                    <a:cubicBezTo>
                      <a:pt x="28" y="54"/>
                      <a:pt x="25" y="32"/>
                      <a:pt x="11" y="0"/>
                    </a:cubicBezTo>
                    <a:cubicBezTo>
                      <a:pt x="11" y="0"/>
                      <a:pt x="0" y="49"/>
                      <a:pt x="0" y="54"/>
                    </a:cubicBezTo>
                    <a:lnTo>
                      <a:pt x="28" y="54"/>
                    </a:lnTo>
                    <a:close/>
                  </a:path>
                </a:pathLst>
              </a:custGeom>
              <a:solidFill>
                <a:srgbClr val="91BF20"/>
              </a:solidFill>
              <a:ln>
                <a:noFill/>
              </a:ln>
            </p:spPr>
            <p:txBody>
              <a:bodyPr/>
              <a:lstStyle/>
              <a:p>
                <a:pPr defTabSz="457200">
                  <a:defRPr/>
                </a:pPr>
                <a:endParaRPr lang="zh-CN" altLang="en-US" dirty="0">
                  <a:solidFill>
                    <a:srgbClr val="000000"/>
                  </a:solidFill>
                  <a:latin typeface="Calibri" panose="020F050202020403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74" name="Freeform 159"/>
              <p:cNvSpPr>
                <a:spLocks/>
              </p:cNvSpPr>
              <p:nvPr/>
            </p:nvSpPr>
            <p:spPr bwMode="auto">
              <a:xfrm>
                <a:off x="1274" y="2303"/>
                <a:ext cx="42" cy="101"/>
              </a:xfrm>
              <a:custGeom>
                <a:avLst/>
                <a:gdLst>
                  <a:gd name="T0" fmla="*/ 0 w 18"/>
                  <a:gd name="T1" fmla="*/ 43 h 43"/>
                  <a:gd name="T2" fmla="*/ 11 w 18"/>
                  <a:gd name="T3" fmla="*/ 0 h 43"/>
                  <a:gd name="T4" fmla="*/ 18 w 18"/>
                  <a:gd name="T5" fmla="*/ 43 h 43"/>
                  <a:gd name="T6" fmla="*/ 0 w 18"/>
                  <a:gd name="T7" fmla="*/ 43 h 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8" h="43">
                    <a:moveTo>
                      <a:pt x="0" y="43"/>
                    </a:moveTo>
                    <a:cubicBezTo>
                      <a:pt x="0" y="43"/>
                      <a:pt x="2" y="26"/>
                      <a:pt x="11" y="0"/>
                    </a:cubicBezTo>
                    <a:cubicBezTo>
                      <a:pt x="11" y="0"/>
                      <a:pt x="18" y="39"/>
                      <a:pt x="18" y="43"/>
                    </a:cubicBezTo>
                    <a:lnTo>
                      <a:pt x="0" y="43"/>
                    </a:lnTo>
                    <a:close/>
                  </a:path>
                </a:pathLst>
              </a:custGeom>
              <a:solidFill>
                <a:srgbClr val="91BF20"/>
              </a:solidFill>
              <a:ln>
                <a:noFill/>
              </a:ln>
            </p:spPr>
            <p:txBody>
              <a:bodyPr/>
              <a:lstStyle/>
              <a:p>
                <a:pPr defTabSz="457200">
                  <a:defRPr/>
                </a:pPr>
                <a:endParaRPr lang="zh-CN" altLang="en-US" dirty="0">
                  <a:solidFill>
                    <a:srgbClr val="000000"/>
                  </a:solidFill>
                  <a:latin typeface="Calibri" panose="020F050202020403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75" name="Freeform 160"/>
              <p:cNvSpPr>
                <a:spLocks/>
              </p:cNvSpPr>
              <p:nvPr/>
            </p:nvSpPr>
            <p:spPr bwMode="auto">
              <a:xfrm>
                <a:off x="1484" y="2319"/>
                <a:ext cx="39" cy="85"/>
              </a:xfrm>
              <a:custGeom>
                <a:avLst/>
                <a:gdLst>
                  <a:gd name="T0" fmla="*/ 17 w 17"/>
                  <a:gd name="T1" fmla="*/ 36 h 36"/>
                  <a:gd name="T2" fmla="*/ 6 w 17"/>
                  <a:gd name="T3" fmla="*/ 0 h 36"/>
                  <a:gd name="T4" fmla="*/ 0 w 17"/>
                  <a:gd name="T5" fmla="*/ 36 h 36"/>
                  <a:gd name="T6" fmla="*/ 17 w 17"/>
                  <a:gd name="T7" fmla="*/ 36 h 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7" h="36">
                    <a:moveTo>
                      <a:pt x="17" y="36"/>
                    </a:moveTo>
                    <a:cubicBezTo>
                      <a:pt x="17" y="36"/>
                      <a:pt x="15" y="19"/>
                      <a:pt x="6" y="0"/>
                    </a:cubicBezTo>
                    <a:cubicBezTo>
                      <a:pt x="6" y="0"/>
                      <a:pt x="0" y="33"/>
                      <a:pt x="0" y="36"/>
                    </a:cubicBezTo>
                    <a:lnTo>
                      <a:pt x="17" y="36"/>
                    </a:lnTo>
                    <a:close/>
                  </a:path>
                </a:pathLst>
              </a:custGeom>
              <a:solidFill>
                <a:srgbClr val="91BF20"/>
              </a:solidFill>
              <a:ln>
                <a:noFill/>
              </a:ln>
            </p:spPr>
            <p:txBody>
              <a:bodyPr/>
              <a:lstStyle/>
              <a:p>
                <a:pPr defTabSz="457200">
                  <a:defRPr/>
                </a:pPr>
                <a:endParaRPr lang="zh-CN" altLang="en-US" dirty="0">
                  <a:solidFill>
                    <a:srgbClr val="000000"/>
                  </a:solidFill>
                  <a:latin typeface="Calibri" panose="020F050202020403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76" name="Freeform 161"/>
              <p:cNvSpPr>
                <a:spLocks/>
              </p:cNvSpPr>
              <p:nvPr/>
            </p:nvSpPr>
            <p:spPr bwMode="auto">
              <a:xfrm>
                <a:off x="1659" y="2303"/>
                <a:ext cx="37" cy="101"/>
              </a:xfrm>
              <a:custGeom>
                <a:avLst/>
                <a:gdLst>
                  <a:gd name="T0" fmla="*/ 0 w 16"/>
                  <a:gd name="T1" fmla="*/ 43 h 43"/>
                  <a:gd name="T2" fmla="*/ 10 w 16"/>
                  <a:gd name="T3" fmla="*/ 0 h 43"/>
                  <a:gd name="T4" fmla="*/ 16 w 16"/>
                  <a:gd name="T5" fmla="*/ 43 h 43"/>
                  <a:gd name="T6" fmla="*/ 0 w 16"/>
                  <a:gd name="T7" fmla="*/ 43 h 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6" h="43">
                    <a:moveTo>
                      <a:pt x="0" y="43"/>
                    </a:moveTo>
                    <a:cubicBezTo>
                      <a:pt x="0" y="43"/>
                      <a:pt x="2" y="23"/>
                      <a:pt x="10" y="0"/>
                    </a:cubicBezTo>
                    <a:cubicBezTo>
                      <a:pt x="10" y="0"/>
                      <a:pt x="16" y="40"/>
                      <a:pt x="16" y="43"/>
                    </a:cubicBezTo>
                    <a:lnTo>
                      <a:pt x="0" y="43"/>
                    </a:lnTo>
                    <a:close/>
                  </a:path>
                </a:pathLst>
              </a:custGeom>
              <a:solidFill>
                <a:srgbClr val="91BF20"/>
              </a:solidFill>
              <a:ln>
                <a:noFill/>
              </a:ln>
            </p:spPr>
            <p:txBody>
              <a:bodyPr/>
              <a:lstStyle/>
              <a:p>
                <a:pPr defTabSz="457200">
                  <a:defRPr/>
                </a:pPr>
                <a:endParaRPr lang="zh-CN" altLang="en-US" dirty="0">
                  <a:solidFill>
                    <a:srgbClr val="000000"/>
                  </a:solidFill>
                  <a:latin typeface="Calibri" panose="020F050202020403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77" name="Freeform 162"/>
              <p:cNvSpPr>
                <a:spLocks/>
              </p:cNvSpPr>
              <p:nvPr/>
            </p:nvSpPr>
            <p:spPr bwMode="auto">
              <a:xfrm>
                <a:off x="1622" y="2319"/>
                <a:ext cx="37" cy="85"/>
              </a:xfrm>
              <a:custGeom>
                <a:avLst/>
                <a:gdLst>
                  <a:gd name="T0" fmla="*/ 16 w 16"/>
                  <a:gd name="T1" fmla="*/ 36 h 36"/>
                  <a:gd name="T2" fmla="*/ 6 w 16"/>
                  <a:gd name="T3" fmla="*/ 0 h 36"/>
                  <a:gd name="T4" fmla="*/ 0 w 16"/>
                  <a:gd name="T5" fmla="*/ 36 h 36"/>
                  <a:gd name="T6" fmla="*/ 16 w 16"/>
                  <a:gd name="T7" fmla="*/ 36 h 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6" h="36">
                    <a:moveTo>
                      <a:pt x="16" y="36"/>
                    </a:moveTo>
                    <a:cubicBezTo>
                      <a:pt x="16" y="36"/>
                      <a:pt x="14" y="19"/>
                      <a:pt x="6" y="0"/>
                    </a:cubicBezTo>
                    <a:cubicBezTo>
                      <a:pt x="6" y="0"/>
                      <a:pt x="0" y="33"/>
                      <a:pt x="0" y="36"/>
                    </a:cubicBezTo>
                    <a:lnTo>
                      <a:pt x="16" y="36"/>
                    </a:lnTo>
                    <a:close/>
                  </a:path>
                </a:pathLst>
              </a:custGeom>
              <a:solidFill>
                <a:srgbClr val="91BF20"/>
              </a:solidFill>
              <a:ln>
                <a:noFill/>
              </a:ln>
            </p:spPr>
            <p:txBody>
              <a:bodyPr/>
              <a:lstStyle/>
              <a:p>
                <a:pPr defTabSz="457200">
                  <a:defRPr/>
                </a:pPr>
                <a:endParaRPr lang="zh-CN" altLang="en-US" dirty="0">
                  <a:solidFill>
                    <a:srgbClr val="000000"/>
                  </a:solidFill>
                  <a:latin typeface="Calibri" panose="020F050202020403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78" name="Freeform 163"/>
              <p:cNvSpPr>
                <a:spLocks/>
              </p:cNvSpPr>
              <p:nvPr/>
            </p:nvSpPr>
            <p:spPr bwMode="auto">
              <a:xfrm>
                <a:off x="1502" y="2305"/>
                <a:ext cx="67" cy="99"/>
              </a:xfrm>
              <a:custGeom>
                <a:avLst/>
                <a:gdLst>
                  <a:gd name="T0" fmla="*/ 29 w 29"/>
                  <a:gd name="T1" fmla="*/ 42 h 42"/>
                  <a:gd name="T2" fmla="*/ 11 w 29"/>
                  <a:gd name="T3" fmla="*/ 0 h 42"/>
                  <a:gd name="T4" fmla="*/ 0 w 29"/>
                  <a:gd name="T5" fmla="*/ 42 h 42"/>
                  <a:gd name="T6" fmla="*/ 29 w 29"/>
                  <a:gd name="T7" fmla="*/ 42 h 4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9" h="42">
                    <a:moveTo>
                      <a:pt x="29" y="42"/>
                    </a:moveTo>
                    <a:cubicBezTo>
                      <a:pt x="29" y="42"/>
                      <a:pt x="26" y="24"/>
                      <a:pt x="11" y="0"/>
                    </a:cubicBezTo>
                    <a:cubicBezTo>
                      <a:pt x="11" y="0"/>
                      <a:pt x="0" y="39"/>
                      <a:pt x="0" y="42"/>
                    </a:cubicBezTo>
                    <a:lnTo>
                      <a:pt x="29" y="42"/>
                    </a:lnTo>
                    <a:close/>
                  </a:path>
                </a:pathLst>
              </a:custGeom>
              <a:solidFill>
                <a:srgbClr val="91BF20"/>
              </a:solidFill>
              <a:ln>
                <a:noFill/>
              </a:ln>
            </p:spPr>
            <p:txBody>
              <a:bodyPr/>
              <a:lstStyle/>
              <a:p>
                <a:pPr defTabSz="457200">
                  <a:defRPr/>
                </a:pPr>
                <a:endParaRPr lang="zh-CN" altLang="en-US" dirty="0">
                  <a:solidFill>
                    <a:srgbClr val="000000"/>
                  </a:solidFill>
                  <a:latin typeface="Calibri" panose="020F050202020403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79" name="Freeform 164"/>
              <p:cNvSpPr>
                <a:spLocks/>
              </p:cNvSpPr>
              <p:nvPr/>
            </p:nvSpPr>
            <p:spPr bwMode="auto">
              <a:xfrm>
                <a:off x="1364" y="2287"/>
                <a:ext cx="65" cy="116"/>
              </a:xfrm>
              <a:custGeom>
                <a:avLst/>
                <a:gdLst>
                  <a:gd name="T0" fmla="*/ 0 w 28"/>
                  <a:gd name="T1" fmla="*/ 50 h 50"/>
                  <a:gd name="T2" fmla="*/ 17 w 28"/>
                  <a:gd name="T3" fmla="*/ 0 h 50"/>
                  <a:gd name="T4" fmla="*/ 28 w 28"/>
                  <a:gd name="T5" fmla="*/ 50 h 50"/>
                  <a:gd name="T6" fmla="*/ 0 w 28"/>
                  <a:gd name="T7" fmla="*/ 50 h 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8" h="50">
                    <a:moveTo>
                      <a:pt x="0" y="50"/>
                    </a:moveTo>
                    <a:cubicBezTo>
                      <a:pt x="0" y="50"/>
                      <a:pt x="3" y="30"/>
                      <a:pt x="17" y="0"/>
                    </a:cubicBezTo>
                    <a:cubicBezTo>
                      <a:pt x="17" y="0"/>
                      <a:pt x="28" y="46"/>
                      <a:pt x="28" y="50"/>
                    </a:cubicBezTo>
                    <a:lnTo>
                      <a:pt x="0" y="50"/>
                    </a:lnTo>
                    <a:close/>
                  </a:path>
                </a:pathLst>
              </a:custGeom>
              <a:solidFill>
                <a:srgbClr val="91BF20"/>
              </a:solidFill>
              <a:ln>
                <a:noFill/>
              </a:ln>
            </p:spPr>
            <p:txBody>
              <a:bodyPr/>
              <a:lstStyle/>
              <a:p>
                <a:pPr defTabSz="457200">
                  <a:defRPr/>
                </a:pPr>
                <a:endParaRPr lang="zh-CN" altLang="en-US" dirty="0">
                  <a:solidFill>
                    <a:srgbClr val="000000"/>
                  </a:solidFill>
                  <a:latin typeface="Calibri" panose="020F050202020403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80" name="Freeform 165"/>
              <p:cNvSpPr>
                <a:spLocks/>
              </p:cNvSpPr>
              <p:nvPr/>
            </p:nvSpPr>
            <p:spPr bwMode="auto">
              <a:xfrm>
                <a:off x="1714" y="2277"/>
                <a:ext cx="53" cy="126"/>
              </a:xfrm>
              <a:custGeom>
                <a:avLst/>
                <a:gdLst>
                  <a:gd name="T0" fmla="*/ 0 w 23"/>
                  <a:gd name="T1" fmla="*/ 54 h 54"/>
                  <a:gd name="T2" fmla="*/ 14 w 23"/>
                  <a:gd name="T3" fmla="*/ 0 h 54"/>
                  <a:gd name="T4" fmla="*/ 23 w 23"/>
                  <a:gd name="T5" fmla="*/ 54 h 54"/>
                  <a:gd name="T6" fmla="*/ 0 w 23"/>
                  <a:gd name="T7" fmla="*/ 54 h 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3" h="54">
                    <a:moveTo>
                      <a:pt x="0" y="54"/>
                    </a:moveTo>
                    <a:cubicBezTo>
                      <a:pt x="0" y="54"/>
                      <a:pt x="3" y="32"/>
                      <a:pt x="14" y="0"/>
                    </a:cubicBezTo>
                    <a:cubicBezTo>
                      <a:pt x="14" y="0"/>
                      <a:pt x="23" y="49"/>
                      <a:pt x="23" y="54"/>
                    </a:cubicBezTo>
                    <a:lnTo>
                      <a:pt x="0" y="54"/>
                    </a:lnTo>
                    <a:close/>
                  </a:path>
                </a:pathLst>
              </a:custGeom>
              <a:solidFill>
                <a:srgbClr val="91BF20"/>
              </a:solidFill>
              <a:ln>
                <a:noFill/>
              </a:ln>
            </p:spPr>
            <p:txBody>
              <a:bodyPr/>
              <a:lstStyle/>
              <a:p>
                <a:pPr defTabSz="457200">
                  <a:defRPr/>
                </a:pPr>
                <a:endParaRPr lang="zh-CN" altLang="en-US" dirty="0">
                  <a:solidFill>
                    <a:srgbClr val="000000"/>
                  </a:solidFill>
                  <a:latin typeface="Calibri" panose="020F050202020403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81" name="Freeform 166"/>
              <p:cNvSpPr>
                <a:spLocks/>
              </p:cNvSpPr>
              <p:nvPr/>
            </p:nvSpPr>
            <p:spPr bwMode="auto">
              <a:xfrm>
                <a:off x="1926" y="2277"/>
                <a:ext cx="51" cy="126"/>
              </a:xfrm>
              <a:custGeom>
                <a:avLst/>
                <a:gdLst>
                  <a:gd name="T0" fmla="*/ 22 w 22"/>
                  <a:gd name="T1" fmla="*/ 54 h 54"/>
                  <a:gd name="T2" fmla="*/ 8 w 22"/>
                  <a:gd name="T3" fmla="*/ 0 h 54"/>
                  <a:gd name="T4" fmla="*/ 0 w 22"/>
                  <a:gd name="T5" fmla="*/ 54 h 54"/>
                  <a:gd name="T6" fmla="*/ 22 w 22"/>
                  <a:gd name="T7" fmla="*/ 54 h 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2" h="54">
                    <a:moveTo>
                      <a:pt x="22" y="54"/>
                    </a:moveTo>
                    <a:cubicBezTo>
                      <a:pt x="22" y="54"/>
                      <a:pt x="20" y="32"/>
                      <a:pt x="8" y="0"/>
                    </a:cubicBezTo>
                    <a:cubicBezTo>
                      <a:pt x="8" y="0"/>
                      <a:pt x="0" y="49"/>
                      <a:pt x="0" y="54"/>
                    </a:cubicBezTo>
                    <a:lnTo>
                      <a:pt x="22" y="54"/>
                    </a:lnTo>
                    <a:close/>
                  </a:path>
                </a:pathLst>
              </a:custGeom>
              <a:solidFill>
                <a:srgbClr val="91BF20"/>
              </a:solidFill>
              <a:ln>
                <a:noFill/>
              </a:ln>
            </p:spPr>
            <p:txBody>
              <a:bodyPr/>
              <a:lstStyle/>
              <a:p>
                <a:pPr defTabSz="457200">
                  <a:defRPr/>
                </a:pPr>
                <a:endParaRPr lang="zh-CN" altLang="en-US" dirty="0">
                  <a:solidFill>
                    <a:srgbClr val="000000"/>
                  </a:solidFill>
                  <a:latin typeface="Calibri" panose="020F050202020403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82" name="Freeform 167"/>
              <p:cNvSpPr>
                <a:spLocks/>
              </p:cNvSpPr>
              <p:nvPr/>
            </p:nvSpPr>
            <p:spPr bwMode="auto">
              <a:xfrm>
                <a:off x="1813" y="2277"/>
                <a:ext cx="51" cy="126"/>
              </a:xfrm>
              <a:custGeom>
                <a:avLst/>
                <a:gdLst>
                  <a:gd name="T0" fmla="*/ 22 w 22"/>
                  <a:gd name="T1" fmla="*/ 54 h 54"/>
                  <a:gd name="T2" fmla="*/ 8 w 22"/>
                  <a:gd name="T3" fmla="*/ 0 h 54"/>
                  <a:gd name="T4" fmla="*/ 0 w 22"/>
                  <a:gd name="T5" fmla="*/ 54 h 54"/>
                  <a:gd name="T6" fmla="*/ 22 w 22"/>
                  <a:gd name="T7" fmla="*/ 54 h 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2" h="54">
                    <a:moveTo>
                      <a:pt x="22" y="54"/>
                    </a:moveTo>
                    <a:cubicBezTo>
                      <a:pt x="22" y="54"/>
                      <a:pt x="20" y="32"/>
                      <a:pt x="8" y="0"/>
                    </a:cubicBezTo>
                    <a:cubicBezTo>
                      <a:pt x="8" y="0"/>
                      <a:pt x="0" y="49"/>
                      <a:pt x="0" y="54"/>
                    </a:cubicBezTo>
                    <a:lnTo>
                      <a:pt x="22" y="54"/>
                    </a:lnTo>
                    <a:close/>
                  </a:path>
                </a:pathLst>
              </a:custGeom>
              <a:solidFill>
                <a:srgbClr val="91BF20"/>
              </a:solidFill>
              <a:ln>
                <a:noFill/>
              </a:ln>
            </p:spPr>
            <p:txBody>
              <a:bodyPr/>
              <a:lstStyle/>
              <a:p>
                <a:pPr defTabSz="457200">
                  <a:defRPr/>
                </a:pPr>
                <a:endParaRPr lang="zh-CN" altLang="en-US" dirty="0">
                  <a:solidFill>
                    <a:srgbClr val="000000"/>
                  </a:solidFill>
                  <a:latin typeface="Calibri" panose="020F050202020403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83" name="Freeform 168"/>
              <p:cNvSpPr>
                <a:spLocks/>
              </p:cNvSpPr>
              <p:nvPr/>
            </p:nvSpPr>
            <p:spPr bwMode="auto">
              <a:xfrm>
                <a:off x="1696" y="2303"/>
                <a:ext cx="32" cy="101"/>
              </a:xfrm>
              <a:custGeom>
                <a:avLst/>
                <a:gdLst>
                  <a:gd name="T0" fmla="*/ 0 w 14"/>
                  <a:gd name="T1" fmla="*/ 43 h 43"/>
                  <a:gd name="T2" fmla="*/ 9 w 14"/>
                  <a:gd name="T3" fmla="*/ 0 h 43"/>
                  <a:gd name="T4" fmla="*/ 14 w 14"/>
                  <a:gd name="T5" fmla="*/ 43 h 43"/>
                  <a:gd name="T6" fmla="*/ 0 w 14"/>
                  <a:gd name="T7" fmla="*/ 43 h 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4" h="43">
                    <a:moveTo>
                      <a:pt x="0" y="43"/>
                    </a:moveTo>
                    <a:cubicBezTo>
                      <a:pt x="0" y="43"/>
                      <a:pt x="2" y="26"/>
                      <a:pt x="9" y="0"/>
                    </a:cubicBezTo>
                    <a:cubicBezTo>
                      <a:pt x="9" y="0"/>
                      <a:pt x="14" y="39"/>
                      <a:pt x="14" y="43"/>
                    </a:cubicBezTo>
                    <a:lnTo>
                      <a:pt x="0" y="43"/>
                    </a:lnTo>
                    <a:close/>
                  </a:path>
                </a:pathLst>
              </a:custGeom>
              <a:solidFill>
                <a:srgbClr val="91BF20"/>
              </a:solidFill>
              <a:ln>
                <a:noFill/>
              </a:ln>
            </p:spPr>
            <p:txBody>
              <a:bodyPr/>
              <a:lstStyle/>
              <a:p>
                <a:pPr defTabSz="457200">
                  <a:defRPr/>
                </a:pPr>
                <a:endParaRPr lang="zh-CN" altLang="en-US" dirty="0">
                  <a:solidFill>
                    <a:srgbClr val="000000"/>
                  </a:solidFill>
                  <a:latin typeface="Calibri" panose="020F050202020403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84" name="Freeform 169"/>
              <p:cNvSpPr>
                <a:spLocks/>
              </p:cNvSpPr>
              <p:nvPr/>
            </p:nvSpPr>
            <p:spPr bwMode="auto">
              <a:xfrm>
                <a:off x="1864" y="2319"/>
                <a:ext cx="30" cy="85"/>
              </a:xfrm>
              <a:custGeom>
                <a:avLst/>
                <a:gdLst>
                  <a:gd name="T0" fmla="*/ 13 w 13"/>
                  <a:gd name="T1" fmla="*/ 36 h 36"/>
                  <a:gd name="T2" fmla="*/ 5 w 13"/>
                  <a:gd name="T3" fmla="*/ 0 h 36"/>
                  <a:gd name="T4" fmla="*/ 0 w 13"/>
                  <a:gd name="T5" fmla="*/ 36 h 36"/>
                  <a:gd name="T6" fmla="*/ 13 w 13"/>
                  <a:gd name="T7" fmla="*/ 36 h 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3" h="36">
                    <a:moveTo>
                      <a:pt x="13" y="36"/>
                    </a:moveTo>
                    <a:cubicBezTo>
                      <a:pt x="13" y="36"/>
                      <a:pt x="12" y="19"/>
                      <a:pt x="5" y="0"/>
                    </a:cubicBezTo>
                    <a:cubicBezTo>
                      <a:pt x="5" y="0"/>
                      <a:pt x="0" y="33"/>
                      <a:pt x="0" y="36"/>
                    </a:cubicBezTo>
                    <a:lnTo>
                      <a:pt x="13" y="36"/>
                    </a:lnTo>
                    <a:close/>
                  </a:path>
                </a:pathLst>
              </a:custGeom>
              <a:solidFill>
                <a:srgbClr val="91BF20"/>
              </a:solidFill>
              <a:ln>
                <a:noFill/>
              </a:ln>
            </p:spPr>
            <p:txBody>
              <a:bodyPr/>
              <a:lstStyle/>
              <a:p>
                <a:pPr defTabSz="457200">
                  <a:defRPr/>
                </a:pPr>
                <a:endParaRPr lang="zh-CN" altLang="en-US" dirty="0">
                  <a:solidFill>
                    <a:srgbClr val="000000"/>
                  </a:solidFill>
                  <a:latin typeface="Calibri" panose="020F050202020403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85" name="Freeform 170"/>
              <p:cNvSpPr>
                <a:spLocks/>
              </p:cNvSpPr>
              <p:nvPr/>
            </p:nvSpPr>
            <p:spPr bwMode="auto">
              <a:xfrm>
                <a:off x="2005" y="2303"/>
                <a:ext cx="30" cy="101"/>
              </a:xfrm>
              <a:custGeom>
                <a:avLst/>
                <a:gdLst>
                  <a:gd name="T0" fmla="*/ 0 w 13"/>
                  <a:gd name="T1" fmla="*/ 43 h 43"/>
                  <a:gd name="T2" fmla="*/ 8 w 13"/>
                  <a:gd name="T3" fmla="*/ 0 h 43"/>
                  <a:gd name="T4" fmla="*/ 13 w 13"/>
                  <a:gd name="T5" fmla="*/ 43 h 43"/>
                  <a:gd name="T6" fmla="*/ 0 w 13"/>
                  <a:gd name="T7" fmla="*/ 43 h 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3" h="43">
                    <a:moveTo>
                      <a:pt x="0" y="43"/>
                    </a:moveTo>
                    <a:cubicBezTo>
                      <a:pt x="0" y="43"/>
                      <a:pt x="2" y="23"/>
                      <a:pt x="8" y="0"/>
                    </a:cubicBezTo>
                    <a:cubicBezTo>
                      <a:pt x="8" y="0"/>
                      <a:pt x="13" y="40"/>
                      <a:pt x="13" y="43"/>
                    </a:cubicBezTo>
                    <a:lnTo>
                      <a:pt x="0" y="43"/>
                    </a:lnTo>
                    <a:close/>
                  </a:path>
                </a:pathLst>
              </a:custGeom>
              <a:solidFill>
                <a:srgbClr val="91BF20"/>
              </a:solidFill>
              <a:ln>
                <a:noFill/>
              </a:ln>
            </p:spPr>
            <p:txBody>
              <a:bodyPr/>
              <a:lstStyle/>
              <a:p>
                <a:pPr defTabSz="457200">
                  <a:defRPr/>
                </a:pPr>
                <a:endParaRPr lang="zh-CN" altLang="en-US" dirty="0">
                  <a:solidFill>
                    <a:srgbClr val="000000"/>
                  </a:solidFill>
                  <a:latin typeface="Calibri" panose="020F050202020403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86" name="Freeform 171"/>
              <p:cNvSpPr>
                <a:spLocks/>
              </p:cNvSpPr>
              <p:nvPr/>
            </p:nvSpPr>
            <p:spPr bwMode="auto">
              <a:xfrm>
                <a:off x="1975" y="2319"/>
                <a:ext cx="29" cy="85"/>
              </a:xfrm>
              <a:custGeom>
                <a:avLst/>
                <a:gdLst>
                  <a:gd name="T0" fmla="*/ 13 w 13"/>
                  <a:gd name="T1" fmla="*/ 36 h 36"/>
                  <a:gd name="T2" fmla="*/ 5 w 13"/>
                  <a:gd name="T3" fmla="*/ 0 h 36"/>
                  <a:gd name="T4" fmla="*/ 0 w 13"/>
                  <a:gd name="T5" fmla="*/ 36 h 36"/>
                  <a:gd name="T6" fmla="*/ 13 w 13"/>
                  <a:gd name="T7" fmla="*/ 36 h 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3" h="36">
                    <a:moveTo>
                      <a:pt x="13" y="36"/>
                    </a:moveTo>
                    <a:cubicBezTo>
                      <a:pt x="13" y="36"/>
                      <a:pt x="12" y="19"/>
                      <a:pt x="5" y="0"/>
                    </a:cubicBezTo>
                    <a:cubicBezTo>
                      <a:pt x="5" y="0"/>
                      <a:pt x="0" y="33"/>
                      <a:pt x="0" y="36"/>
                    </a:cubicBezTo>
                    <a:lnTo>
                      <a:pt x="13" y="36"/>
                    </a:lnTo>
                    <a:close/>
                  </a:path>
                </a:pathLst>
              </a:custGeom>
              <a:solidFill>
                <a:srgbClr val="91BF20"/>
              </a:solidFill>
              <a:ln>
                <a:noFill/>
              </a:ln>
            </p:spPr>
            <p:txBody>
              <a:bodyPr/>
              <a:lstStyle/>
              <a:p>
                <a:pPr defTabSz="457200">
                  <a:defRPr/>
                </a:pPr>
                <a:endParaRPr lang="zh-CN" altLang="en-US" dirty="0">
                  <a:solidFill>
                    <a:srgbClr val="000000"/>
                  </a:solidFill>
                  <a:latin typeface="Calibri" panose="020F050202020403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87" name="Freeform 172"/>
              <p:cNvSpPr>
                <a:spLocks/>
              </p:cNvSpPr>
              <p:nvPr/>
            </p:nvSpPr>
            <p:spPr bwMode="auto">
              <a:xfrm>
                <a:off x="1880" y="2305"/>
                <a:ext cx="53" cy="99"/>
              </a:xfrm>
              <a:custGeom>
                <a:avLst/>
                <a:gdLst>
                  <a:gd name="T0" fmla="*/ 23 w 23"/>
                  <a:gd name="T1" fmla="*/ 42 h 42"/>
                  <a:gd name="T2" fmla="*/ 8 w 23"/>
                  <a:gd name="T3" fmla="*/ 0 h 42"/>
                  <a:gd name="T4" fmla="*/ 0 w 23"/>
                  <a:gd name="T5" fmla="*/ 42 h 42"/>
                  <a:gd name="T6" fmla="*/ 23 w 23"/>
                  <a:gd name="T7" fmla="*/ 42 h 4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3" h="42">
                    <a:moveTo>
                      <a:pt x="23" y="42"/>
                    </a:moveTo>
                    <a:cubicBezTo>
                      <a:pt x="23" y="42"/>
                      <a:pt x="20" y="24"/>
                      <a:pt x="8" y="0"/>
                    </a:cubicBezTo>
                    <a:cubicBezTo>
                      <a:pt x="8" y="0"/>
                      <a:pt x="0" y="39"/>
                      <a:pt x="0" y="42"/>
                    </a:cubicBezTo>
                    <a:lnTo>
                      <a:pt x="23" y="42"/>
                    </a:lnTo>
                    <a:close/>
                  </a:path>
                </a:pathLst>
              </a:custGeom>
              <a:solidFill>
                <a:srgbClr val="91BF20"/>
              </a:solidFill>
              <a:ln>
                <a:noFill/>
              </a:ln>
            </p:spPr>
            <p:txBody>
              <a:bodyPr/>
              <a:lstStyle/>
              <a:p>
                <a:pPr defTabSz="457200">
                  <a:defRPr/>
                </a:pPr>
                <a:endParaRPr lang="zh-CN" altLang="en-US" dirty="0">
                  <a:solidFill>
                    <a:srgbClr val="000000"/>
                  </a:solidFill>
                  <a:latin typeface="Calibri" panose="020F050202020403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88" name="Freeform 173"/>
              <p:cNvSpPr>
                <a:spLocks/>
              </p:cNvSpPr>
              <p:nvPr/>
            </p:nvSpPr>
            <p:spPr bwMode="auto">
              <a:xfrm>
                <a:off x="1767" y="2287"/>
                <a:ext cx="53" cy="116"/>
              </a:xfrm>
              <a:custGeom>
                <a:avLst/>
                <a:gdLst>
                  <a:gd name="T0" fmla="*/ 0 w 23"/>
                  <a:gd name="T1" fmla="*/ 50 h 50"/>
                  <a:gd name="T2" fmla="*/ 14 w 23"/>
                  <a:gd name="T3" fmla="*/ 0 h 50"/>
                  <a:gd name="T4" fmla="*/ 23 w 23"/>
                  <a:gd name="T5" fmla="*/ 50 h 50"/>
                  <a:gd name="T6" fmla="*/ 0 w 23"/>
                  <a:gd name="T7" fmla="*/ 50 h 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3" h="50">
                    <a:moveTo>
                      <a:pt x="0" y="50"/>
                    </a:moveTo>
                    <a:cubicBezTo>
                      <a:pt x="0" y="50"/>
                      <a:pt x="2" y="30"/>
                      <a:pt x="14" y="0"/>
                    </a:cubicBezTo>
                    <a:cubicBezTo>
                      <a:pt x="14" y="0"/>
                      <a:pt x="23" y="46"/>
                      <a:pt x="23" y="50"/>
                    </a:cubicBezTo>
                    <a:lnTo>
                      <a:pt x="0" y="50"/>
                    </a:lnTo>
                    <a:close/>
                  </a:path>
                </a:pathLst>
              </a:custGeom>
              <a:solidFill>
                <a:srgbClr val="91BF20"/>
              </a:solidFill>
              <a:ln>
                <a:noFill/>
              </a:ln>
            </p:spPr>
            <p:txBody>
              <a:bodyPr/>
              <a:lstStyle/>
              <a:p>
                <a:pPr defTabSz="457200">
                  <a:defRPr/>
                </a:pPr>
                <a:endParaRPr lang="zh-CN" altLang="en-US" dirty="0">
                  <a:solidFill>
                    <a:srgbClr val="000000"/>
                  </a:solidFill>
                  <a:latin typeface="Calibri" panose="020F050202020403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89" name="Freeform 174"/>
              <p:cNvSpPr>
                <a:spLocks/>
              </p:cNvSpPr>
              <p:nvPr/>
            </p:nvSpPr>
            <p:spPr bwMode="auto">
              <a:xfrm>
                <a:off x="2058" y="2277"/>
                <a:ext cx="65" cy="126"/>
              </a:xfrm>
              <a:custGeom>
                <a:avLst/>
                <a:gdLst>
                  <a:gd name="T0" fmla="*/ 0 w 28"/>
                  <a:gd name="T1" fmla="*/ 54 h 54"/>
                  <a:gd name="T2" fmla="*/ 18 w 28"/>
                  <a:gd name="T3" fmla="*/ 0 h 54"/>
                  <a:gd name="T4" fmla="*/ 28 w 28"/>
                  <a:gd name="T5" fmla="*/ 54 h 54"/>
                  <a:gd name="T6" fmla="*/ 0 w 28"/>
                  <a:gd name="T7" fmla="*/ 54 h 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8" h="54">
                    <a:moveTo>
                      <a:pt x="0" y="54"/>
                    </a:moveTo>
                    <a:cubicBezTo>
                      <a:pt x="0" y="54"/>
                      <a:pt x="3" y="32"/>
                      <a:pt x="18" y="0"/>
                    </a:cubicBezTo>
                    <a:cubicBezTo>
                      <a:pt x="18" y="0"/>
                      <a:pt x="28" y="49"/>
                      <a:pt x="28" y="54"/>
                    </a:cubicBezTo>
                    <a:lnTo>
                      <a:pt x="0" y="54"/>
                    </a:lnTo>
                    <a:close/>
                  </a:path>
                </a:pathLst>
              </a:custGeom>
              <a:solidFill>
                <a:srgbClr val="91BF20"/>
              </a:solidFill>
              <a:ln>
                <a:noFill/>
              </a:ln>
            </p:spPr>
            <p:txBody>
              <a:bodyPr/>
              <a:lstStyle/>
              <a:p>
                <a:pPr defTabSz="457200">
                  <a:defRPr/>
                </a:pPr>
                <a:endParaRPr lang="zh-CN" altLang="en-US" dirty="0">
                  <a:solidFill>
                    <a:srgbClr val="000000"/>
                  </a:solidFill>
                  <a:latin typeface="Calibri" panose="020F050202020403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90" name="Freeform 175"/>
              <p:cNvSpPr>
                <a:spLocks/>
              </p:cNvSpPr>
              <p:nvPr/>
            </p:nvSpPr>
            <p:spPr bwMode="auto">
              <a:xfrm>
                <a:off x="2320" y="2277"/>
                <a:ext cx="65" cy="126"/>
              </a:xfrm>
              <a:custGeom>
                <a:avLst/>
                <a:gdLst>
                  <a:gd name="T0" fmla="*/ 28 w 28"/>
                  <a:gd name="T1" fmla="*/ 54 h 54"/>
                  <a:gd name="T2" fmla="*/ 10 w 28"/>
                  <a:gd name="T3" fmla="*/ 0 h 54"/>
                  <a:gd name="T4" fmla="*/ 0 w 28"/>
                  <a:gd name="T5" fmla="*/ 54 h 54"/>
                  <a:gd name="T6" fmla="*/ 28 w 28"/>
                  <a:gd name="T7" fmla="*/ 54 h 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8" h="54">
                    <a:moveTo>
                      <a:pt x="28" y="54"/>
                    </a:moveTo>
                    <a:cubicBezTo>
                      <a:pt x="28" y="54"/>
                      <a:pt x="25" y="32"/>
                      <a:pt x="10" y="0"/>
                    </a:cubicBezTo>
                    <a:cubicBezTo>
                      <a:pt x="10" y="0"/>
                      <a:pt x="0" y="49"/>
                      <a:pt x="0" y="54"/>
                    </a:cubicBezTo>
                    <a:lnTo>
                      <a:pt x="28" y="54"/>
                    </a:lnTo>
                    <a:close/>
                  </a:path>
                </a:pathLst>
              </a:custGeom>
              <a:solidFill>
                <a:srgbClr val="91BF20"/>
              </a:solidFill>
              <a:ln>
                <a:noFill/>
              </a:ln>
            </p:spPr>
            <p:txBody>
              <a:bodyPr/>
              <a:lstStyle/>
              <a:p>
                <a:pPr defTabSz="457200">
                  <a:defRPr/>
                </a:pPr>
                <a:endParaRPr lang="zh-CN" altLang="en-US" dirty="0">
                  <a:solidFill>
                    <a:srgbClr val="000000"/>
                  </a:solidFill>
                  <a:latin typeface="Calibri" panose="020F050202020403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91" name="Freeform 176"/>
              <p:cNvSpPr>
                <a:spLocks/>
              </p:cNvSpPr>
              <p:nvPr/>
            </p:nvSpPr>
            <p:spPr bwMode="auto">
              <a:xfrm>
                <a:off x="2180" y="2277"/>
                <a:ext cx="64" cy="126"/>
              </a:xfrm>
              <a:custGeom>
                <a:avLst/>
                <a:gdLst>
                  <a:gd name="T0" fmla="*/ 28 w 28"/>
                  <a:gd name="T1" fmla="*/ 54 h 54"/>
                  <a:gd name="T2" fmla="*/ 11 w 28"/>
                  <a:gd name="T3" fmla="*/ 0 h 54"/>
                  <a:gd name="T4" fmla="*/ 0 w 28"/>
                  <a:gd name="T5" fmla="*/ 54 h 54"/>
                  <a:gd name="T6" fmla="*/ 28 w 28"/>
                  <a:gd name="T7" fmla="*/ 54 h 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8" h="54">
                    <a:moveTo>
                      <a:pt x="28" y="54"/>
                    </a:moveTo>
                    <a:cubicBezTo>
                      <a:pt x="28" y="54"/>
                      <a:pt x="25" y="32"/>
                      <a:pt x="11" y="0"/>
                    </a:cubicBezTo>
                    <a:cubicBezTo>
                      <a:pt x="11" y="0"/>
                      <a:pt x="0" y="49"/>
                      <a:pt x="0" y="54"/>
                    </a:cubicBezTo>
                    <a:lnTo>
                      <a:pt x="28" y="54"/>
                    </a:lnTo>
                    <a:close/>
                  </a:path>
                </a:pathLst>
              </a:custGeom>
              <a:solidFill>
                <a:srgbClr val="91BF20"/>
              </a:solidFill>
              <a:ln>
                <a:noFill/>
              </a:ln>
            </p:spPr>
            <p:txBody>
              <a:bodyPr/>
              <a:lstStyle/>
              <a:p>
                <a:pPr defTabSz="457200">
                  <a:defRPr/>
                </a:pPr>
                <a:endParaRPr lang="zh-CN" altLang="en-US" dirty="0">
                  <a:solidFill>
                    <a:srgbClr val="000000"/>
                  </a:solidFill>
                  <a:latin typeface="Calibri" panose="020F050202020403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92" name="Freeform 177"/>
              <p:cNvSpPr>
                <a:spLocks/>
              </p:cNvSpPr>
              <p:nvPr/>
            </p:nvSpPr>
            <p:spPr bwMode="auto">
              <a:xfrm>
                <a:off x="2035" y="2303"/>
                <a:ext cx="41" cy="101"/>
              </a:xfrm>
              <a:custGeom>
                <a:avLst/>
                <a:gdLst>
                  <a:gd name="T0" fmla="*/ 0 w 18"/>
                  <a:gd name="T1" fmla="*/ 43 h 43"/>
                  <a:gd name="T2" fmla="*/ 11 w 18"/>
                  <a:gd name="T3" fmla="*/ 0 h 43"/>
                  <a:gd name="T4" fmla="*/ 18 w 18"/>
                  <a:gd name="T5" fmla="*/ 43 h 43"/>
                  <a:gd name="T6" fmla="*/ 0 w 18"/>
                  <a:gd name="T7" fmla="*/ 43 h 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8" h="43">
                    <a:moveTo>
                      <a:pt x="0" y="43"/>
                    </a:moveTo>
                    <a:cubicBezTo>
                      <a:pt x="0" y="43"/>
                      <a:pt x="2" y="26"/>
                      <a:pt x="11" y="0"/>
                    </a:cubicBezTo>
                    <a:cubicBezTo>
                      <a:pt x="11" y="0"/>
                      <a:pt x="18" y="39"/>
                      <a:pt x="18" y="43"/>
                    </a:cubicBezTo>
                    <a:lnTo>
                      <a:pt x="0" y="43"/>
                    </a:lnTo>
                    <a:close/>
                  </a:path>
                </a:pathLst>
              </a:custGeom>
              <a:solidFill>
                <a:srgbClr val="91BF20"/>
              </a:solidFill>
              <a:ln>
                <a:noFill/>
              </a:ln>
            </p:spPr>
            <p:txBody>
              <a:bodyPr/>
              <a:lstStyle/>
              <a:p>
                <a:pPr defTabSz="457200">
                  <a:defRPr/>
                </a:pPr>
                <a:endParaRPr lang="zh-CN" altLang="en-US" dirty="0">
                  <a:solidFill>
                    <a:srgbClr val="000000"/>
                  </a:solidFill>
                  <a:latin typeface="Calibri" panose="020F050202020403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93" name="Freeform 178"/>
              <p:cNvSpPr>
                <a:spLocks/>
              </p:cNvSpPr>
              <p:nvPr/>
            </p:nvSpPr>
            <p:spPr bwMode="auto">
              <a:xfrm>
                <a:off x="2244" y="2319"/>
                <a:ext cx="37" cy="85"/>
              </a:xfrm>
              <a:custGeom>
                <a:avLst/>
                <a:gdLst>
                  <a:gd name="T0" fmla="*/ 16 w 16"/>
                  <a:gd name="T1" fmla="*/ 36 h 36"/>
                  <a:gd name="T2" fmla="*/ 6 w 16"/>
                  <a:gd name="T3" fmla="*/ 0 h 36"/>
                  <a:gd name="T4" fmla="*/ 0 w 16"/>
                  <a:gd name="T5" fmla="*/ 36 h 36"/>
                  <a:gd name="T6" fmla="*/ 16 w 16"/>
                  <a:gd name="T7" fmla="*/ 36 h 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6" h="36">
                    <a:moveTo>
                      <a:pt x="16" y="36"/>
                    </a:moveTo>
                    <a:cubicBezTo>
                      <a:pt x="16" y="36"/>
                      <a:pt x="15" y="19"/>
                      <a:pt x="6" y="0"/>
                    </a:cubicBezTo>
                    <a:cubicBezTo>
                      <a:pt x="6" y="0"/>
                      <a:pt x="0" y="33"/>
                      <a:pt x="0" y="36"/>
                    </a:cubicBezTo>
                    <a:lnTo>
                      <a:pt x="16" y="36"/>
                    </a:lnTo>
                    <a:close/>
                  </a:path>
                </a:pathLst>
              </a:custGeom>
              <a:solidFill>
                <a:srgbClr val="91BF20"/>
              </a:solidFill>
              <a:ln>
                <a:noFill/>
              </a:ln>
            </p:spPr>
            <p:txBody>
              <a:bodyPr/>
              <a:lstStyle/>
              <a:p>
                <a:pPr defTabSz="457200">
                  <a:defRPr/>
                </a:pPr>
                <a:endParaRPr lang="zh-CN" altLang="en-US" dirty="0">
                  <a:solidFill>
                    <a:srgbClr val="000000"/>
                  </a:solidFill>
                  <a:latin typeface="Calibri" panose="020F050202020403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94" name="Freeform 179"/>
              <p:cNvSpPr>
                <a:spLocks/>
              </p:cNvSpPr>
              <p:nvPr/>
            </p:nvSpPr>
            <p:spPr bwMode="auto">
              <a:xfrm>
                <a:off x="2419" y="2303"/>
                <a:ext cx="37" cy="101"/>
              </a:xfrm>
              <a:custGeom>
                <a:avLst/>
                <a:gdLst>
                  <a:gd name="T0" fmla="*/ 0 w 16"/>
                  <a:gd name="T1" fmla="*/ 43 h 43"/>
                  <a:gd name="T2" fmla="*/ 10 w 16"/>
                  <a:gd name="T3" fmla="*/ 0 h 43"/>
                  <a:gd name="T4" fmla="*/ 16 w 16"/>
                  <a:gd name="T5" fmla="*/ 43 h 43"/>
                  <a:gd name="T6" fmla="*/ 0 w 16"/>
                  <a:gd name="T7" fmla="*/ 43 h 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6" h="43">
                    <a:moveTo>
                      <a:pt x="0" y="43"/>
                    </a:moveTo>
                    <a:cubicBezTo>
                      <a:pt x="0" y="43"/>
                      <a:pt x="2" y="23"/>
                      <a:pt x="10" y="0"/>
                    </a:cubicBezTo>
                    <a:cubicBezTo>
                      <a:pt x="10" y="0"/>
                      <a:pt x="16" y="40"/>
                      <a:pt x="16" y="43"/>
                    </a:cubicBezTo>
                    <a:lnTo>
                      <a:pt x="0" y="43"/>
                    </a:lnTo>
                    <a:close/>
                  </a:path>
                </a:pathLst>
              </a:custGeom>
              <a:solidFill>
                <a:srgbClr val="91BF20"/>
              </a:solidFill>
              <a:ln>
                <a:noFill/>
              </a:ln>
            </p:spPr>
            <p:txBody>
              <a:bodyPr/>
              <a:lstStyle/>
              <a:p>
                <a:pPr defTabSz="457200">
                  <a:defRPr/>
                </a:pPr>
                <a:endParaRPr lang="zh-CN" altLang="en-US" dirty="0">
                  <a:solidFill>
                    <a:srgbClr val="000000"/>
                  </a:solidFill>
                  <a:latin typeface="Calibri" panose="020F050202020403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95" name="Freeform 180"/>
              <p:cNvSpPr>
                <a:spLocks/>
              </p:cNvSpPr>
              <p:nvPr/>
            </p:nvSpPr>
            <p:spPr bwMode="auto">
              <a:xfrm>
                <a:off x="2382" y="2319"/>
                <a:ext cx="37" cy="85"/>
              </a:xfrm>
              <a:custGeom>
                <a:avLst/>
                <a:gdLst>
                  <a:gd name="T0" fmla="*/ 16 w 16"/>
                  <a:gd name="T1" fmla="*/ 36 h 36"/>
                  <a:gd name="T2" fmla="*/ 6 w 16"/>
                  <a:gd name="T3" fmla="*/ 0 h 36"/>
                  <a:gd name="T4" fmla="*/ 0 w 16"/>
                  <a:gd name="T5" fmla="*/ 36 h 36"/>
                  <a:gd name="T6" fmla="*/ 16 w 16"/>
                  <a:gd name="T7" fmla="*/ 36 h 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6" h="36">
                    <a:moveTo>
                      <a:pt x="16" y="36"/>
                    </a:moveTo>
                    <a:cubicBezTo>
                      <a:pt x="16" y="36"/>
                      <a:pt x="14" y="19"/>
                      <a:pt x="6" y="0"/>
                    </a:cubicBezTo>
                    <a:cubicBezTo>
                      <a:pt x="6" y="0"/>
                      <a:pt x="0" y="33"/>
                      <a:pt x="0" y="36"/>
                    </a:cubicBezTo>
                    <a:lnTo>
                      <a:pt x="16" y="36"/>
                    </a:lnTo>
                    <a:close/>
                  </a:path>
                </a:pathLst>
              </a:custGeom>
              <a:solidFill>
                <a:srgbClr val="91BF20"/>
              </a:solidFill>
              <a:ln>
                <a:noFill/>
              </a:ln>
            </p:spPr>
            <p:txBody>
              <a:bodyPr/>
              <a:lstStyle/>
              <a:p>
                <a:pPr defTabSz="457200">
                  <a:defRPr/>
                </a:pPr>
                <a:endParaRPr lang="zh-CN" altLang="en-US" dirty="0">
                  <a:solidFill>
                    <a:srgbClr val="000000"/>
                  </a:solidFill>
                  <a:latin typeface="Calibri" panose="020F050202020403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96" name="Freeform 181"/>
              <p:cNvSpPr>
                <a:spLocks/>
              </p:cNvSpPr>
              <p:nvPr/>
            </p:nvSpPr>
            <p:spPr bwMode="auto">
              <a:xfrm>
                <a:off x="2263" y="2305"/>
                <a:ext cx="64" cy="99"/>
              </a:xfrm>
              <a:custGeom>
                <a:avLst/>
                <a:gdLst>
                  <a:gd name="T0" fmla="*/ 28 w 28"/>
                  <a:gd name="T1" fmla="*/ 42 h 42"/>
                  <a:gd name="T2" fmla="*/ 11 w 28"/>
                  <a:gd name="T3" fmla="*/ 0 h 42"/>
                  <a:gd name="T4" fmla="*/ 0 w 28"/>
                  <a:gd name="T5" fmla="*/ 42 h 42"/>
                  <a:gd name="T6" fmla="*/ 28 w 28"/>
                  <a:gd name="T7" fmla="*/ 42 h 4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8" h="42">
                    <a:moveTo>
                      <a:pt x="28" y="42"/>
                    </a:moveTo>
                    <a:cubicBezTo>
                      <a:pt x="28" y="42"/>
                      <a:pt x="26" y="24"/>
                      <a:pt x="11" y="0"/>
                    </a:cubicBezTo>
                    <a:cubicBezTo>
                      <a:pt x="11" y="0"/>
                      <a:pt x="0" y="39"/>
                      <a:pt x="0" y="42"/>
                    </a:cubicBezTo>
                    <a:lnTo>
                      <a:pt x="28" y="42"/>
                    </a:lnTo>
                    <a:close/>
                  </a:path>
                </a:pathLst>
              </a:custGeom>
              <a:solidFill>
                <a:srgbClr val="91BF20"/>
              </a:solidFill>
              <a:ln>
                <a:noFill/>
              </a:ln>
            </p:spPr>
            <p:txBody>
              <a:bodyPr/>
              <a:lstStyle/>
              <a:p>
                <a:pPr defTabSz="457200">
                  <a:defRPr/>
                </a:pPr>
                <a:endParaRPr lang="zh-CN" altLang="en-US" dirty="0">
                  <a:solidFill>
                    <a:srgbClr val="000000"/>
                  </a:solidFill>
                  <a:latin typeface="Calibri" panose="020F050202020403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97" name="Freeform 182"/>
              <p:cNvSpPr>
                <a:spLocks/>
              </p:cNvSpPr>
              <p:nvPr/>
            </p:nvSpPr>
            <p:spPr bwMode="auto">
              <a:xfrm>
                <a:off x="2122" y="2287"/>
                <a:ext cx="67" cy="116"/>
              </a:xfrm>
              <a:custGeom>
                <a:avLst/>
                <a:gdLst>
                  <a:gd name="T0" fmla="*/ 0 w 29"/>
                  <a:gd name="T1" fmla="*/ 50 h 50"/>
                  <a:gd name="T2" fmla="*/ 18 w 29"/>
                  <a:gd name="T3" fmla="*/ 0 h 50"/>
                  <a:gd name="T4" fmla="*/ 29 w 29"/>
                  <a:gd name="T5" fmla="*/ 50 h 50"/>
                  <a:gd name="T6" fmla="*/ 0 w 29"/>
                  <a:gd name="T7" fmla="*/ 50 h 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9" h="50">
                    <a:moveTo>
                      <a:pt x="0" y="50"/>
                    </a:moveTo>
                    <a:cubicBezTo>
                      <a:pt x="0" y="50"/>
                      <a:pt x="3" y="30"/>
                      <a:pt x="18" y="0"/>
                    </a:cubicBezTo>
                    <a:cubicBezTo>
                      <a:pt x="18" y="0"/>
                      <a:pt x="29" y="46"/>
                      <a:pt x="29" y="50"/>
                    </a:cubicBezTo>
                    <a:lnTo>
                      <a:pt x="0" y="50"/>
                    </a:lnTo>
                    <a:close/>
                  </a:path>
                </a:pathLst>
              </a:custGeom>
              <a:solidFill>
                <a:srgbClr val="91BF20"/>
              </a:solidFill>
              <a:ln>
                <a:noFill/>
              </a:ln>
            </p:spPr>
            <p:txBody>
              <a:bodyPr/>
              <a:lstStyle/>
              <a:p>
                <a:pPr defTabSz="457200">
                  <a:defRPr/>
                </a:pPr>
                <a:endParaRPr lang="zh-CN" altLang="en-US" dirty="0">
                  <a:solidFill>
                    <a:srgbClr val="000000"/>
                  </a:solidFill>
                  <a:latin typeface="Calibri" panose="020F050202020403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98" name="Freeform 183"/>
              <p:cNvSpPr>
                <a:spLocks/>
              </p:cNvSpPr>
              <p:nvPr/>
            </p:nvSpPr>
            <p:spPr bwMode="auto">
              <a:xfrm>
                <a:off x="2475" y="2277"/>
                <a:ext cx="53" cy="126"/>
              </a:xfrm>
              <a:custGeom>
                <a:avLst/>
                <a:gdLst>
                  <a:gd name="T0" fmla="*/ 0 w 23"/>
                  <a:gd name="T1" fmla="*/ 54 h 54"/>
                  <a:gd name="T2" fmla="*/ 14 w 23"/>
                  <a:gd name="T3" fmla="*/ 0 h 54"/>
                  <a:gd name="T4" fmla="*/ 23 w 23"/>
                  <a:gd name="T5" fmla="*/ 54 h 54"/>
                  <a:gd name="T6" fmla="*/ 0 w 23"/>
                  <a:gd name="T7" fmla="*/ 54 h 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3" h="54">
                    <a:moveTo>
                      <a:pt x="0" y="54"/>
                    </a:moveTo>
                    <a:cubicBezTo>
                      <a:pt x="0" y="54"/>
                      <a:pt x="3" y="32"/>
                      <a:pt x="14" y="0"/>
                    </a:cubicBezTo>
                    <a:cubicBezTo>
                      <a:pt x="14" y="0"/>
                      <a:pt x="23" y="49"/>
                      <a:pt x="23" y="54"/>
                    </a:cubicBezTo>
                    <a:lnTo>
                      <a:pt x="0" y="54"/>
                    </a:lnTo>
                    <a:close/>
                  </a:path>
                </a:pathLst>
              </a:custGeom>
              <a:solidFill>
                <a:srgbClr val="91BF20"/>
              </a:solidFill>
              <a:ln>
                <a:noFill/>
              </a:ln>
            </p:spPr>
            <p:txBody>
              <a:bodyPr/>
              <a:lstStyle/>
              <a:p>
                <a:pPr defTabSz="457200">
                  <a:defRPr/>
                </a:pPr>
                <a:endParaRPr lang="zh-CN" altLang="en-US" dirty="0">
                  <a:solidFill>
                    <a:srgbClr val="000000"/>
                  </a:solidFill>
                  <a:latin typeface="Calibri" panose="020F050202020403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99" name="Freeform 184"/>
              <p:cNvSpPr>
                <a:spLocks/>
              </p:cNvSpPr>
              <p:nvPr/>
            </p:nvSpPr>
            <p:spPr bwMode="auto">
              <a:xfrm>
                <a:off x="2684" y="2277"/>
                <a:ext cx="53" cy="126"/>
              </a:xfrm>
              <a:custGeom>
                <a:avLst/>
                <a:gdLst>
                  <a:gd name="T0" fmla="*/ 23 w 23"/>
                  <a:gd name="T1" fmla="*/ 54 h 54"/>
                  <a:gd name="T2" fmla="*/ 9 w 23"/>
                  <a:gd name="T3" fmla="*/ 0 h 54"/>
                  <a:gd name="T4" fmla="*/ 0 w 23"/>
                  <a:gd name="T5" fmla="*/ 54 h 54"/>
                  <a:gd name="T6" fmla="*/ 23 w 23"/>
                  <a:gd name="T7" fmla="*/ 54 h 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3" h="54">
                    <a:moveTo>
                      <a:pt x="23" y="54"/>
                    </a:moveTo>
                    <a:cubicBezTo>
                      <a:pt x="23" y="54"/>
                      <a:pt x="21" y="32"/>
                      <a:pt x="9" y="0"/>
                    </a:cubicBezTo>
                    <a:cubicBezTo>
                      <a:pt x="9" y="0"/>
                      <a:pt x="0" y="49"/>
                      <a:pt x="0" y="54"/>
                    </a:cubicBezTo>
                    <a:lnTo>
                      <a:pt x="23" y="54"/>
                    </a:lnTo>
                    <a:close/>
                  </a:path>
                </a:pathLst>
              </a:custGeom>
              <a:solidFill>
                <a:srgbClr val="91BF20"/>
              </a:solidFill>
              <a:ln>
                <a:noFill/>
              </a:ln>
            </p:spPr>
            <p:txBody>
              <a:bodyPr/>
              <a:lstStyle/>
              <a:p>
                <a:pPr defTabSz="457200">
                  <a:defRPr/>
                </a:pPr>
                <a:endParaRPr lang="zh-CN" altLang="en-US" dirty="0">
                  <a:solidFill>
                    <a:srgbClr val="000000"/>
                  </a:solidFill>
                  <a:latin typeface="Calibri" panose="020F050202020403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00" name="Freeform 185"/>
              <p:cNvSpPr>
                <a:spLocks/>
              </p:cNvSpPr>
              <p:nvPr/>
            </p:nvSpPr>
            <p:spPr bwMode="auto">
              <a:xfrm>
                <a:off x="2574" y="2277"/>
                <a:ext cx="50" cy="126"/>
              </a:xfrm>
              <a:custGeom>
                <a:avLst/>
                <a:gdLst>
                  <a:gd name="T0" fmla="*/ 22 w 22"/>
                  <a:gd name="T1" fmla="*/ 54 h 54"/>
                  <a:gd name="T2" fmla="*/ 8 w 22"/>
                  <a:gd name="T3" fmla="*/ 0 h 54"/>
                  <a:gd name="T4" fmla="*/ 0 w 22"/>
                  <a:gd name="T5" fmla="*/ 54 h 54"/>
                  <a:gd name="T6" fmla="*/ 22 w 22"/>
                  <a:gd name="T7" fmla="*/ 54 h 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2" h="54">
                    <a:moveTo>
                      <a:pt x="22" y="54"/>
                    </a:moveTo>
                    <a:cubicBezTo>
                      <a:pt x="22" y="54"/>
                      <a:pt x="20" y="32"/>
                      <a:pt x="8" y="0"/>
                    </a:cubicBezTo>
                    <a:cubicBezTo>
                      <a:pt x="8" y="0"/>
                      <a:pt x="0" y="49"/>
                      <a:pt x="0" y="54"/>
                    </a:cubicBezTo>
                    <a:lnTo>
                      <a:pt x="22" y="54"/>
                    </a:lnTo>
                    <a:close/>
                  </a:path>
                </a:pathLst>
              </a:custGeom>
              <a:solidFill>
                <a:srgbClr val="91BF20"/>
              </a:solidFill>
              <a:ln>
                <a:noFill/>
              </a:ln>
            </p:spPr>
            <p:txBody>
              <a:bodyPr/>
              <a:lstStyle/>
              <a:p>
                <a:pPr defTabSz="457200">
                  <a:defRPr/>
                </a:pPr>
                <a:endParaRPr lang="zh-CN" altLang="en-US" dirty="0">
                  <a:solidFill>
                    <a:srgbClr val="000000"/>
                  </a:solidFill>
                  <a:latin typeface="Calibri" panose="020F050202020403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01" name="Freeform 186"/>
              <p:cNvSpPr>
                <a:spLocks/>
              </p:cNvSpPr>
              <p:nvPr/>
            </p:nvSpPr>
            <p:spPr bwMode="auto">
              <a:xfrm>
                <a:off x="2456" y="2303"/>
                <a:ext cx="32" cy="101"/>
              </a:xfrm>
              <a:custGeom>
                <a:avLst/>
                <a:gdLst>
                  <a:gd name="T0" fmla="*/ 0 w 14"/>
                  <a:gd name="T1" fmla="*/ 43 h 43"/>
                  <a:gd name="T2" fmla="*/ 9 w 14"/>
                  <a:gd name="T3" fmla="*/ 0 h 43"/>
                  <a:gd name="T4" fmla="*/ 14 w 14"/>
                  <a:gd name="T5" fmla="*/ 43 h 43"/>
                  <a:gd name="T6" fmla="*/ 0 w 14"/>
                  <a:gd name="T7" fmla="*/ 43 h 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4" h="43">
                    <a:moveTo>
                      <a:pt x="0" y="43"/>
                    </a:moveTo>
                    <a:cubicBezTo>
                      <a:pt x="0" y="43"/>
                      <a:pt x="2" y="26"/>
                      <a:pt x="9" y="0"/>
                    </a:cubicBezTo>
                    <a:cubicBezTo>
                      <a:pt x="9" y="0"/>
                      <a:pt x="14" y="39"/>
                      <a:pt x="14" y="43"/>
                    </a:cubicBezTo>
                    <a:lnTo>
                      <a:pt x="0" y="43"/>
                    </a:lnTo>
                    <a:close/>
                  </a:path>
                </a:pathLst>
              </a:custGeom>
              <a:solidFill>
                <a:srgbClr val="91BF20"/>
              </a:solidFill>
              <a:ln>
                <a:noFill/>
              </a:ln>
            </p:spPr>
            <p:txBody>
              <a:bodyPr/>
              <a:lstStyle/>
              <a:p>
                <a:pPr defTabSz="457200">
                  <a:defRPr/>
                </a:pPr>
                <a:endParaRPr lang="zh-CN" altLang="en-US" dirty="0">
                  <a:solidFill>
                    <a:srgbClr val="000000"/>
                  </a:solidFill>
                  <a:latin typeface="Calibri" panose="020F050202020403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02" name="Freeform 187"/>
              <p:cNvSpPr>
                <a:spLocks/>
              </p:cNvSpPr>
              <p:nvPr/>
            </p:nvSpPr>
            <p:spPr bwMode="auto">
              <a:xfrm>
                <a:off x="2624" y="2319"/>
                <a:ext cx="30" cy="85"/>
              </a:xfrm>
              <a:custGeom>
                <a:avLst/>
                <a:gdLst>
                  <a:gd name="T0" fmla="*/ 13 w 13"/>
                  <a:gd name="T1" fmla="*/ 36 h 36"/>
                  <a:gd name="T2" fmla="*/ 5 w 13"/>
                  <a:gd name="T3" fmla="*/ 0 h 36"/>
                  <a:gd name="T4" fmla="*/ 0 w 13"/>
                  <a:gd name="T5" fmla="*/ 36 h 36"/>
                  <a:gd name="T6" fmla="*/ 13 w 13"/>
                  <a:gd name="T7" fmla="*/ 36 h 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3" h="36">
                    <a:moveTo>
                      <a:pt x="13" y="36"/>
                    </a:moveTo>
                    <a:cubicBezTo>
                      <a:pt x="13" y="36"/>
                      <a:pt x="12" y="19"/>
                      <a:pt x="5" y="0"/>
                    </a:cubicBezTo>
                    <a:cubicBezTo>
                      <a:pt x="5" y="0"/>
                      <a:pt x="0" y="33"/>
                      <a:pt x="0" y="36"/>
                    </a:cubicBezTo>
                    <a:lnTo>
                      <a:pt x="13" y="36"/>
                    </a:lnTo>
                    <a:close/>
                  </a:path>
                </a:pathLst>
              </a:custGeom>
              <a:solidFill>
                <a:srgbClr val="91BF20"/>
              </a:solidFill>
              <a:ln>
                <a:noFill/>
              </a:ln>
            </p:spPr>
            <p:txBody>
              <a:bodyPr/>
              <a:lstStyle/>
              <a:p>
                <a:pPr defTabSz="457200">
                  <a:defRPr/>
                </a:pPr>
                <a:endParaRPr lang="zh-CN" altLang="en-US" dirty="0">
                  <a:solidFill>
                    <a:srgbClr val="000000"/>
                  </a:solidFill>
                  <a:latin typeface="Calibri" panose="020F050202020403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03" name="Freeform 188"/>
              <p:cNvSpPr>
                <a:spLocks/>
              </p:cNvSpPr>
              <p:nvPr/>
            </p:nvSpPr>
            <p:spPr bwMode="auto">
              <a:xfrm>
                <a:off x="2765" y="2303"/>
                <a:ext cx="30" cy="101"/>
              </a:xfrm>
              <a:custGeom>
                <a:avLst/>
                <a:gdLst>
                  <a:gd name="T0" fmla="*/ 0 w 13"/>
                  <a:gd name="T1" fmla="*/ 43 h 43"/>
                  <a:gd name="T2" fmla="*/ 8 w 13"/>
                  <a:gd name="T3" fmla="*/ 0 h 43"/>
                  <a:gd name="T4" fmla="*/ 13 w 13"/>
                  <a:gd name="T5" fmla="*/ 43 h 43"/>
                  <a:gd name="T6" fmla="*/ 0 w 13"/>
                  <a:gd name="T7" fmla="*/ 43 h 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3" h="43">
                    <a:moveTo>
                      <a:pt x="0" y="43"/>
                    </a:moveTo>
                    <a:cubicBezTo>
                      <a:pt x="0" y="43"/>
                      <a:pt x="1" y="23"/>
                      <a:pt x="8" y="0"/>
                    </a:cubicBezTo>
                    <a:cubicBezTo>
                      <a:pt x="8" y="0"/>
                      <a:pt x="13" y="40"/>
                      <a:pt x="13" y="43"/>
                    </a:cubicBezTo>
                    <a:lnTo>
                      <a:pt x="0" y="43"/>
                    </a:lnTo>
                    <a:close/>
                  </a:path>
                </a:pathLst>
              </a:custGeom>
              <a:solidFill>
                <a:srgbClr val="91BF20"/>
              </a:solidFill>
              <a:ln>
                <a:noFill/>
              </a:ln>
            </p:spPr>
            <p:txBody>
              <a:bodyPr/>
              <a:lstStyle/>
              <a:p>
                <a:pPr defTabSz="457200">
                  <a:defRPr/>
                </a:pPr>
                <a:endParaRPr lang="zh-CN" altLang="en-US" dirty="0">
                  <a:solidFill>
                    <a:srgbClr val="000000"/>
                  </a:solidFill>
                  <a:latin typeface="Calibri" panose="020F050202020403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04" name="Freeform 189"/>
              <p:cNvSpPr>
                <a:spLocks/>
              </p:cNvSpPr>
              <p:nvPr/>
            </p:nvSpPr>
            <p:spPr bwMode="auto">
              <a:xfrm>
                <a:off x="2735" y="2319"/>
                <a:ext cx="29" cy="85"/>
              </a:xfrm>
              <a:custGeom>
                <a:avLst/>
                <a:gdLst>
                  <a:gd name="T0" fmla="*/ 13 w 13"/>
                  <a:gd name="T1" fmla="*/ 36 h 36"/>
                  <a:gd name="T2" fmla="*/ 5 w 13"/>
                  <a:gd name="T3" fmla="*/ 0 h 36"/>
                  <a:gd name="T4" fmla="*/ 0 w 13"/>
                  <a:gd name="T5" fmla="*/ 36 h 36"/>
                  <a:gd name="T6" fmla="*/ 13 w 13"/>
                  <a:gd name="T7" fmla="*/ 36 h 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3" h="36">
                    <a:moveTo>
                      <a:pt x="13" y="36"/>
                    </a:moveTo>
                    <a:cubicBezTo>
                      <a:pt x="13" y="36"/>
                      <a:pt x="12" y="19"/>
                      <a:pt x="5" y="0"/>
                    </a:cubicBezTo>
                    <a:cubicBezTo>
                      <a:pt x="5" y="0"/>
                      <a:pt x="0" y="33"/>
                      <a:pt x="0" y="36"/>
                    </a:cubicBezTo>
                    <a:lnTo>
                      <a:pt x="13" y="36"/>
                    </a:lnTo>
                    <a:close/>
                  </a:path>
                </a:pathLst>
              </a:custGeom>
              <a:solidFill>
                <a:srgbClr val="91BF20"/>
              </a:solidFill>
              <a:ln>
                <a:noFill/>
              </a:ln>
            </p:spPr>
            <p:txBody>
              <a:bodyPr/>
              <a:lstStyle/>
              <a:p>
                <a:pPr defTabSz="457200">
                  <a:defRPr/>
                </a:pPr>
                <a:endParaRPr lang="zh-CN" altLang="en-US" dirty="0">
                  <a:solidFill>
                    <a:srgbClr val="000000"/>
                  </a:solidFill>
                  <a:latin typeface="Calibri" panose="020F050202020403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05" name="Freeform 190"/>
              <p:cNvSpPr>
                <a:spLocks/>
              </p:cNvSpPr>
              <p:nvPr/>
            </p:nvSpPr>
            <p:spPr bwMode="auto">
              <a:xfrm>
                <a:off x="2641" y="2305"/>
                <a:ext cx="50" cy="99"/>
              </a:xfrm>
              <a:custGeom>
                <a:avLst/>
                <a:gdLst>
                  <a:gd name="T0" fmla="*/ 22 w 22"/>
                  <a:gd name="T1" fmla="*/ 42 h 42"/>
                  <a:gd name="T2" fmla="*/ 8 w 22"/>
                  <a:gd name="T3" fmla="*/ 0 h 42"/>
                  <a:gd name="T4" fmla="*/ 0 w 22"/>
                  <a:gd name="T5" fmla="*/ 42 h 42"/>
                  <a:gd name="T6" fmla="*/ 22 w 22"/>
                  <a:gd name="T7" fmla="*/ 42 h 4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2" h="42">
                    <a:moveTo>
                      <a:pt x="22" y="42"/>
                    </a:moveTo>
                    <a:cubicBezTo>
                      <a:pt x="22" y="42"/>
                      <a:pt x="20" y="24"/>
                      <a:pt x="8" y="0"/>
                    </a:cubicBezTo>
                    <a:cubicBezTo>
                      <a:pt x="8" y="0"/>
                      <a:pt x="0" y="39"/>
                      <a:pt x="0" y="42"/>
                    </a:cubicBezTo>
                    <a:lnTo>
                      <a:pt x="22" y="42"/>
                    </a:lnTo>
                    <a:close/>
                  </a:path>
                </a:pathLst>
              </a:custGeom>
              <a:solidFill>
                <a:srgbClr val="91BF20"/>
              </a:solidFill>
              <a:ln>
                <a:noFill/>
              </a:ln>
            </p:spPr>
            <p:txBody>
              <a:bodyPr/>
              <a:lstStyle/>
              <a:p>
                <a:pPr defTabSz="457200">
                  <a:defRPr/>
                </a:pPr>
                <a:endParaRPr lang="zh-CN" altLang="en-US" dirty="0">
                  <a:solidFill>
                    <a:srgbClr val="000000"/>
                  </a:solidFill>
                  <a:latin typeface="Calibri" panose="020F050202020403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06" name="Freeform 191"/>
              <p:cNvSpPr>
                <a:spLocks/>
              </p:cNvSpPr>
              <p:nvPr/>
            </p:nvSpPr>
            <p:spPr bwMode="auto">
              <a:xfrm>
                <a:off x="2528" y="2287"/>
                <a:ext cx="50" cy="116"/>
              </a:xfrm>
              <a:custGeom>
                <a:avLst/>
                <a:gdLst>
                  <a:gd name="T0" fmla="*/ 0 w 22"/>
                  <a:gd name="T1" fmla="*/ 50 h 50"/>
                  <a:gd name="T2" fmla="*/ 14 w 22"/>
                  <a:gd name="T3" fmla="*/ 0 h 50"/>
                  <a:gd name="T4" fmla="*/ 22 w 22"/>
                  <a:gd name="T5" fmla="*/ 50 h 50"/>
                  <a:gd name="T6" fmla="*/ 0 w 22"/>
                  <a:gd name="T7" fmla="*/ 50 h 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2" h="50">
                    <a:moveTo>
                      <a:pt x="0" y="50"/>
                    </a:moveTo>
                    <a:cubicBezTo>
                      <a:pt x="0" y="50"/>
                      <a:pt x="2" y="30"/>
                      <a:pt x="14" y="0"/>
                    </a:cubicBezTo>
                    <a:cubicBezTo>
                      <a:pt x="14" y="0"/>
                      <a:pt x="22" y="46"/>
                      <a:pt x="22" y="50"/>
                    </a:cubicBezTo>
                    <a:lnTo>
                      <a:pt x="0" y="50"/>
                    </a:lnTo>
                    <a:close/>
                  </a:path>
                </a:pathLst>
              </a:custGeom>
              <a:solidFill>
                <a:srgbClr val="91BF20"/>
              </a:solidFill>
              <a:ln>
                <a:noFill/>
              </a:ln>
            </p:spPr>
            <p:txBody>
              <a:bodyPr/>
              <a:lstStyle/>
              <a:p>
                <a:pPr defTabSz="457200">
                  <a:defRPr/>
                </a:pPr>
                <a:endParaRPr lang="zh-CN" altLang="en-US" dirty="0">
                  <a:solidFill>
                    <a:srgbClr val="000000"/>
                  </a:solidFill>
                  <a:latin typeface="Calibri" panose="020F050202020403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07" name="Freeform 192"/>
              <p:cNvSpPr>
                <a:spLocks/>
              </p:cNvSpPr>
              <p:nvPr/>
            </p:nvSpPr>
            <p:spPr bwMode="auto">
              <a:xfrm>
                <a:off x="2818" y="2277"/>
                <a:ext cx="65" cy="126"/>
              </a:xfrm>
              <a:custGeom>
                <a:avLst/>
                <a:gdLst>
                  <a:gd name="T0" fmla="*/ 0 w 28"/>
                  <a:gd name="T1" fmla="*/ 54 h 54"/>
                  <a:gd name="T2" fmla="*/ 18 w 28"/>
                  <a:gd name="T3" fmla="*/ 0 h 54"/>
                  <a:gd name="T4" fmla="*/ 28 w 28"/>
                  <a:gd name="T5" fmla="*/ 54 h 54"/>
                  <a:gd name="T6" fmla="*/ 0 w 28"/>
                  <a:gd name="T7" fmla="*/ 54 h 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8" h="54">
                    <a:moveTo>
                      <a:pt x="0" y="54"/>
                    </a:moveTo>
                    <a:cubicBezTo>
                      <a:pt x="0" y="54"/>
                      <a:pt x="3" y="32"/>
                      <a:pt x="18" y="0"/>
                    </a:cubicBezTo>
                    <a:cubicBezTo>
                      <a:pt x="18" y="0"/>
                      <a:pt x="28" y="49"/>
                      <a:pt x="28" y="54"/>
                    </a:cubicBezTo>
                    <a:lnTo>
                      <a:pt x="0" y="54"/>
                    </a:lnTo>
                    <a:close/>
                  </a:path>
                </a:pathLst>
              </a:custGeom>
              <a:solidFill>
                <a:srgbClr val="91BF20"/>
              </a:solidFill>
              <a:ln>
                <a:noFill/>
              </a:ln>
            </p:spPr>
            <p:txBody>
              <a:bodyPr/>
              <a:lstStyle/>
              <a:p>
                <a:pPr defTabSz="457200">
                  <a:defRPr/>
                </a:pPr>
                <a:endParaRPr lang="zh-CN" altLang="en-US" dirty="0">
                  <a:solidFill>
                    <a:srgbClr val="000000"/>
                  </a:solidFill>
                  <a:latin typeface="Calibri" panose="020F050202020403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08" name="Freeform 193"/>
              <p:cNvSpPr>
                <a:spLocks/>
              </p:cNvSpPr>
              <p:nvPr/>
            </p:nvSpPr>
            <p:spPr bwMode="auto">
              <a:xfrm>
                <a:off x="3081" y="2277"/>
                <a:ext cx="64" cy="126"/>
              </a:xfrm>
              <a:custGeom>
                <a:avLst/>
                <a:gdLst>
                  <a:gd name="T0" fmla="*/ 28 w 28"/>
                  <a:gd name="T1" fmla="*/ 54 h 54"/>
                  <a:gd name="T2" fmla="*/ 10 w 28"/>
                  <a:gd name="T3" fmla="*/ 0 h 54"/>
                  <a:gd name="T4" fmla="*/ 0 w 28"/>
                  <a:gd name="T5" fmla="*/ 54 h 54"/>
                  <a:gd name="T6" fmla="*/ 28 w 28"/>
                  <a:gd name="T7" fmla="*/ 54 h 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8" h="54">
                    <a:moveTo>
                      <a:pt x="28" y="54"/>
                    </a:moveTo>
                    <a:cubicBezTo>
                      <a:pt x="28" y="54"/>
                      <a:pt x="25" y="32"/>
                      <a:pt x="10" y="0"/>
                    </a:cubicBezTo>
                    <a:cubicBezTo>
                      <a:pt x="10" y="0"/>
                      <a:pt x="0" y="49"/>
                      <a:pt x="0" y="54"/>
                    </a:cubicBezTo>
                    <a:lnTo>
                      <a:pt x="28" y="54"/>
                    </a:lnTo>
                    <a:close/>
                  </a:path>
                </a:pathLst>
              </a:custGeom>
              <a:solidFill>
                <a:srgbClr val="91BF20"/>
              </a:solidFill>
              <a:ln>
                <a:noFill/>
              </a:ln>
            </p:spPr>
            <p:txBody>
              <a:bodyPr/>
              <a:lstStyle/>
              <a:p>
                <a:pPr defTabSz="457200">
                  <a:defRPr/>
                </a:pPr>
                <a:endParaRPr lang="zh-CN" altLang="en-US" dirty="0">
                  <a:solidFill>
                    <a:srgbClr val="000000"/>
                  </a:solidFill>
                  <a:latin typeface="Calibri" panose="020F050202020403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09" name="Freeform 194"/>
              <p:cNvSpPr>
                <a:spLocks/>
              </p:cNvSpPr>
              <p:nvPr/>
            </p:nvSpPr>
            <p:spPr bwMode="auto">
              <a:xfrm>
                <a:off x="2940" y="2277"/>
                <a:ext cx="65" cy="126"/>
              </a:xfrm>
              <a:custGeom>
                <a:avLst/>
                <a:gdLst>
                  <a:gd name="T0" fmla="*/ 28 w 28"/>
                  <a:gd name="T1" fmla="*/ 54 h 54"/>
                  <a:gd name="T2" fmla="*/ 11 w 28"/>
                  <a:gd name="T3" fmla="*/ 0 h 54"/>
                  <a:gd name="T4" fmla="*/ 0 w 28"/>
                  <a:gd name="T5" fmla="*/ 54 h 54"/>
                  <a:gd name="T6" fmla="*/ 28 w 28"/>
                  <a:gd name="T7" fmla="*/ 54 h 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8" h="54">
                    <a:moveTo>
                      <a:pt x="28" y="54"/>
                    </a:moveTo>
                    <a:cubicBezTo>
                      <a:pt x="28" y="54"/>
                      <a:pt x="25" y="32"/>
                      <a:pt x="11" y="0"/>
                    </a:cubicBezTo>
                    <a:cubicBezTo>
                      <a:pt x="11" y="0"/>
                      <a:pt x="0" y="49"/>
                      <a:pt x="0" y="54"/>
                    </a:cubicBezTo>
                    <a:lnTo>
                      <a:pt x="28" y="54"/>
                    </a:lnTo>
                    <a:close/>
                  </a:path>
                </a:pathLst>
              </a:custGeom>
              <a:solidFill>
                <a:srgbClr val="91BF20"/>
              </a:solidFill>
              <a:ln>
                <a:noFill/>
              </a:ln>
            </p:spPr>
            <p:txBody>
              <a:bodyPr/>
              <a:lstStyle/>
              <a:p>
                <a:pPr defTabSz="457200">
                  <a:defRPr/>
                </a:pPr>
                <a:endParaRPr lang="zh-CN" altLang="en-US" dirty="0">
                  <a:solidFill>
                    <a:srgbClr val="000000"/>
                  </a:solidFill>
                  <a:latin typeface="Calibri" panose="020F050202020403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10" name="Freeform 195"/>
              <p:cNvSpPr>
                <a:spLocks/>
              </p:cNvSpPr>
              <p:nvPr/>
            </p:nvSpPr>
            <p:spPr bwMode="auto">
              <a:xfrm>
                <a:off x="2795" y="2303"/>
                <a:ext cx="41" cy="101"/>
              </a:xfrm>
              <a:custGeom>
                <a:avLst/>
                <a:gdLst>
                  <a:gd name="T0" fmla="*/ 0 w 18"/>
                  <a:gd name="T1" fmla="*/ 43 h 43"/>
                  <a:gd name="T2" fmla="*/ 11 w 18"/>
                  <a:gd name="T3" fmla="*/ 0 h 43"/>
                  <a:gd name="T4" fmla="*/ 18 w 18"/>
                  <a:gd name="T5" fmla="*/ 43 h 43"/>
                  <a:gd name="T6" fmla="*/ 0 w 18"/>
                  <a:gd name="T7" fmla="*/ 43 h 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8" h="43">
                    <a:moveTo>
                      <a:pt x="0" y="43"/>
                    </a:moveTo>
                    <a:cubicBezTo>
                      <a:pt x="0" y="43"/>
                      <a:pt x="2" y="26"/>
                      <a:pt x="11" y="0"/>
                    </a:cubicBezTo>
                    <a:cubicBezTo>
                      <a:pt x="11" y="0"/>
                      <a:pt x="18" y="39"/>
                      <a:pt x="18" y="43"/>
                    </a:cubicBezTo>
                    <a:lnTo>
                      <a:pt x="0" y="43"/>
                    </a:lnTo>
                    <a:close/>
                  </a:path>
                </a:pathLst>
              </a:custGeom>
              <a:solidFill>
                <a:srgbClr val="91BF20"/>
              </a:solidFill>
              <a:ln>
                <a:noFill/>
              </a:ln>
            </p:spPr>
            <p:txBody>
              <a:bodyPr/>
              <a:lstStyle/>
              <a:p>
                <a:pPr defTabSz="457200">
                  <a:defRPr/>
                </a:pPr>
                <a:endParaRPr lang="zh-CN" altLang="en-US" dirty="0">
                  <a:solidFill>
                    <a:srgbClr val="000000"/>
                  </a:solidFill>
                  <a:latin typeface="Calibri" panose="020F050202020403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11" name="Freeform 196"/>
              <p:cNvSpPr>
                <a:spLocks/>
              </p:cNvSpPr>
              <p:nvPr/>
            </p:nvSpPr>
            <p:spPr bwMode="auto">
              <a:xfrm>
                <a:off x="3005" y="2319"/>
                <a:ext cx="36" cy="85"/>
              </a:xfrm>
              <a:custGeom>
                <a:avLst/>
                <a:gdLst>
                  <a:gd name="T0" fmla="*/ 16 w 16"/>
                  <a:gd name="T1" fmla="*/ 36 h 36"/>
                  <a:gd name="T2" fmla="*/ 6 w 16"/>
                  <a:gd name="T3" fmla="*/ 0 h 36"/>
                  <a:gd name="T4" fmla="*/ 0 w 16"/>
                  <a:gd name="T5" fmla="*/ 36 h 36"/>
                  <a:gd name="T6" fmla="*/ 16 w 16"/>
                  <a:gd name="T7" fmla="*/ 36 h 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6" h="36">
                    <a:moveTo>
                      <a:pt x="16" y="36"/>
                    </a:moveTo>
                    <a:cubicBezTo>
                      <a:pt x="16" y="36"/>
                      <a:pt x="15" y="19"/>
                      <a:pt x="6" y="0"/>
                    </a:cubicBezTo>
                    <a:cubicBezTo>
                      <a:pt x="6" y="0"/>
                      <a:pt x="0" y="33"/>
                      <a:pt x="0" y="36"/>
                    </a:cubicBezTo>
                    <a:lnTo>
                      <a:pt x="16" y="36"/>
                    </a:lnTo>
                    <a:close/>
                  </a:path>
                </a:pathLst>
              </a:custGeom>
              <a:solidFill>
                <a:srgbClr val="91BF20"/>
              </a:solidFill>
              <a:ln>
                <a:noFill/>
              </a:ln>
            </p:spPr>
            <p:txBody>
              <a:bodyPr/>
              <a:lstStyle/>
              <a:p>
                <a:pPr defTabSz="457200">
                  <a:defRPr/>
                </a:pPr>
                <a:endParaRPr lang="zh-CN" altLang="en-US" dirty="0">
                  <a:solidFill>
                    <a:srgbClr val="000000"/>
                  </a:solidFill>
                  <a:latin typeface="Calibri" panose="020F050202020403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12" name="Freeform 197"/>
              <p:cNvSpPr>
                <a:spLocks/>
              </p:cNvSpPr>
              <p:nvPr/>
            </p:nvSpPr>
            <p:spPr bwMode="auto">
              <a:xfrm>
                <a:off x="3180" y="2303"/>
                <a:ext cx="37" cy="101"/>
              </a:xfrm>
              <a:custGeom>
                <a:avLst/>
                <a:gdLst>
                  <a:gd name="T0" fmla="*/ 0 w 16"/>
                  <a:gd name="T1" fmla="*/ 43 h 43"/>
                  <a:gd name="T2" fmla="*/ 10 w 16"/>
                  <a:gd name="T3" fmla="*/ 0 h 43"/>
                  <a:gd name="T4" fmla="*/ 16 w 16"/>
                  <a:gd name="T5" fmla="*/ 43 h 43"/>
                  <a:gd name="T6" fmla="*/ 0 w 16"/>
                  <a:gd name="T7" fmla="*/ 43 h 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6" h="43">
                    <a:moveTo>
                      <a:pt x="0" y="43"/>
                    </a:moveTo>
                    <a:cubicBezTo>
                      <a:pt x="0" y="43"/>
                      <a:pt x="1" y="23"/>
                      <a:pt x="10" y="0"/>
                    </a:cubicBezTo>
                    <a:cubicBezTo>
                      <a:pt x="10" y="0"/>
                      <a:pt x="16" y="40"/>
                      <a:pt x="16" y="43"/>
                    </a:cubicBezTo>
                    <a:lnTo>
                      <a:pt x="0" y="43"/>
                    </a:lnTo>
                    <a:close/>
                  </a:path>
                </a:pathLst>
              </a:custGeom>
              <a:solidFill>
                <a:srgbClr val="91BF20"/>
              </a:solidFill>
              <a:ln>
                <a:noFill/>
              </a:ln>
            </p:spPr>
            <p:txBody>
              <a:bodyPr/>
              <a:lstStyle/>
              <a:p>
                <a:pPr defTabSz="457200">
                  <a:defRPr/>
                </a:pPr>
                <a:endParaRPr lang="zh-CN" altLang="en-US" dirty="0">
                  <a:solidFill>
                    <a:srgbClr val="000000"/>
                  </a:solidFill>
                  <a:latin typeface="Calibri" panose="020F050202020403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13" name="Freeform 198"/>
              <p:cNvSpPr>
                <a:spLocks/>
              </p:cNvSpPr>
              <p:nvPr/>
            </p:nvSpPr>
            <p:spPr bwMode="auto">
              <a:xfrm>
                <a:off x="3143" y="2319"/>
                <a:ext cx="37" cy="85"/>
              </a:xfrm>
              <a:custGeom>
                <a:avLst/>
                <a:gdLst>
                  <a:gd name="T0" fmla="*/ 16 w 16"/>
                  <a:gd name="T1" fmla="*/ 36 h 36"/>
                  <a:gd name="T2" fmla="*/ 6 w 16"/>
                  <a:gd name="T3" fmla="*/ 0 h 36"/>
                  <a:gd name="T4" fmla="*/ 0 w 16"/>
                  <a:gd name="T5" fmla="*/ 36 h 36"/>
                  <a:gd name="T6" fmla="*/ 16 w 16"/>
                  <a:gd name="T7" fmla="*/ 36 h 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6" h="36">
                    <a:moveTo>
                      <a:pt x="16" y="36"/>
                    </a:moveTo>
                    <a:cubicBezTo>
                      <a:pt x="16" y="36"/>
                      <a:pt x="14" y="19"/>
                      <a:pt x="6" y="0"/>
                    </a:cubicBezTo>
                    <a:cubicBezTo>
                      <a:pt x="6" y="0"/>
                      <a:pt x="0" y="33"/>
                      <a:pt x="0" y="36"/>
                    </a:cubicBezTo>
                    <a:lnTo>
                      <a:pt x="16" y="36"/>
                    </a:lnTo>
                    <a:close/>
                  </a:path>
                </a:pathLst>
              </a:custGeom>
              <a:solidFill>
                <a:srgbClr val="91BF20"/>
              </a:solidFill>
              <a:ln>
                <a:noFill/>
              </a:ln>
            </p:spPr>
            <p:txBody>
              <a:bodyPr/>
              <a:lstStyle/>
              <a:p>
                <a:pPr defTabSz="457200">
                  <a:defRPr/>
                </a:pPr>
                <a:endParaRPr lang="zh-CN" altLang="en-US" dirty="0">
                  <a:solidFill>
                    <a:srgbClr val="000000"/>
                  </a:solidFill>
                  <a:latin typeface="Calibri" panose="020F050202020403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14" name="Freeform 199"/>
              <p:cNvSpPr>
                <a:spLocks/>
              </p:cNvSpPr>
              <p:nvPr/>
            </p:nvSpPr>
            <p:spPr bwMode="auto">
              <a:xfrm>
                <a:off x="3023" y="2305"/>
                <a:ext cx="65" cy="99"/>
              </a:xfrm>
              <a:custGeom>
                <a:avLst/>
                <a:gdLst>
                  <a:gd name="T0" fmla="*/ 28 w 28"/>
                  <a:gd name="T1" fmla="*/ 42 h 42"/>
                  <a:gd name="T2" fmla="*/ 11 w 28"/>
                  <a:gd name="T3" fmla="*/ 0 h 42"/>
                  <a:gd name="T4" fmla="*/ 0 w 28"/>
                  <a:gd name="T5" fmla="*/ 42 h 42"/>
                  <a:gd name="T6" fmla="*/ 28 w 28"/>
                  <a:gd name="T7" fmla="*/ 42 h 4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8" h="42">
                    <a:moveTo>
                      <a:pt x="28" y="42"/>
                    </a:moveTo>
                    <a:cubicBezTo>
                      <a:pt x="28" y="42"/>
                      <a:pt x="25" y="24"/>
                      <a:pt x="11" y="0"/>
                    </a:cubicBezTo>
                    <a:cubicBezTo>
                      <a:pt x="11" y="0"/>
                      <a:pt x="0" y="39"/>
                      <a:pt x="0" y="42"/>
                    </a:cubicBezTo>
                    <a:lnTo>
                      <a:pt x="28" y="42"/>
                    </a:lnTo>
                    <a:close/>
                  </a:path>
                </a:pathLst>
              </a:custGeom>
              <a:solidFill>
                <a:srgbClr val="91BF20"/>
              </a:solidFill>
              <a:ln>
                <a:noFill/>
              </a:ln>
            </p:spPr>
            <p:txBody>
              <a:bodyPr/>
              <a:lstStyle/>
              <a:p>
                <a:pPr defTabSz="457200">
                  <a:defRPr/>
                </a:pPr>
                <a:endParaRPr lang="zh-CN" altLang="en-US" dirty="0">
                  <a:solidFill>
                    <a:srgbClr val="000000"/>
                  </a:solidFill>
                  <a:latin typeface="Calibri" panose="020F050202020403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15" name="Freeform 200"/>
              <p:cNvSpPr>
                <a:spLocks/>
              </p:cNvSpPr>
              <p:nvPr/>
            </p:nvSpPr>
            <p:spPr bwMode="auto">
              <a:xfrm>
                <a:off x="2882" y="2287"/>
                <a:ext cx="65" cy="116"/>
              </a:xfrm>
              <a:custGeom>
                <a:avLst/>
                <a:gdLst>
                  <a:gd name="T0" fmla="*/ 0 w 28"/>
                  <a:gd name="T1" fmla="*/ 50 h 50"/>
                  <a:gd name="T2" fmla="*/ 18 w 28"/>
                  <a:gd name="T3" fmla="*/ 0 h 50"/>
                  <a:gd name="T4" fmla="*/ 28 w 28"/>
                  <a:gd name="T5" fmla="*/ 50 h 50"/>
                  <a:gd name="T6" fmla="*/ 0 w 28"/>
                  <a:gd name="T7" fmla="*/ 50 h 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8" h="50">
                    <a:moveTo>
                      <a:pt x="0" y="50"/>
                    </a:moveTo>
                    <a:cubicBezTo>
                      <a:pt x="0" y="50"/>
                      <a:pt x="3" y="30"/>
                      <a:pt x="18" y="0"/>
                    </a:cubicBezTo>
                    <a:cubicBezTo>
                      <a:pt x="18" y="0"/>
                      <a:pt x="28" y="46"/>
                      <a:pt x="28" y="50"/>
                    </a:cubicBezTo>
                    <a:lnTo>
                      <a:pt x="0" y="50"/>
                    </a:lnTo>
                    <a:close/>
                  </a:path>
                </a:pathLst>
              </a:custGeom>
              <a:solidFill>
                <a:srgbClr val="91BF20"/>
              </a:solidFill>
              <a:ln>
                <a:noFill/>
              </a:ln>
            </p:spPr>
            <p:txBody>
              <a:bodyPr/>
              <a:lstStyle/>
              <a:p>
                <a:pPr defTabSz="457200">
                  <a:defRPr/>
                </a:pPr>
                <a:endParaRPr lang="zh-CN" altLang="en-US" dirty="0">
                  <a:solidFill>
                    <a:srgbClr val="000000"/>
                  </a:solidFill>
                  <a:latin typeface="Calibri" panose="020F050202020403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16" name="Freeform 201"/>
              <p:cNvSpPr>
                <a:spLocks/>
              </p:cNvSpPr>
              <p:nvPr/>
            </p:nvSpPr>
            <p:spPr bwMode="auto">
              <a:xfrm>
                <a:off x="3210" y="2277"/>
                <a:ext cx="53" cy="126"/>
              </a:xfrm>
              <a:custGeom>
                <a:avLst/>
                <a:gdLst>
                  <a:gd name="T0" fmla="*/ 0 w 23"/>
                  <a:gd name="T1" fmla="*/ 54 h 54"/>
                  <a:gd name="T2" fmla="*/ 14 w 23"/>
                  <a:gd name="T3" fmla="*/ 0 h 54"/>
                  <a:gd name="T4" fmla="*/ 23 w 23"/>
                  <a:gd name="T5" fmla="*/ 54 h 54"/>
                  <a:gd name="T6" fmla="*/ 0 w 23"/>
                  <a:gd name="T7" fmla="*/ 54 h 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3" h="54">
                    <a:moveTo>
                      <a:pt x="0" y="54"/>
                    </a:moveTo>
                    <a:cubicBezTo>
                      <a:pt x="0" y="54"/>
                      <a:pt x="3" y="32"/>
                      <a:pt x="14" y="0"/>
                    </a:cubicBezTo>
                    <a:cubicBezTo>
                      <a:pt x="14" y="0"/>
                      <a:pt x="23" y="49"/>
                      <a:pt x="23" y="54"/>
                    </a:cubicBezTo>
                    <a:lnTo>
                      <a:pt x="0" y="54"/>
                    </a:lnTo>
                    <a:close/>
                  </a:path>
                </a:pathLst>
              </a:custGeom>
              <a:solidFill>
                <a:srgbClr val="91BF20"/>
              </a:solidFill>
              <a:ln>
                <a:noFill/>
              </a:ln>
            </p:spPr>
            <p:txBody>
              <a:bodyPr/>
              <a:lstStyle/>
              <a:p>
                <a:pPr defTabSz="457200">
                  <a:defRPr/>
                </a:pPr>
                <a:endParaRPr lang="zh-CN" altLang="en-US" dirty="0">
                  <a:solidFill>
                    <a:srgbClr val="000000"/>
                  </a:solidFill>
                  <a:latin typeface="Calibri" panose="020F050202020403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17" name="Freeform 202"/>
              <p:cNvSpPr>
                <a:spLocks/>
              </p:cNvSpPr>
              <p:nvPr/>
            </p:nvSpPr>
            <p:spPr bwMode="auto">
              <a:xfrm>
                <a:off x="3422" y="2277"/>
                <a:ext cx="50" cy="126"/>
              </a:xfrm>
              <a:custGeom>
                <a:avLst/>
                <a:gdLst>
                  <a:gd name="T0" fmla="*/ 22 w 22"/>
                  <a:gd name="T1" fmla="*/ 54 h 54"/>
                  <a:gd name="T2" fmla="*/ 8 w 22"/>
                  <a:gd name="T3" fmla="*/ 0 h 54"/>
                  <a:gd name="T4" fmla="*/ 0 w 22"/>
                  <a:gd name="T5" fmla="*/ 54 h 54"/>
                  <a:gd name="T6" fmla="*/ 22 w 22"/>
                  <a:gd name="T7" fmla="*/ 54 h 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2" h="54">
                    <a:moveTo>
                      <a:pt x="22" y="54"/>
                    </a:moveTo>
                    <a:cubicBezTo>
                      <a:pt x="22" y="54"/>
                      <a:pt x="20" y="32"/>
                      <a:pt x="8" y="0"/>
                    </a:cubicBezTo>
                    <a:cubicBezTo>
                      <a:pt x="8" y="0"/>
                      <a:pt x="0" y="49"/>
                      <a:pt x="0" y="54"/>
                    </a:cubicBezTo>
                    <a:lnTo>
                      <a:pt x="22" y="54"/>
                    </a:lnTo>
                    <a:close/>
                  </a:path>
                </a:pathLst>
              </a:custGeom>
              <a:solidFill>
                <a:srgbClr val="91BF20"/>
              </a:solidFill>
              <a:ln>
                <a:noFill/>
              </a:ln>
            </p:spPr>
            <p:txBody>
              <a:bodyPr/>
              <a:lstStyle/>
              <a:p>
                <a:pPr defTabSz="457200">
                  <a:defRPr/>
                </a:pPr>
                <a:endParaRPr lang="zh-CN" altLang="en-US" dirty="0">
                  <a:solidFill>
                    <a:srgbClr val="000000"/>
                  </a:solidFill>
                  <a:latin typeface="Calibri" panose="020F050202020403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18" name="Freeform 203"/>
              <p:cNvSpPr>
                <a:spLocks/>
              </p:cNvSpPr>
              <p:nvPr/>
            </p:nvSpPr>
            <p:spPr bwMode="auto">
              <a:xfrm>
                <a:off x="3309" y="2277"/>
                <a:ext cx="50" cy="126"/>
              </a:xfrm>
              <a:custGeom>
                <a:avLst/>
                <a:gdLst>
                  <a:gd name="T0" fmla="*/ 22 w 22"/>
                  <a:gd name="T1" fmla="*/ 54 h 54"/>
                  <a:gd name="T2" fmla="*/ 8 w 22"/>
                  <a:gd name="T3" fmla="*/ 0 h 54"/>
                  <a:gd name="T4" fmla="*/ 0 w 22"/>
                  <a:gd name="T5" fmla="*/ 54 h 54"/>
                  <a:gd name="T6" fmla="*/ 22 w 22"/>
                  <a:gd name="T7" fmla="*/ 54 h 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2" h="54">
                    <a:moveTo>
                      <a:pt x="22" y="54"/>
                    </a:moveTo>
                    <a:cubicBezTo>
                      <a:pt x="22" y="54"/>
                      <a:pt x="20" y="32"/>
                      <a:pt x="8" y="0"/>
                    </a:cubicBezTo>
                    <a:cubicBezTo>
                      <a:pt x="8" y="0"/>
                      <a:pt x="0" y="49"/>
                      <a:pt x="0" y="54"/>
                    </a:cubicBezTo>
                    <a:lnTo>
                      <a:pt x="22" y="54"/>
                    </a:lnTo>
                    <a:close/>
                  </a:path>
                </a:pathLst>
              </a:custGeom>
              <a:solidFill>
                <a:srgbClr val="91BF20"/>
              </a:solidFill>
              <a:ln>
                <a:noFill/>
              </a:ln>
            </p:spPr>
            <p:txBody>
              <a:bodyPr/>
              <a:lstStyle/>
              <a:p>
                <a:pPr defTabSz="457200">
                  <a:defRPr/>
                </a:pPr>
                <a:endParaRPr lang="zh-CN" altLang="en-US" dirty="0">
                  <a:solidFill>
                    <a:srgbClr val="000000"/>
                  </a:solidFill>
                  <a:latin typeface="Calibri" panose="020F050202020403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19" name="Freeform 204"/>
              <p:cNvSpPr>
                <a:spLocks/>
              </p:cNvSpPr>
              <p:nvPr/>
            </p:nvSpPr>
            <p:spPr bwMode="auto">
              <a:xfrm>
                <a:off x="3191" y="2303"/>
                <a:ext cx="33" cy="101"/>
              </a:xfrm>
              <a:custGeom>
                <a:avLst/>
                <a:gdLst>
                  <a:gd name="T0" fmla="*/ 0 w 14"/>
                  <a:gd name="T1" fmla="*/ 43 h 43"/>
                  <a:gd name="T2" fmla="*/ 9 w 14"/>
                  <a:gd name="T3" fmla="*/ 0 h 43"/>
                  <a:gd name="T4" fmla="*/ 14 w 14"/>
                  <a:gd name="T5" fmla="*/ 43 h 43"/>
                  <a:gd name="T6" fmla="*/ 0 w 14"/>
                  <a:gd name="T7" fmla="*/ 43 h 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4" h="43">
                    <a:moveTo>
                      <a:pt x="0" y="43"/>
                    </a:moveTo>
                    <a:cubicBezTo>
                      <a:pt x="0" y="43"/>
                      <a:pt x="2" y="26"/>
                      <a:pt x="9" y="0"/>
                    </a:cubicBezTo>
                    <a:cubicBezTo>
                      <a:pt x="9" y="0"/>
                      <a:pt x="14" y="39"/>
                      <a:pt x="14" y="43"/>
                    </a:cubicBezTo>
                    <a:lnTo>
                      <a:pt x="0" y="43"/>
                    </a:lnTo>
                    <a:close/>
                  </a:path>
                </a:pathLst>
              </a:custGeom>
              <a:solidFill>
                <a:srgbClr val="91BF20"/>
              </a:solidFill>
              <a:ln>
                <a:noFill/>
              </a:ln>
            </p:spPr>
            <p:txBody>
              <a:bodyPr/>
              <a:lstStyle/>
              <a:p>
                <a:pPr defTabSz="457200">
                  <a:defRPr/>
                </a:pPr>
                <a:endParaRPr lang="zh-CN" altLang="en-US" dirty="0">
                  <a:solidFill>
                    <a:srgbClr val="000000"/>
                  </a:solidFill>
                  <a:latin typeface="Calibri" panose="020F0502020204030204" pitchFamily="34" charset="0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20" name="Freeform 206"/>
            <p:cNvSpPr>
              <a:spLocks/>
            </p:cNvSpPr>
            <p:nvPr/>
          </p:nvSpPr>
          <p:spPr bwMode="auto">
            <a:xfrm>
              <a:off x="3359" y="2319"/>
              <a:ext cx="29" cy="85"/>
            </a:xfrm>
            <a:custGeom>
              <a:avLst/>
              <a:gdLst>
                <a:gd name="T0" fmla="*/ 13 w 13"/>
                <a:gd name="T1" fmla="*/ 36 h 36"/>
                <a:gd name="T2" fmla="*/ 5 w 13"/>
                <a:gd name="T3" fmla="*/ 0 h 36"/>
                <a:gd name="T4" fmla="*/ 0 w 13"/>
                <a:gd name="T5" fmla="*/ 36 h 36"/>
                <a:gd name="T6" fmla="*/ 13 w 13"/>
                <a:gd name="T7" fmla="*/ 36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36">
                  <a:moveTo>
                    <a:pt x="13" y="36"/>
                  </a:moveTo>
                  <a:cubicBezTo>
                    <a:pt x="13" y="36"/>
                    <a:pt x="12" y="19"/>
                    <a:pt x="5" y="0"/>
                  </a:cubicBezTo>
                  <a:cubicBezTo>
                    <a:pt x="5" y="0"/>
                    <a:pt x="0" y="33"/>
                    <a:pt x="0" y="36"/>
                  </a:cubicBezTo>
                  <a:lnTo>
                    <a:pt x="13" y="36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</p:spPr>
          <p:txBody>
            <a:bodyPr/>
            <a:lstStyle/>
            <a:p>
              <a:pPr defTabSz="457200">
                <a:defRPr/>
              </a:pPr>
              <a:endParaRPr lang="zh-CN" altLang="en-US" dirty="0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1" name="Freeform 207"/>
            <p:cNvSpPr>
              <a:spLocks/>
            </p:cNvSpPr>
            <p:nvPr/>
          </p:nvSpPr>
          <p:spPr bwMode="auto">
            <a:xfrm>
              <a:off x="3500" y="2303"/>
              <a:ext cx="30" cy="101"/>
            </a:xfrm>
            <a:custGeom>
              <a:avLst/>
              <a:gdLst>
                <a:gd name="T0" fmla="*/ 0 w 13"/>
                <a:gd name="T1" fmla="*/ 43 h 43"/>
                <a:gd name="T2" fmla="*/ 8 w 13"/>
                <a:gd name="T3" fmla="*/ 0 h 43"/>
                <a:gd name="T4" fmla="*/ 13 w 13"/>
                <a:gd name="T5" fmla="*/ 43 h 43"/>
                <a:gd name="T6" fmla="*/ 0 w 13"/>
                <a:gd name="T7" fmla="*/ 43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43">
                  <a:moveTo>
                    <a:pt x="0" y="43"/>
                  </a:moveTo>
                  <a:cubicBezTo>
                    <a:pt x="0" y="43"/>
                    <a:pt x="1" y="23"/>
                    <a:pt x="8" y="0"/>
                  </a:cubicBezTo>
                  <a:cubicBezTo>
                    <a:pt x="8" y="0"/>
                    <a:pt x="13" y="40"/>
                    <a:pt x="13" y="43"/>
                  </a:cubicBezTo>
                  <a:lnTo>
                    <a:pt x="0" y="43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</p:spPr>
          <p:txBody>
            <a:bodyPr/>
            <a:lstStyle/>
            <a:p>
              <a:pPr defTabSz="457200">
                <a:defRPr/>
              </a:pPr>
              <a:endParaRPr lang="zh-CN" altLang="en-US" dirty="0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2" name="Freeform 208"/>
            <p:cNvSpPr>
              <a:spLocks/>
            </p:cNvSpPr>
            <p:nvPr/>
          </p:nvSpPr>
          <p:spPr bwMode="auto">
            <a:xfrm>
              <a:off x="3470" y="2319"/>
              <a:ext cx="29" cy="85"/>
            </a:xfrm>
            <a:custGeom>
              <a:avLst/>
              <a:gdLst>
                <a:gd name="T0" fmla="*/ 13 w 13"/>
                <a:gd name="T1" fmla="*/ 36 h 36"/>
                <a:gd name="T2" fmla="*/ 5 w 13"/>
                <a:gd name="T3" fmla="*/ 0 h 36"/>
                <a:gd name="T4" fmla="*/ 0 w 13"/>
                <a:gd name="T5" fmla="*/ 36 h 36"/>
                <a:gd name="T6" fmla="*/ 13 w 13"/>
                <a:gd name="T7" fmla="*/ 36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36">
                  <a:moveTo>
                    <a:pt x="13" y="36"/>
                  </a:moveTo>
                  <a:cubicBezTo>
                    <a:pt x="13" y="36"/>
                    <a:pt x="12" y="19"/>
                    <a:pt x="5" y="0"/>
                  </a:cubicBezTo>
                  <a:cubicBezTo>
                    <a:pt x="5" y="0"/>
                    <a:pt x="0" y="33"/>
                    <a:pt x="0" y="36"/>
                  </a:cubicBezTo>
                  <a:lnTo>
                    <a:pt x="13" y="36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</p:spPr>
          <p:txBody>
            <a:bodyPr/>
            <a:lstStyle/>
            <a:p>
              <a:pPr defTabSz="457200">
                <a:defRPr/>
              </a:pPr>
              <a:endParaRPr lang="zh-CN" altLang="en-US" dirty="0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3" name="Freeform 209"/>
            <p:cNvSpPr>
              <a:spLocks/>
            </p:cNvSpPr>
            <p:nvPr/>
          </p:nvSpPr>
          <p:spPr bwMode="auto">
            <a:xfrm>
              <a:off x="3376" y="2305"/>
              <a:ext cx="49" cy="99"/>
            </a:xfrm>
            <a:custGeom>
              <a:avLst/>
              <a:gdLst>
                <a:gd name="T0" fmla="*/ 22 w 22"/>
                <a:gd name="T1" fmla="*/ 42 h 42"/>
                <a:gd name="T2" fmla="*/ 8 w 22"/>
                <a:gd name="T3" fmla="*/ 0 h 42"/>
                <a:gd name="T4" fmla="*/ 0 w 22"/>
                <a:gd name="T5" fmla="*/ 42 h 42"/>
                <a:gd name="T6" fmla="*/ 22 w 22"/>
                <a:gd name="T7" fmla="*/ 42 h 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2" h="42">
                  <a:moveTo>
                    <a:pt x="22" y="42"/>
                  </a:moveTo>
                  <a:cubicBezTo>
                    <a:pt x="22" y="42"/>
                    <a:pt x="20" y="24"/>
                    <a:pt x="8" y="0"/>
                  </a:cubicBezTo>
                  <a:cubicBezTo>
                    <a:pt x="8" y="0"/>
                    <a:pt x="0" y="39"/>
                    <a:pt x="0" y="42"/>
                  </a:cubicBezTo>
                  <a:lnTo>
                    <a:pt x="22" y="42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</p:spPr>
          <p:txBody>
            <a:bodyPr/>
            <a:lstStyle/>
            <a:p>
              <a:pPr defTabSz="457200">
                <a:defRPr/>
              </a:pPr>
              <a:endParaRPr lang="zh-CN" altLang="en-US" dirty="0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4" name="Freeform 210"/>
            <p:cNvSpPr>
              <a:spLocks/>
            </p:cNvSpPr>
            <p:nvPr/>
          </p:nvSpPr>
          <p:spPr bwMode="auto">
            <a:xfrm>
              <a:off x="3263" y="2287"/>
              <a:ext cx="52" cy="116"/>
            </a:xfrm>
            <a:custGeom>
              <a:avLst/>
              <a:gdLst>
                <a:gd name="T0" fmla="*/ 0 w 23"/>
                <a:gd name="T1" fmla="*/ 50 h 50"/>
                <a:gd name="T2" fmla="*/ 14 w 23"/>
                <a:gd name="T3" fmla="*/ 0 h 50"/>
                <a:gd name="T4" fmla="*/ 23 w 23"/>
                <a:gd name="T5" fmla="*/ 50 h 50"/>
                <a:gd name="T6" fmla="*/ 0 w 23"/>
                <a:gd name="T7" fmla="*/ 50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50">
                  <a:moveTo>
                    <a:pt x="0" y="50"/>
                  </a:moveTo>
                  <a:cubicBezTo>
                    <a:pt x="0" y="50"/>
                    <a:pt x="2" y="30"/>
                    <a:pt x="14" y="0"/>
                  </a:cubicBezTo>
                  <a:cubicBezTo>
                    <a:pt x="14" y="0"/>
                    <a:pt x="23" y="46"/>
                    <a:pt x="23" y="50"/>
                  </a:cubicBezTo>
                  <a:lnTo>
                    <a:pt x="0" y="50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</p:spPr>
          <p:txBody>
            <a:bodyPr/>
            <a:lstStyle/>
            <a:p>
              <a:pPr defTabSz="457200">
                <a:defRPr/>
              </a:pPr>
              <a:endParaRPr lang="zh-CN" altLang="en-US" dirty="0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5" name="Freeform 211"/>
            <p:cNvSpPr>
              <a:spLocks/>
            </p:cNvSpPr>
            <p:nvPr/>
          </p:nvSpPr>
          <p:spPr bwMode="auto">
            <a:xfrm>
              <a:off x="3553" y="2277"/>
              <a:ext cx="65" cy="126"/>
            </a:xfrm>
            <a:custGeom>
              <a:avLst/>
              <a:gdLst>
                <a:gd name="T0" fmla="*/ 0 w 28"/>
                <a:gd name="T1" fmla="*/ 54 h 54"/>
                <a:gd name="T2" fmla="*/ 18 w 28"/>
                <a:gd name="T3" fmla="*/ 0 h 54"/>
                <a:gd name="T4" fmla="*/ 28 w 28"/>
                <a:gd name="T5" fmla="*/ 54 h 54"/>
                <a:gd name="T6" fmla="*/ 0 w 28"/>
                <a:gd name="T7" fmla="*/ 54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8" h="54">
                  <a:moveTo>
                    <a:pt x="0" y="54"/>
                  </a:moveTo>
                  <a:cubicBezTo>
                    <a:pt x="0" y="54"/>
                    <a:pt x="3" y="32"/>
                    <a:pt x="18" y="0"/>
                  </a:cubicBezTo>
                  <a:cubicBezTo>
                    <a:pt x="18" y="0"/>
                    <a:pt x="28" y="49"/>
                    <a:pt x="28" y="54"/>
                  </a:cubicBezTo>
                  <a:lnTo>
                    <a:pt x="0" y="54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</p:spPr>
          <p:txBody>
            <a:bodyPr/>
            <a:lstStyle/>
            <a:p>
              <a:pPr defTabSz="457200">
                <a:defRPr/>
              </a:pPr>
              <a:endParaRPr lang="zh-CN" altLang="en-US" dirty="0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6" name="Freeform 212"/>
            <p:cNvSpPr>
              <a:spLocks/>
            </p:cNvSpPr>
            <p:nvPr/>
          </p:nvSpPr>
          <p:spPr bwMode="auto">
            <a:xfrm>
              <a:off x="3816" y="2277"/>
              <a:ext cx="64" cy="126"/>
            </a:xfrm>
            <a:custGeom>
              <a:avLst/>
              <a:gdLst>
                <a:gd name="T0" fmla="*/ 28 w 28"/>
                <a:gd name="T1" fmla="*/ 54 h 54"/>
                <a:gd name="T2" fmla="*/ 10 w 28"/>
                <a:gd name="T3" fmla="*/ 0 h 54"/>
                <a:gd name="T4" fmla="*/ 0 w 28"/>
                <a:gd name="T5" fmla="*/ 54 h 54"/>
                <a:gd name="T6" fmla="*/ 28 w 28"/>
                <a:gd name="T7" fmla="*/ 54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8" h="54">
                  <a:moveTo>
                    <a:pt x="28" y="54"/>
                  </a:moveTo>
                  <a:cubicBezTo>
                    <a:pt x="28" y="54"/>
                    <a:pt x="25" y="32"/>
                    <a:pt x="10" y="0"/>
                  </a:cubicBezTo>
                  <a:cubicBezTo>
                    <a:pt x="10" y="0"/>
                    <a:pt x="0" y="49"/>
                    <a:pt x="0" y="54"/>
                  </a:cubicBezTo>
                  <a:lnTo>
                    <a:pt x="28" y="54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</p:spPr>
          <p:txBody>
            <a:bodyPr/>
            <a:lstStyle/>
            <a:p>
              <a:pPr defTabSz="457200">
                <a:defRPr/>
              </a:pPr>
              <a:endParaRPr lang="zh-CN" altLang="en-US" dirty="0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7" name="Freeform 213"/>
            <p:cNvSpPr>
              <a:spLocks/>
            </p:cNvSpPr>
            <p:nvPr/>
          </p:nvSpPr>
          <p:spPr bwMode="auto">
            <a:xfrm>
              <a:off x="3675" y="2277"/>
              <a:ext cx="66" cy="126"/>
            </a:xfrm>
            <a:custGeom>
              <a:avLst/>
              <a:gdLst>
                <a:gd name="T0" fmla="*/ 28 w 28"/>
                <a:gd name="T1" fmla="*/ 54 h 54"/>
                <a:gd name="T2" fmla="*/ 11 w 28"/>
                <a:gd name="T3" fmla="*/ 0 h 54"/>
                <a:gd name="T4" fmla="*/ 0 w 28"/>
                <a:gd name="T5" fmla="*/ 54 h 54"/>
                <a:gd name="T6" fmla="*/ 28 w 28"/>
                <a:gd name="T7" fmla="*/ 54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8" h="54">
                  <a:moveTo>
                    <a:pt x="28" y="54"/>
                  </a:moveTo>
                  <a:cubicBezTo>
                    <a:pt x="28" y="54"/>
                    <a:pt x="25" y="32"/>
                    <a:pt x="11" y="0"/>
                  </a:cubicBezTo>
                  <a:cubicBezTo>
                    <a:pt x="11" y="0"/>
                    <a:pt x="0" y="49"/>
                    <a:pt x="0" y="54"/>
                  </a:cubicBezTo>
                  <a:lnTo>
                    <a:pt x="28" y="54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</p:spPr>
          <p:txBody>
            <a:bodyPr/>
            <a:lstStyle/>
            <a:p>
              <a:pPr defTabSz="457200">
                <a:defRPr/>
              </a:pPr>
              <a:endParaRPr lang="zh-CN" altLang="en-US" dirty="0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8" name="Freeform 214"/>
            <p:cNvSpPr>
              <a:spLocks/>
            </p:cNvSpPr>
            <p:nvPr/>
          </p:nvSpPr>
          <p:spPr bwMode="auto">
            <a:xfrm>
              <a:off x="3530" y="2303"/>
              <a:ext cx="41" cy="101"/>
            </a:xfrm>
            <a:custGeom>
              <a:avLst/>
              <a:gdLst>
                <a:gd name="T0" fmla="*/ 0 w 18"/>
                <a:gd name="T1" fmla="*/ 43 h 43"/>
                <a:gd name="T2" fmla="*/ 11 w 18"/>
                <a:gd name="T3" fmla="*/ 0 h 43"/>
                <a:gd name="T4" fmla="*/ 18 w 18"/>
                <a:gd name="T5" fmla="*/ 43 h 43"/>
                <a:gd name="T6" fmla="*/ 0 w 18"/>
                <a:gd name="T7" fmla="*/ 43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8" h="43">
                  <a:moveTo>
                    <a:pt x="0" y="43"/>
                  </a:moveTo>
                  <a:cubicBezTo>
                    <a:pt x="0" y="43"/>
                    <a:pt x="2" y="26"/>
                    <a:pt x="11" y="0"/>
                  </a:cubicBezTo>
                  <a:cubicBezTo>
                    <a:pt x="11" y="0"/>
                    <a:pt x="18" y="39"/>
                    <a:pt x="18" y="43"/>
                  </a:cubicBezTo>
                  <a:lnTo>
                    <a:pt x="0" y="43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</p:spPr>
          <p:txBody>
            <a:bodyPr/>
            <a:lstStyle/>
            <a:p>
              <a:pPr defTabSz="457200">
                <a:defRPr/>
              </a:pPr>
              <a:endParaRPr lang="zh-CN" altLang="en-US" dirty="0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9" name="Freeform 215"/>
            <p:cNvSpPr>
              <a:spLocks/>
            </p:cNvSpPr>
            <p:nvPr/>
          </p:nvSpPr>
          <p:spPr bwMode="auto">
            <a:xfrm>
              <a:off x="3740" y="2319"/>
              <a:ext cx="37" cy="85"/>
            </a:xfrm>
            <a:custGeom>
              <a:avLst/>
              <a:gdLst>
                <a:gd name="T0" fmla="*/ 16 w 16"/>
                <a:gd name="T1" fmla="*/ 36 h 36"/>
                <a:gd name="T2" fmla="*/ 6 w 16"/>
                <a:gd name="T3" fmla="*/ 0 h 36"/>
                <a:gd name="T4" fmla="*/ 0 w 16"/>
                <a:gd name="T5" fmla="*/ 36 h 36"/>
                <a:gd name="T6" fmla="*/ 16 w 16"/>
                <a:gd name="T7" fmla="*/ 36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" h="36">
                  <a:moveTo>
                    <a:pt x="16" y="36"/>
                  </a:moveTo>
                  <a:cubicBezTo>
                    <a:pt x="16" y="36"/>
                    <a:pt x="15" y="19"/>
                    <a:pt x="6" y="0"/>
                  </a:cubicBezTo>
                  <a:cubicBezTo>
                    <a:pt x="6" y="0"/>
                    <a:pt x="0" y="33"/>
                    <a:pt x="0" y="36"/>
                  </a:cubicBezTo>
                  <a:lnTo>
                    <a:pt x="16" y="36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</p:spPr>
          <p:txBody>
            <a:bodyPr/>
            <a:lstStyle/>
            <a:p>
              <a:pPr defTabSz="457200">
                <a:defRPr/>
              </a:pPr>
              <a:endParaRPr lang="zh-CN" altLang="en-US" dirty="0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0" name="Freeform 216"/>
            <p:cNvSpPr>
              <a:spLocks/>
            </p:cNvSpPr>
            <p:nvPr/>
          </p:nvSpPr>
          <p:spPr bwMode="auto">
            <a:xfrm>
              <a:off x="3915" y="2303"/>
              <a:ext cx="37" cy="101"/>
            </a:xfrm>
            <a:custGeom>
              <a:avLst/>
              <a:gdLst>
                <a:gd name="T0" fmla="*/ 0 w 16"/>
                <a:gd name="T1" fmla="*/ 43 h 43"/>
                <a:gd name="T2" fmla="*/ 10 w 16"/>
                <a:gd name="T3" fmla="*/ 0 h 43"/>
                <a:gd name="T4" fmla="*/ 16 w 16"/>
                <a:gd name="T5" fmla="*/ 43 h 43"/>
                <a:gd name="T6" fmla="*/ 0 w 16"/>
                <a:gd name="T7" fmla="*/ 43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" h="43">
                  <a:moveTo>
                    <a:pt x="0" y="43"/>
                  </a:moveTo>
                  <a:cubicBezTo>
                    <a:pt x="0" y="43"/>
                    <a:pt x="2" y="23"/>
                    <a:pt x="10" y="0"/>
                  </a:cubicBezTo>
                  <a:cubicBezTo>
                    <a:pt x="10" y="0"/>
                    <a:pt x="16" y="40"/>
                    <a:pt x="16" y="43"/>
                  </a:cubicBezTo>
                  <a:lnTo>
                    <a:pt x="0" y="43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</p:spPr>
          <p:txBody>
            <a:bodyPr/>
            <a:lstStyle/>
            <a:p>
              <a:pPr defTabSz="457200">
                <a:defRPr/>
              </a:pPr>
              <a:endParaRPr lang="zh-CN" altLang="en-US" dirty="0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1" name="Freeform 217"/>
            <p:cNvSpPr>
              <a:spLocks/>
            </p:cNvSpPr>
            <p:nvPr/>
          </p:nvSpPr>
          <p:spPr bwMode="auto">
            <a:xfrm>
              <a:off x="3878" y="2319"/>
              <a:ext cx="37" cy="85"/>
            </a:xfrm>
            <a:custGeom>
              <a:avLst/>
              <a:gdLst>
                <a:gd name="T0" fmla="*/ 16 w 16"/>
                <a:gd name="T1" fmla="*/ 36 h 36"/>
                <a:gd name="T2" fmla="*/ 6 w 16"/>
                <a:gd name="T3" fmla="*/ 0 h 36"/>
                <a:gd name="T4" fmla="*/ 0 w 16"/>
                <a:gd name="T5" fmla="*/ 36 h 36"/>
                <a:gd name="T6" fmla="*/ 16 w 16"/>
                <a:gd name="T7" fmla="*/ 36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" h="36">
                  <a:moveTo>
                    <a:pt x="16" y="36"/>
                  </a:moveTo>
                  <a:cubicBezTo>
                    <a:pt x="16" y="36"/>
                    <a:pt x="14" y="19"/>
                    <a:pt x="6" y="0"/>
                  </a:cubicBezTo>
                  <a:cubicBezTo>
                    <a:pt x="6" y="0"/>
                    <a:pt x="0" y="33"/>
                    <a:pt x="0" y="36"/>
                  </a:cubicBezTo>
                  <a:lnTo>
                    <a:pt x="16" y="36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</p:spPr>
          <p:txBody>
            <a:bodyPr/>
            <a:lstStyle/>
            <a:p>
              <a:pPr defTabSz="457200">
                <a:defRPr/>
              </a:pPr>
              <a:endParaRPr lang="zh-CN" altLang="en-US" dirty="0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2" name="Freeform 218"/>
            <p:cNvSpPr>
              <a:spLocks/>
            </p:cNvSpPr>
            <p:nvPr/>
          </p:nvSpPr>
          <p:spPr bwMode="auto">
            <a:xfrm>
              <a:off x="3758" y="2305"/>
              <a:ext cx="65" cy="99"/>
            </a:xfrm>
            <a:custGeom>
              <a:avLst/>
              <a:gdLst>
                <a:gd name="T0" fmla="*/ 28 w 28"/>
                <a:gd name="T1" fmla="*/ 42 h 42"/>
                <a:gd name="T2" fmla="*/ 11 w 28"/>
                <a:gd name="T3" fmla="*/ 0 h 42"/>
                <a:gd name="T4" fmla="*/ 0 w 28"/>
                <a:gd name="T5" fmla="*/ 42 h 42"/>
                <a:gd name="T6" fmla="*/ 28 w 28"/>
                <a:gd name="T7" fmla="*/ 42 h 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8" h="42">
                  <a:moveTo>
                    <a:pt x="28" y="42"/>
                  </a:moveTo>
                  <a:cubicBezTo>
                    <a:pt x="28" y="42"/>
                    <a:pt x="25" y="24"/>
                    <a:pt x="11" y="0"/>
                  </a:cubicBezTo>
                  <a:cubicBezTo>
                    <a:pt x="11" y="0"/>
                    <a:pt x="0" y="39"/>
                    <a:pt x="0" y="42"/>
                  </a:cubicBezTo>
                  <a:lnTo>
                    <a:pt x="28" y="42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</p:spPr>
          <p:txBody>
            <a:bodyPr/>
            <a:lstStyle/>
            <a:p>
              <a:pPr defTabSz="457200">
                <a:defRPr/>
              </a:pPr>
              <a:endParaRPr lang="zh-CN" altLang="en-US" dirty="0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3" name="Freeform 219"/>
            <p:cNvSpPr>
              <a:spLocks/>
            </p:cNvSpPr>
            <p:nvPr/>
          </p:nvSpPr>
          <p:spPr bwMode="auto">
            <a:xfrm>
              <a:off x="3618" y="2287"/>
              <a:ext cx="67" cy="116"/>
            </a:xfrm>
            <a:custGeom>
              <a:avLst/>
              <a:gdLst>
                <a:gd name="T0" fmla="*/ 0 w 29"/>
                <a:gd name="T1" fmla="*/ 50 h 50"/>
                <a:gd name="T2" fmla="*/ 18 w 29"/>
                <a:gd name="T3" fmla="*/ 0 h 50"/>
                <a:gd name="T4" fmla="*/ 29 w 29"/>
                <a:gd name="T5" fmla="*/ 50 h 50"/>
                <a:gd name="T6" fmla="*/ 0 w 29"/>
                <a:gd name="T7" fmla="*/ 50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50">
                  <a:moveTo>
                    <a:pt x="0" y="50"/>
                  </a:moveTo>
                  <a:cubicBezTo>
                    <a:pt x="0" y="50"/>
                    <a:pt x="3" y="30"/>
                    <a:pt x="18" y="0"/>
                  </a:cubicBezTo>
                  <a:cubicBezTo>
                    <a:pt x="18" y="0"/>
                    <a:pt x="29" y="46"/>
                    <a:pt x="29" y="50"/>
                  </a:cubicBezTo>
                  <a:lnTo>
                    <a:pt x="0" y="50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</p:spPr>
          <p:txBody>
            <a:bodyPr/>
            <a:lstStyle/>
            <a:p>
              <a:pPr defTabSz="457200">
                <a:defRPr/>
              </a:pPr>
              <a:endParaRPr lang="zh-CN" altLang="en-US" dirty="0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4" name="Freeform 220"/>
            <p:cNvSpPr>
              <a:spLocks/>
            </p:cNvSpPr>
            <p:nvPr/>
          </p:nvSpPr>
          <p:spPr bwMode="auto">
            <a:xfrm>
              <a:off x="3970" y="2277"/>
              <a:ext cx="53" cy="126"/>
            </a:xfrm>
            <a:custGeom>
              <a:avLst/>
              <a:gdLst>
                <a:gd name="T0" fmla="*/ 0 w 23"/>
                <a:gd name="T1" fmla="*/ 54 h 54"/>
                <a:gd name="T2" fmla="*/ 14 w 23"/>
                <a:gd name="T3" fmla="*/ 0 h 54"/>
                <a:gd name="T4" fmla="*/ 23 w 23"/>
                <a:gd name="T5" fmla="*/ 54 h 54"/>
                <a:gd name="T6" fmla="*/ 0 w 23"/>
                <a:gd name="T7" fmla="*/ 54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54">
                  <a:moveTo>
                    <a:pt x="0" y="54"/>
                  </a:moveTo>
                  <a:cubicBezTo>
                    <a:pt x="0" y="54"/>
                    <a:pt x="2" y="32"/>
                    <a:pt x="14" y="0"/>
                  </a:cubicBezTo>
                  <a:cubicBezTo>
                    <a:pt x="14" y="0"/>
                    <a:pt x="23" y="49"/>
                    <a:pt x="23" y="54"/>
                  </a:cubicBezTo>
                  <a:lnTo>
                    <a:pt x="0" y="54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</p:spPr>
          <p:txBody>
            <a:bodyPr/>
            <a:lstStyle/>
            <a:p>
              <a:pPr defTabSz="457200">
                <a:defRPr/>
              </a:pPr>
              <a:endParaRPr lang="zh-CN" altLang="en-US" dirty="0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5" name="Freeform 221"/>
            <p:cNvSpPr>
              <a:spLocks/>
            </p:cNvSpPr>
            <p:nvPr/>
          </p:nvSpPr>
          <p:spPr bwMode="auto">
            <a:xfrm>
              <a:off x="4180" y="2277"/>
              <a:ext cx="53" cy="126"/>
            </a:xfrm>
            <a:custGeom>
              <a:avLst/>
              <a:gdLst>
                <a:gd name="T0" fmla="*/ 23 w 23"/>
                <a:gd name="T1" fmla="*/ 54 h 54"/>
                <a:gd name="T2" fmla="*/ 9 w 23"/>
                <a:gd name="T3" fmla="*/ 0 h 54"/>
                <a:gd name="T4" fmla="*/ 0 w 23"/>
                <a:gd name="T5" fmla="*/ 54 h 54"/>
                <a:gd name="T6" fmla="*/ 23 w 23"/>
                <a:gd name="T7" fmla="*/ 54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54">
                  <a:moveTo>
                    <a:pt x="23" y="54"/>
                  </a:moveTo>
                  <a:cubicBezTo>
                    <a:pt x="23" y="54"/>
                    <a:pt x="21" y="32"/>
                    <a:pt x="9" y="0"/>
                  </a:cubicBezTo>
                  <a:cubicBezTo>
                    <a:pt x="9" y="0"/>
                    <a:pt x="0" y="49"/>
                    <a:pt x="0" y="54"/>
                  </a:cubicBezTo>
                  <a:lnTo>
                    <a:pt x="23" y="54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</p:spPr>
          <p:txBody>
            <a:bodyPr/>
            <a:lstStyle/>
            <a:p>
              <a:pPr defTabSz="457200">
                <a:defRPr/>
              </a:pPr>
              <a:endParaRPr lang="zh-CN" altLang="en-US" dirty="0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6" name="Freeform 222"/>
            <p:cNvSpPr>
              <a:spLocks/>
            </p:cNvSpPr>
            <p:nvPr/>
          </p:nvSpPr>
          <p:spPr bwMode="auto">
            <a:xfrm>
              <a:off x="4069" y="2277"/>
              <a:ext cx="51" cy="126"/>
            </a:xfrm>
            <a:custGeom>
              <a:avLst/>
              <a:gdLst>
                <a:gd name="T0" fmla="*/ 22 w 22"/>
                <a:gd name="T1" fmla="*/ 54 h 54"/>
                <a:gd name="T2" fmla="*/ 8 w 22"/>
                <a:gd name="T3" fmla="*/ 0 h 54"/>
                <a:gd name="T4" fmla="*/ 0 w 22"/>
                <a:gd name="T5" fmla="*/ 54 h 54"/>
                <a:gd name="T6" fmla="*/ 22 w 22"/>
                <a:gd name="T7" fmla="*/ 54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2" h="54">
                  <a:moveTo>
                    <a:pt x="22" y="54"/>
                  </a:moveTo>
                  <a:cubicBezTo>
                    <a:pt x="22" y="54"/>
                    <a:pt x="20" y="32"/>
                    <a:pt x="8" y="0"/>
                  </a:cubicBezTo>
                  <a:cubicBezTo>
                    <a:pt x="8" y="0"/>
                    <a:pt x="0" y="49"/>
                    <a:pt x="0" y="54"/>
                  </a:cubicBezTo>
                  <a:lnTo>
                    <a:pt x="22" y="54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</p:spPr>
          <p:txBody>
            <a:bodyPr/>
            <a:lstStyle/>
            <a:p>
              <a:pPr defTabSz="457200">
                <a:defRPr/>
              </a:pPr>
              <a:endParaRPr lang="zh-CN" altLang="en-US" dirty="0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7" name="Freeform 223"/>
            <p:cNvSpPr>
              <a:spLocks/>
            </p:cNvSpPr>
            <p:nvPr/>
          </p:nvSpPr>
          <p:spPr bwMode="auto">
            <a:xfrm>
              <a:off x="3952" y="2303"/>
              <a:ext cx="32" cy="101"/>
            </a:xfrm>
            <a:custGeom>
              <a:avLst/>
              <a:gdLst>
                <a:gd name="T0" fmla="*/ 0 w 14"/>
                <a:gd name="T1" fmla="*/ 43 h 43"/>
                <a:gd name="T2" fmla="*/ 9 w 14"/>
                <a:gd name="T3" fmla="*/ 0 h 43"/>
                <a:gd name="T4" fmla="*/ 14 w 14"/>
                <a:gd name="T5" fmla="*/ 43 h 43"/>
                <a:gd name="T6" fmla="*/ 0 w 14"/>
                <a:gd name="T7" fmla="*/ 43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" h="43">
                  <a:moveTo>
                    <a:pt x="0" y="43"/>
                  </a:moveTo>
                  <a:cubicBezTo>
                    <a:pt x="0" y="43"/>
                    <a:pt x="1" y="26"/>
                    <a:pt x="9" y="0"/>
                  </a:cubicBezTo>
                  <a:cubicBezTo>
                    <a:pt x="9" y="0"/>
                    <a:pt x="14" y="39"/>
                    <a:pt x="14" y="43"/>
                  </a:cubicBezTo>
                  <a:lnTo>
                    <a:pt x="0" y="43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</p:spPr>
          <p:txBody>
            <a:bodyPr/>
            <a:lstStyle/>
            <a:p>
              <a:pPr defTabSz="457200">
                <a:defRPr/>
              </a:pPr>
              <a:endParaRPr lang="zh-CN" altLang="en-US" dirty="0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8" name="Freeform 224"/>
            <p:cNvSpPr>
              <a:spLocks/>
            </p:cNvSpPr>
            <p:nvPr/>
          </p:nvSpPr>
          <p:spPr bwMode="auto">
            <a:xfrm>
              <a:off x="4120" y="2319"/>
              <a:ext cx="29" cy="85"/>
            </a:xfrm>
            <a:custGeom>
              <a:avLst/>
              <a:gdLst>
                <a:gd name="T0" fmla="*/ 13 w 13"/>
                <a:gd name="T1" fmla="*/ 36 h 36"/>
                <a:gd name="T2" fmla="*/ 5 w 13"/>
                <a:gd name="T3" fmla="*/ 0 h 36"/>
                <a:gd name="T4" fmla="*/ 0 w 13"/>
                <a:gd name="T5" fmla="*/ 36 h 36"/>
                <a:gd name="T6" fmla="*/ 13 w 13"/>
                <a:gd name="T7" fmla="*/ 36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36">
                  <a:moveTo>
                    <a:pt x="13" y="36"/>
                  </a:moveTo>
                  <a:cubicBezTo>
                    <a:pt x="13" y="36"/>
                    <a:pt x="12" y="19"/>
                    <a:pt x="5" y="0"/>
                  </a:cubicBezTo>
                  <a:cubicBezTo>
                    <a:pt x="5" y="0"/>
                    <a:pt x="0" y="33"/>
                    <a:pt x="0" y="36"/>
                  </a:cubicBezTo>
                  <a:lnTo>
                    <a:pt x="13" y="36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</p:spPr>
          <p:txBody>
            <a:bodyPr/>
            <a:lstStyle/>
            <a:p>
              <a:pPr defTabSz="457200">
                <a:defRPr/>
              </a:pPr>
              <a:endParaRPr lang="zh-CN" altLang="en-US" dirty="0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9" name="Freeform 225"/>
            <p:cNvSpPr>
              <a:spLocks/>
            </p:cNvSpPr>
            <p:nvPr/>
          </p:nvSpPr>
          <p:spPr bwMode="auto">
            <a:xfrm>
              <a:off x="4260" y="2303"/>
              <a:ext cx="30" cy="101"/>
            </a:xfrm>
            <a:custGeom>
              <a:avLst/>
              <a:gdLst>
                <a:gd name="T0" fmla="*/ 0 w 13"/>
                <a:gd name="T1" fmla="*/ 43 h 43"/>
                <a:gd name="T2" fmla="*/ 8 w 13"/>
                <a:gd name="T3" fmla="*/ 0 h 43"/>
                <a:gd name="T4" fmla="*/ 13 w 13"/>
                <a:gd name="T5" fmla="*/ 43 h 43"/>
                <a:gd name="T6" fmla="*/ 0 w 13"/>
                <a:gd name="T7" fmla="*/ 43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43">
                  <a:moveTo>
                    <a:pt x="0" y="43"/>
                  </a:moveTo>
                  <a:cubicBezTo>
                    <a:pt x="0" y="43"/>
                    <a:pt x="1" y="23"/>
                    <a:pt x="8" y="0"/>
                  </a:cubicBezTo>
                  <a:cubicBezTo>
                    <a:pt x="8" y="0"/>
                    <a:pt x="13" y="40"/>
                    <a:pt x="13" y="43"/>
                  </a:cubicBezTo>
                  <a:lnTo>
                    <a:pt x="0" y="43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</p:spPr>
          <p:txBody>
            <a:bodyPr/>
            <a:lstStyle/>
            <a:p>
              <a:pPr defTabSz="457200">
                <a:defRPr/>
              </a:pPr>
              <a:endParaRPr lang="zh-CN" altLang="en-US" dirty="0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0" name="Freeform 226"/>
            <p:cNvSpPr>
              <a:spLocks/>
            </p:cNvSpPr>
            <p:nvPr/>
          </p:nvSpPr>
          <p:spPr bwMode="auto">
            <a:xfrm>
              <a:off x="4230" y="2319"/>
              <a:ext cx="29" cy="85"/>
            </a:xfrm>
            <a:custGeom>
              <a:avLst/>
              <a:gdLst>
                <a:gd name="T0" fmla="*/ 13 w 13"/>
                <a:gd name="T1" fmla="*/ 36 h 36"/>
                <a:gd name="T2" fmla="*/ 5 w 13"/>
                <a:gd name="T3" fmla="*/ 0 h 36"/>
                <a:gd name="T4" fmla="*/ 0 w 13"/>
                <a:gd name="T5" fmla="*/ 36 h 36"/>
                <a:gd name="T6" fmla="*/ 13 w 13"/>
                <a:gd name="T7" fmla="*/ 36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36">
                  <a:moveTo>
                    <a:pt x="13" y="36"/>
                  </a:moveTo>
                  <a:cubicBezTo>
                    <a:pt x="13" y="36"/>
                    <a:pt x="12" y="19"/>
                    <a:pt x="5" y="0"/>
                  </a:cubicBezTo>
                  <a:cubicBezTo>
                    <a:pt x="5" y="0"/>
                    <a:pt x="0" y="33"/>
                    <a:pt x="0" y="36"/>
                  </a:cubicBezTo>
                  <a:lnTo>
                    <a:pt x="13" y="36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</p:spPr>
          <p:txBody>
            <a:bodyPr/>
            <a:lstStyle/>
            <a:p>
              <a:pPr defTabSz="457200">
                <a:defRPr/>
              </a:pPr>
              <a:endParaRPr lang="zh-CN" altLang="en-US" dirty="0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1" name="Freeform 227"/>
            <p:cNvSpPr>
              <a:spLocks/>
            </p:cNvSpPr>
            <p:nvPr/>
          </p:nvSpPr>
          <p:spPr bwMode="auto">
            <a:xfrm>
              <a:off x="4136" y="2305"/>
              <a:ext cx="50" cy="99"/>
            </a:xfrm>
            <a:custGeom>
              <a:avLst/>
              <a:gdLst>
                <a:gd name="T0" fmla="*/ 22 w 22"/>
                <a:gd name="T1" fmla="*/ 42 h 42"/>
                <a:gd name="T2" fmla="*/ 8 w 22"/>
                <a:gd name="T3" fmla="*/ 0 h 42"/>
                <a:gd name="T4" fmla="*/ 0 w 22"/>
                <a:gd name="T5" fmla="*/ 42 h 42"/>
                <a:gd name="T6" fmla="*/ 22 w 22"/>
                <a:gd name="T7" fmla="*/ 42 h 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2" h="42">
                  <a:moveTo>
                    <a:pt x="22" y="42"/>
                  </a:moveTo>
                  <a:cubicBezTo>
                    <a:pt x="22" y="42"/>
                    <a:pt x="20" y="24"/>
                    <a:pt x="8" y="0"/>
                  </a:cubicBezTo>
                  <a:cubicBezTo>
                    <a:pt x="8" y="0"/>
                    <a:pt x="0" y="39"/>
                    <a:pt x="0" y="42"/>
                  </a:cubicBezTo>
                  <a:lnTo>
                    <a:pt x="22" y="42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</p:spPr>
          <p:txBody>
            <a:bodyPr/>
            <a:lstStyle/>
            <a:p>
              <a:pPr defTabSz="457200">
                <a:defRPr/>
              </a:pPr>
              <a:endParaRPr lang="zh-CN" altLang="en-US" dirty="0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2" name="Freeform 228"/>
            <p:cNvSpPr>
              <a:spLocks/>
            </p:cNvSpPr>
            <p:nvPr/>
          </p:nvSpPr>
          <p:spPr bwMode="auto">
            <a:xfrm>
              <a:off x="4023" y="2287"/>
              <a:ext cx="50" cy="116"/>
            </a:xfrm>
            <a:custGeom>
              <a:avLst/>
              <a:gdLst>
                <a:gd name="T0" fmla="*/ 0 w 22"/>
                <a:gd name="T1" fmla="*/ 50 h 50"/>
                <a:gd name="T2" fmla="*/ 14 w 22"/>
                <a:gd name="T3" fmla="*/ 0 h 50"/>
                <a:gd name="T4" fmla="*/ 22 w 22"/>
                <a:gd name="T5" fmla="*/ 50 h 50"/>
                <a:gd name="T6" fmla="*/ 0 w 22"/>
                <a:gd name="T7" fmla="*/ 50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2" h="50">
                  <a:moveTo>
                    <a:pt x="0" y="50"/>
                  </a:moveTo>
                  <a:cubicBezTo>
                    <a:pt x="0" y="50"/>
                    <a:pt x="2" y="30"/>
                    <a:pt x="14" y="0"/>
                  </a:cubicBezTo>
                  <a:cubicBezTo>
                    <a:pt x="14" y="0"/>
                    <a:pt x="22" y="46"/>
                    <a:pt x="22" y="50"/>
                  </a:cubicBezTo>
                  <a:lnTo>
                    <a:pt x="0" y="50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</p:spPr>
          <p:txBody>
            <a:bodyPr/>
            <a:lstStyle/>
            <a:p>
              <a:pPr defTabSz="457200">
                <a:defRPr/>
              </a:pPr>
              <a:endParaRPr lang="zh-CN" altLang="en-US" dirty="0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3" name="Freeform 229"/>
            <p:cNvSpPr>
              <a:spLocks/>
            </p:cNvSpPr>
            <p:nvPr/>
          </p:nvSpPr>
          <p:spPr bwMode="auto">
            <a:xfrm>
              <a:off x="4313" y="2277"/>
              <a:ext cx="65" cy="126"/>
            </a:xfrm>
            <a:custGeom>
              <a:avLst/>
              <a:gdLst>
                <a:gd name="T0" fmla="*/ 0 w 28"/>
                <a:gd name="T1" fmla="*/ 54 h 54"/>
                <a:gd name="T2" fmla="*/ 18 w 28"/>
                <a:gd name="T3" fmla="*/ 0 h 54"/>
                <a:gd name="T4" fmla="*/ 28 w 28"/>
                <a:gd name="T5" fmla="*/ 54 h 54"/>
                <a:gd name="T6" fmla="*/ 0 w 28"/>
                <a:gd name="T7" fmla="*/ 54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8" h="54">
                  <a:moveTo>
                    <a:pt x="0" y="54"/>
                  </a:moveTo>
                  <a:cubicBezTo>
                    <a:pt x="0" y="54"/>
                    <a:pt x="3" y="32"/>
                    <a:pt x="18" y="0"/>
                  </a:cubicBezTo>
                  <a:cubicBezTo>
                    <a:pt x="18" y="0"/>
                    <a:pt x="28" y="49"/>
                    <a:pt x="28" y="54"/>
                  </a:cubicBezTo>
                  <a:lnTo>
                    <a:pt x="0" y="54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</p:spPr>
          <p:txBody>
            <a:bodyPr/>
            <a:lstStyle/>
            <a:p>
              <a:pPr defTabSz="457200">
                <a:defRPr/>
              </a:pPr>
              <a:endParaRPr lang="zh-CN" altLang="en-US" dirty="0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4" name="Freeform 230"/>
            <p:cNvSpPr>
              <a:spLocks/>
            </p:cNvSpPr>
            <p:nvPr/>
          </p:nvSpPr>
          <p:spPr bwMode="auto">
            <a:xfrm>
              <a:off x="4576" y="2277"/>
              <a:ext cx="65" cy="126"/>
            </a:xfrm>
            <a:custGeom>
              <a:avLst/>
              <a:gdLst>
                <a:gd name="T0" fmla="*/ 28 w 28"/>
                <a:gd name="T1" fmla="*/ 54 h 54"/>
                <a:gd name="T2" fmla="*/ 10 w 28"/>
                <a:gd name="T3" fmla="*/ 0 h 54"/>
                <a:gd name="T4" fmla="*/ 0 w 28"/>
                <a:gd name="T5" fmla="*/ 54 h 54"/>
                <a:gd name="T6" fmla="*/ 28 w 28"/>
                <a:gd name="T7" fmla="*/ 54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8" h="54">
                  <a:moveTo>
                    <a:pt x="28" y="54"/>
                  </a:moveTo>
                  <a:cubicBezTo>
                    <a:pt x="28" y="54"/>
                    <a:pt x="25" y="32"/>
                    <a:pt x="10" y="0"/>
                  </a:cubicBezTo>
                  <a:cubicBezTo>
                    <a:pt x="10" y="0"/>
                    <a:pt x="0" y="49"/>
                    <a:pt x="0" y="54"/>
                  </a:cubicBezTo>
                  <a:lnTo>
                    <a:pt x="28" y="54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</p:spPr>
          <p:txBody>
            <a:bodyPr/>
            <a:lstStyle/>
            <a:p>
              <a:pPr defTabSz="457200">
                <a:defRPr/>
              </a:pPr>
              <a:endParaRPr lang="zh-CN" altLang="en-US" dirty="0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5" name="Freeform 231"/>
            <p:cNvSpPr>
              <a:spLocks/>
            </p:cNvSpPr>
            <p:nvPr/>
          </p:nvSpPr>
          <p:spPr bwMode="auto">
            <a:xfrm>
              <a:off x="4436" y="2277"/>
              <a:ext cx="65" cy="126"/>
            </a:xfrm>
            <a:custGeom>
              <a:avLst/>
              <a:gdLst>
                <a:gd name="T0" fmla="*/ 28 w 28"/>
                <a:gd name="T1" fmla="*/ 54 h 54"/>
                <a:gd name="T2" fmla="*/ 10 w 28"/>
                <a:gd name="T3" fmla="*/ 0 h 54"/>
                <a:gd name="T4" fmla="*/ 0 w 28"/>
                <a:gd name="T5" fmla="*/ 54 h 54"/>
                <a:gd name="T6" fmla="*/ 28 w 28"/>
                <a:gd name="T7" fmla="*/ 54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8" h="54">
                  <a:moveTo>
                    <a:pt x="28" y="54"/>
                  </a:moveTo>
                  <a:cubicBezTo>
                    <a:pt x="28" y="54"/>
                    <a:pt x="25" y="32"/>
                    <a:pt x="10" y="0"/>
                  </a:cubicBezTo>
                  <a:cubicBezTo>
                    <a:pt x="10" y="0"/>
                    <a:pt x="0" y="49"/>
                    <a:pt x="0" y="54"/>
                  </a:cubicBezTo>
                  <a:lnTo>
                    <a:pt x="28" y="54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</p:spPr>
          <p:txBody>
            <a:bodyPr/>
            <a:lstStyle/>
            <a:p>
              <a:pPr defTabSz="457200">
                <a:defRPr/>
              </a:pPr>
              <a:endParaRPr lang="zh-CN" altLang="en-US" dirty="0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6" name="Freeform 232"/>
            <p:cNvSpPr>
              <a:spLocks/>
            </p:cNvSpPr>
            <p:nvPr/>
          </p:nvSpPr>
          <p:spPr bwMode="auto">
            <a:xfrm>
              <a:off x="4290" y="2303"/>
              <a:ext cx="42" cy="101"/>
            </a:xfrm>
            <a:custGeom>
              <a:avLst/>
              <a:gdLst>
                <a:gd name="T0" fmla="*/ 0 w 18"/>
                <a:gd name="T1" fmla="*/ 43 h 43"/>
                <a:gd name="T2" fmla="*/ 11 w 18"/>
                <a:gd name="T3" fmla="*/ 0 h 43"/>
                <a:gd name="T4" fmla="*/ 18 w 18"/>
                <a:gd name="T5" fmla="*/ 43 h 43"/>
                <a:gd name="T6" fmla="*/ 0 w 18"/>
                <a:gd name="T7" fmla="*/ 43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8" h="43">
                  <a:moveTo>
                    <a:pt x="0" y="43"/>
                  </a:moveTo>
                  <a:cubicBezTo>
                    <a:pt x="0" y="43"/>
                    <a:pt x="2" y="26"/>
                    <a:pt x="11" y="0"/>
                  </a:cubicBezTo>
                  <a:cubicBezTo>
                    <a:pt x="11" y="0"/>
                    <a:pt x="18" y="39"/>
                    <a:pt x="18" y="43"/>
                  </a:cubicBezTo>
                  <a:lnTo>
                    <a:pt x="0" y="43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</p:spPr>
          <p:txBody>
            <a:bodyPr/>
            <a:lstStyle/>
            <a:p>
              <a:pPr defTabSz="457200">
                <a:defRPr/>
              </a:pPr>
              <a:endParaRPr lang="zh-CN" altLang="en-US" dirty="0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7" name="Freeform 233"/>
            <p:cNvSpPr>
              <a:spLocks/>
            </p:cNvSpPr>
            <p:nvPr/>
          </p:nvSpPr>
          <p:spPr bwMode="auto">
            <a:xfrm>
              <a:off x="4500" y="2319"/>
              <a:ext cx="37" cy="85"/>
            </a:xfrm>
            <a:custGeom>
              <a:avLst/>
              <a:gdLst>
                <a:gd name="T0" fmla="*/ 16 w 16"/>
                <a:gd name="T1" fmla="*/ 36 h 36"/>
                <a:gd name="T2" fmla="*/ 6 w 16"/>
                <a:gd name="T3" fmla="*/ 0 h 36"/>
                <a:gd name="T4" fmla="*/ 0 w 16"/>
                <a:gd name="T5" fmla="*/ 36 h 36"/>
                <a:gd name="T6" fmla="*/ 16 w 16"/>
                <a:gd name="T7" fmla="*/ 36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" h="36">
                  <a:moveTo>
                    <a:pt x="16" y="36"/>
                  </a:moveTo>
                  <a:cubicBezTo>
                    <a:pt x="16" y="36"/>
                    <a:pt x="15" y="19"/>
                    <a:pt x="6" y="0"/>
                  </a:cubicBezTo>
                  <a:cubicBezTo>
                    <a:pt x="6" y="0"/>
                    <a:pt x="0" y="33"/>
                    <a:pt x="0" y="36"/>
                  </a:cubicBezTo>
                  <a:lnTo>
                    <a:pt x="16" y="36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</p:spPr>
          <p:txBody>
            <a:bodyPr/>
            <a:lstStyle/>
            <a:p>
              <a:pPr defTabSz="457200">
                <a:defRPr/>
              </a:pPr>
              <a:endParaRPr lang="zh-CN" altLang="en-US" dirty="0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8" name="Freeform 234"/>
            <p:cNvSpPr>
              <a:spLocks/>
            </p:cNvSpPr>
            <p:nvPr/>
          </p:nvSpPr>
          <p:spPr bwMode="auto">
            <a:xfrm>
              <a:off x="4675" y="2303"/>
              <a:ext cx="37" cy="101"/>
            </a:xfrm>
            <a:custGeom>
              <a:avLst/>
              <a:gdLst>
                <a:gd name="T0" fmla="*/ 0 w 16"/>
                <a:gd name="T1" fmla="*/ 43 h 43"/>
                <a:gd name="T2" fmla="*/ 10 w 16"/>
                <a:gd name="T3" fmla="*/ 0 h 43"/>
                <a:gd name="T4" fmla="*/ 16 w 16"/>
                <a:gd name="T5" fmla="*/ 43 h 43"/>
                <a:gd name="T6" fmla="*/ 0 w 16"/>
                <a:gd name="T7" fmla="*/ 43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" h="43">
                  <a:moveTo>
                    <a:pt x="0" y="43"/>
                  </a:moveTo>
                  <a:cubicBezTo>
                    <a:pt x="0" y="43"/>
                    <a:pt x="1" y="23"/>
                    <a:pt x="10" y="0"/>
                  </a:cubicBezTo>
                  <a:cubicBezTo>
                    <a:pt x="10" y="0"/>
                    <a:pt x="16" y="40"/>
                    <a:pt x="16" y="43"/>
                  </a:cubicBezTo>
                  <a:lnTo>
                    <a:pt x="0" y="43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</p:spPr>
          <p:txBody>
            <a:bodyPr/>
            <a:lstStyle/>
            <a:p>
              <a:pPr defTabSz="457200">
                <a:defRPr/>
              </a:pPr>
              <a:endParaRPr lang="zh-CN" altLang="en-US" dirty="0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9" name="Freeform 235"/>
            <p:cNvSpPr>
              <a:spLocks/>
            </p:cNvSpPr>
            <p:nvPr/>
          </p:nvSpPr>
          <p:spPr bwMode="auto">
            <a:xfrm>
              <a:off x="4638" y="2319"/>
              <a:ext cx="37" cy="85"/>
            </a:xfrm>
            <a:custGeom>
              <a:avLst/>
              <a:gdLst>
                <a:gd name="T0" fmla="*/ 16 w 16"/>
                <a:gd name="T1" fmla="*/ 36 h 36"/>
                <a:gd name="T2" fmla="*/ 6 w 16"/>
                <a:gd name="T3" fmla="*/ 0 h 36"/>
                <a:gd name="T4" fmla="*/ 0 w 16"/>
                <a:gd name="T5" fmla="*/ 36 h 36"/>
                <a:gd name="T6" fmla="*/ 16 w 16"/>
                <a:gd name="T7" fmla="*/ 36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" h="36">
                  <a:moveTo>
                    <a:pt x="16" y="36"/>
                  </a:moveTo>
                  <a:cubicBezTo>
                    <a:pt x="16" y="36"/>
                    <a:pt x="14" y="19"/>
                    <a:pt x="6" y="0"/>
                  </a:cubicBezTo>
                  <a:cubicBezTo>
                    <a:pt x="6" y="0"/>
                    <a:pt x="0" y="33"/>
                    <a:pt x="0" y="36"/>
                  </a:cubicBezTo>
                  <a:lnTo>
                    <a:pt x="16" y="36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</p:spPr>
          <p:txBody>
            <a:bodyPr/>
            <a:lstStyle/>
            <a:p>
              <a:pPr defTabSz="457200">
                <a:defRPr/>
              </a:pPr>
              <a:endParaRPr lang="zh-CN" altLang="en-US" dirty="0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0" name="Freeform 236"/>
            <p:cNvSpPr>
              <a:spLocks/>
            </p:cNvSpPr>
            <p:nvPr/>
          </p:nvSpPr>
          <p:spPr bwMode="auto">
            <a:xfrm>
              <a:off x="4518" y="2305"/>
              <a:ext cx="65" cy="99"/>
            </a:xfrm>
            <a:custGeom>
              <a:avLst/>
              <a:gdLst>
                <a:gd name="T0" fmla="*/ 28 w 28"/>
                <a:gd name="T1" fmla="*/ 42 h 42"/>
                <a:gd name="T2" fmla="*/ 11 w 28"/>
                <a:gd name="T3" fmla="*/ 0 h 42"/>
                <a:gd name="T4" fmla="*/ 0 w 28"/>
                <a:gd name="T5" fmla="*/ 42 h 42"/>
                <a:gd name="T6" fmla="*/ 28 w 28"/>
                <a:gd name="T7" fmla="*/ 42 h 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8" h="42">
                  <a:moveTo>
                    <a:pt x="28" y="42"/>
                  </a:moveTo>
                  <a:cubicBezTo>
                    <a:pt x="28" y="42"/>
                    <a:pt x="25" y="24"/>
                    <a:pt x="11" y="0"/>
                  </a:cubicBezTo>
                  <a:cubicBezTo>
                    <a:pt x="11" y="0"/>
                    <a:pt x="0" y="39"/>
                    <a:pt x="0" y="42"/>
                  </a:cubicBezTo>
                  <a:lnTo>
                    <a:pt x="28" y="42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</p:spPr>
          <p:txBody>
            <a:bodyPr/>
            <a:lstStyle/>
            <a:p>
              <a:pPr defTabSz="457200">
                <a:defRPr/>
              </a:pPr>
              <a:endParaRPr lang="zh-CN" altLang="en-US" dirty="0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1" name="Freeform 237"/>
            <p:cNvSpPr>
              <a:spLocks/>
            </p:cNvSpPr>
            <p:nvPr/>
          </p:nvSpPr>
          <p:spPr bwMode="auto">
            <a:xfrm>
              <a:off x="4378" y="2287"/>
              <a:ext cx="65" cy="116"/>
            </a:xfrm>
            <a:custGeom>
              <a:avLst/>
              <a:gdLst>
                <a:gd name="T0" fmla="*/ 0 w 28"/>
                <a:gd name="T1" fmla="*/ 50 h 50"/>
                <a:gd name="T2" fmla="*/ 18 w 28"/>
                <a:gd name="T3" fmla="*/ 0 h 50"/>
                <a:gd name="T4" fmla="*/ 28 w 28"/>
                <a:gd name="T5" fmla="*/ 50 h 50"/>
                <a:gd name="T6" fmla="*/ 0 w 28"/>
                <a:gd name="T7" fmla="*/ 50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8" h="50">
                  <a:moveTo>
                    <a:pt x="0" y="50"/>
                  </a:moveTo>
                  <a:cubicBezTo>
                    <a:pt x="0" y="50"/>
                    <a:pt x="3" y="30"/>
                    <a:pt x="18" y="0"/>
                  </a:cubicBezTo>
                  <a:cubicBezTo>
                    <a:pt x="18" y="0"/>
                    <a:pt x="28" y="46"/>
                    <a:pt x="28" y="50"/>
                  </a:cubicBezTo>
                  <a:lnTo>
                    <a:pt x="0" y="50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</p:spPr>
          <p:txBody>
            <a:bodyPr/>
            <a:lstStyle/>
            <a:p>
              <a:pPr defTabSz="457200">
                <a:defRPr/>
              </a:pPr>
              <a:endParaRPr lang="zh-CN" altLang="en-US" dirty="0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2" name="Freeform 238"/>
            <p:cNvSpPr>
              <a:spLocks/>
            </p:cNvSpPr>
            <p:nvPr/>
          </p:nvSpPr>
          <p:spPr bwMode="auto">
            <a:xfrm>
              <a:off x="4694" y="2277"/>
              <a:ext cx="50" cy="126"/>
            </a:xfrm>
            <a:custGeom>
              <a:avLst/>
              <a:gdLst>
                <a:gd name="T0" fmla="*/ 0 w 22"/>
                <a:gd name="T1" fmla="*/ 54 h 54"/>
                <a:gd name="T2" fmla="*/ 14 w 22"/>
                <a:gd name="T3" fmla="*/ 0 h 54"/>
                <a:gd name="T4" fmla="*/ 22 w 22"/>
                <a:gd name="T5" fmla="*/ 54 h 54"/>
                <a:gd name="T6" fmla="*/ 0 w 22"/>
                <a:gd name="T7" fmla="*/ 54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2" h="54">
                  <a:moveTo>
                    <a:pt x="0" y="54"/>
                  </a:moveTo>
                  <a:cubicBezTo>
                    <a:pt x="0" y="54"/>
                    <a:pt x="2" y="32"/>
                    <a:pt x="14" y="0"/>
                  </a:cubicBezTo>
                  <a:cubicBezTo>
                    <a:pt x="14" y="0"/>
                    <a:pt x="22" y="49"/>
                    <a:pt x="22" y="54"/>
                  </a:cubicBezTo>
                  <a:lnTo>
                    <a:pt x="0" y="54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</p:spPr>
          <p:txBody>
            <a:bodyPr/>
            <a:lstStyle/>
            <a:p>
              <a:pPr defTabSz="457200">
                <a:defRPr/>
              </a:pPr>
              <a:endParaRPr lang="zh-CN" altLang="en-US" dirty="0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3" name="Freeform 239"/>
            <p:cNvSpPr>
              <a:spLocks/>
            </p:cNvSpPr>
            <p:nvPr/>
          </p:nvSpPr>
          <p:spPr bwMode="auto">
            <a:xfrm>
              <a:off x="4903" y="2277"/>
              <a:ext cx="53" cy="126"/>
            </a:xfrm>
            <a:custGeom>
              <a:avLst/>
              <a:gdLst>
                <a:gd name="T0" fmla="*/ 23 w 23"/>
                <a:gd name="T1" fmla="*/ 54 h 54"/>
                <a:gd name="T2" fmla="*/ 9 w 23"/>
                <a:gd name="T3" fmla="*/ 0 h 54"/>
                <a:gd name="T4" fmla="*/ 0 w 23"/>
                <a:gd name="T5" fmla="*/ 54 h 54"/>
                <a:gd name="T6" fmla="*/ 23 w 23"/>
                <a:gd name="T7" fmla="*/ 54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54">
                  <a:moveTo>
                    <a:pt x="23" y="54"/>
                  </a:moveTo>
                  <a:cubicBezTo>
                    <a:pt x="23" y="54"/>
                    <a:pt x="20" y="32"/>
                    <a:pt x="9" y="0"/>
                  </a:cubicBezTo>
                  <a:cubicBezTo>
                    <a:pt x="9" y="0"/>
                    <a:pt x="0" y="49"/>
                    <a:pt x="0" y="54"/>
                  </a:cubicBezTo>
                  <a:lnTo>
                    <a:pt x="23" y="54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</p:spPr>
          <p:txBody>
            <a:bodyPr/>
            <a:lstStyle/>
            <a:p>
              <a:pPr defTabSz="457200">
                <a:defRPr/>
              </a:pPr>
              <a:endParaRPr lang="zh-CN" altLang="en-US" dirty="0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4" name="Freeform 240"/>
            <p:cNvSpPr>
              <a:spLocks/>
            </p:cNvSpPr>
            <p:nvPr/>
          </p:nvSpPr>
          <p:spPr bwMode="auto">
            <a:xfrm>
              <a:off x="4790" y="2277"/>
              <a:ext cx="53" cy="126"/>
            </a:xfrm>
            <a:custGeom>
              <a:avLst/>
              <a:gdLst>
                <a:gd name="T0" fmla="*/ 23 w 23"/>
                <a:gd name="T1" fmla="*/ 54 h 54"/>
                <a:gd name="T2" fmla="*/ 9 w 23"/>
                <a:gd name="T3" fmla="*/ 0 h 54"/>
                <a:gd name="T4" fmla="*/ 0 w 23"/>
                <a:gd name="T5" fmla="*/ 54 h 54"/>
                <a:gd name="T6" fmla="*/ 23 w 23"/>
                <a:gd name="T7" fmla="*/ 54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54">
                  <a:moveTo>
                    <a:pt x="23" y="54"/>
                  </a:moveTo>
                  <a:cubicBezTo>
                    <a:pt x="23" y="54"/>
                    <a:pt x="21" y="32"/>
                    <a:pt x="9" y="0"/>
                  </a:cubicBezTo>
                  <a:cubicBezTo>
                    <a:pt x="9" y="0"/>
                    <a:pt x="0" y="49"/>
                    <a:pt x="0" y="54"/>
                  </a:cubicBezTo>
                  <a:lnTo>
                    <a:pt x="23" y="54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</p:spPr>
          <p:txBody>
            <a:bodyPr/>
            <a:lstStyle/>
            <a:p>
              <a:pPr defTabSz="457200">
                <a:defRPr/>
              </a:pPr>
              <a:endParaRPr lang="zh-CN" altLang="en-US" dirty="0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5" name="Freeform 241"/>
            <p:cNvSpPr>
              <a:spLocks/>
            </p:cNvSpPr>
            <p:nvPr/>
          </p:nvSpPr>
          <p:spPr bwMode="auto">
            <a:xfrm>
              <a:off x="4675" y="2303"/>
              <a:ext cx="32" cy="101"/>
            </a:xfrm>
            <a:custGeom>
              <a:avLst/>
              <a:gdLst>
                <a:gd name="T0" fmla="*/ 0 w 14"/>
                <a:gd name="T1" fmla="*/ 43 h 43"/>
                <a:gd name="T2" fmla="*/ 9 w 14"/>
                <a:gd name="T3" fmla="*/ 0 h 43"/>
                <a:gd name="T4" fmla="*/ 14 w 14"/>
                <a:gd name="T5" fmla="*/ 43 h 43"/>
                <a:gd name="T6" fmla="*/ 0 w 14"/>
                <a:gd name="T7" fmla="*/ 43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" h="43">
                  <a:moveTo>
                    <a:pt x="0" y="43"/>
                  </a:moveTo>
                  <a:cubicBezTo>
                    <a:pt x="0" y="43"/>
                    <a:pt x="1" y="26"/>
                    <a:pt x="9" y="0"/>
                  </a:cubicBezTo>
                  <a:cubicBezTo>
                    <a:pt x="9" y="0"/>
                    <a:pt x="14" y="39"/>
                    <a:pt x="14" y="43"/>
                  </a:cubicBezTo>
                  <a:lnTo>
                    <a:pt x="0" y="43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</p:spPr>
          <p:txBody>
            <a:bodyPr/>
            <a:lstStyle/>
            <a:p>
              <a:pPr defTabSz="457200">
                <a:defRPr/>
              </a:pPr>
              <a:endParaRPr lang="zh-CN" altLang="en-US" dirty="0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6" name="Freeform 242"/>
            <p:cNvSpPr>
              <a:spLocks/>
            </p:cNvSpPr>
            <p:nvPr/>
          </p:nvSpPr>
          <p:spPr bwMode="auto">
            <a:xfrm>
              <a:off x="4843" y="2319"/>
              <a:ext cx="29" cy="85"/>
            </a:xfrm>
            <a:custGeom>
              <a:avLst/>
              <a:gdLst>
                <a:gd name="T0" fmla="*/ 13 w 13"/>
                <a:gd name="T1" fmla="*/ 36 h 36"/>
                <a:gd name="T2" fmla="*/ 5 w 13"/>
                <a:gd name="T3" fmla="*/ 0 h 36"/>
                <a:gd name="T4" fmla="*/ 0 w 13"/>
                <a:gd name="T5" fmla="*/ 36 h 36"/>
                <a:gd name="T6" fmla="*/ 13 w 13"/>
                <a:gd name="T7" fmla="*/ 36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36">
                  <a:moveTo>
                    <a:pt x="13" y="36"/>
                  </a:moveTo>
                  <a:cubicBezTo>
                    <a:pt x="13" y="36"/>
                    <a:pt x="12" y="19"/>
                    <a:pt x="5" y="0"/>
                  </a:cubicBezTo>
                  <a:cubicBezTo>
                    <a:pt x="5" y="0"/>
                    <a:pt x="0" y="33"/>
                    <a:pt x="0" y="36"/>
                  </a:cubicBezTo>
                  <a:lnTo>
                    <a:pt x="13" y="36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</p:spPr>
          <p:txBody>
            <a:bodyPr/>
            <a:lstStyle/>
            <a:p>
              <a:pPr defTabSz="457200">
                <a:defRPr/>
              </a:pPr>
              <a:endParaRPr lang="zh-CN" altLang="en-US" dirty="0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7" name="Freeform 243"/>
            <p:cNvSpPr>
              <a:spLocks/>
            </p:cNvSpPr>
            <p:nvPr/>
          </p:nvSpPr>
          <p:spPr bwMode="auto">
            <a:xfrm>
              <a:off x="4984" y="2303"/>
              <a:ext cx="30" cy="101"/>
            </a:xfrm>
            <a:custGeom>
              <a:avLst/>
              <a:gdLst>
                <a:gd name="T0" fmla="*/ 0 w 13"/>
                <a:gd name="T1" fmla="*/ 43 h 43"/>
                <a:gd name="T2" fmla="*/ 8 w 13"/>
                <a:gd name="T3" fmla="*/ 0 h 43"/>
                <a:gd name="T4" fmla="*/ 13 w 13"/>
                <a:gd name="T5" fmla="*/ 43 h 43"/>
                <a:gd name="T6" fmla="*/ 0 w 13"/>
                <a:gd name="T7" fmla="*/ 43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43">
                  <a:moveTo>
                    <a:pt x="0" y="43"/>
                  </a:moveTo>
                  <a:cubicBezTo>
                    <a:pt x="0" y="43"/>
                    <a:pt x="1" y="23"/>
                    <a:pt x="8" y="0"/>
                  </a:cubicBezTo>
                  <a:cubicBezTo>
                    <a:pt x="8" y="0"/>
                    <a:pt x="13" y="40"/>
                    <a:pt x="13" y="43"/>
                  </a:cubicBezTo>
                  <a:lnTo>
                    <a:pt x="0" y="43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</p:spPr>
          <p:txBody>
            <a:bodyPr/>
            <a:lstStyle/>
            <a:p>
              <a:pPr defTabSz="457200">
                <a:defRPr/>
              </a:pPr>
              <a:endParaRPr lang="zh-CN" altLang="en-US" dirty="0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8" name="Freeform 244"/>
            <p:cNvSpPr>
              <a:spLocks/>
            </p:cNvSpPr>
            <p:nvPr/>
          </p:nvSpPr>
          <p:spPr bwMode="auto">
            <a:xfrm>
              <a:off x="4954" y="2319"/>
              <a:ext cx="29" cy="85"/>
            </a:xfrm>
            <a:custGeom>
              <a:avLst/>
              <a:gdLst>
                <a:gd name="T0" fmla="*/ 13 w 13"/>
                <a:gd name="T1" fmla="*/ 36 h 36"/>
                <a:gd name="T2" fmla="*/ 5 w 13"/>
                <a:gd name="T3" fmla="*/ 0 h 36"/>
                <a:gd name="T4" fmla="*/ 0 w 13"/>
                <a:gd name="T5" fmla="*/ 36 h 36"/>
                <a:gd name="T6" fmla="*/ 13 w 13"/>
                <a:gd name="T7" fmla="*/ 36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36">
                  <a:moveTo>
                    <a:pt x="13" y="36"/>
                  </a:moveTo>
                  <a:cubicBezTo>
                    <a:pt x="13" y="36"/>
                    <a:pt x="11" y="19"/>
                    <a:pt x="5" y="0"/>
                  </a:cubicBezTo>
                  <a:cubicBezTo>
                    <a:pt x="5" y="0"/>
                    <a:pt x="0" y="33"/>
                    <a:pt x="0" y="36"/>
                  </a:cubicBezTo>
                  <a:lnTo>
                    <a:pt x="13" y="36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</p:spPr>
          <p:txBody>
            <a:bodyPr/>
            <a:lstStyle/>
            <a:p>
              <a:pPr defTabSz="457200">
                <a:defRPr/>
              </a:pPr>
              <a:endParaRPr lang="zh-CN" altLang="en-US" dirty="0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9" name="Freeform 245"/>
            <p:cNvSpPr>
              <a:spLocks/>
            </p:cNvSpPr>
            <p:nvPr/>
          </p:nvSpPr>
          <p:spPr bwMode="auto">
            <a:xfrm>
              <a:off x="4857" y="2305"/>
              <a:ext cx="52" cy="99"/>
            </a:xfrm>
            <a:custGeom>
              <a:avLst/>
              <a:gdLst>
                <a:gd name="T0" fmla="*/ 23 w 23"/>
                <a:gd name="T1" fmla="*/ 42 h 42"/>
                <a:gd name="T2" fmla="*/ 9 w 23"/>
                <a:gd name="T3" fmla="*/ 0 h 42"/>
                <a:gd name="T4" fmla="*/ 0 w 23"/>
                <a:gd name="T5" fmla="*/ 42 h 42"/>
                <a:gd name="T6" fmla="*/ 23 w 23"/>
                <a:gd name="T7" fmla="*/ 42 h 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42">
                  <a:moveTo>
                    <a:pt x="23" y="42"/>
                  </a:moveTo>
                  <a:cubicBezTo>
                    <a:pt x="23" y="42"/>
                    <a:pt x="21" y="24"/>
                    <a:pt x="9" y="0"/>
                  </a:cubicBezTo>
                  <a:cubicBezTo>
                    <a:pt x="9" y="0"/>
                    <a:pt x="0" y="39"/>
                    <a:pt x="0" y="42"/>
                  </a:cubicBezTo>
                  <a:lnTo>
                    <a:pt x="23" y="42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</p:spPr>
          <p:txBody>
            <a:bodyPr/>
            <a:lstStyle/>
            <a:p>
              <a:pPr defTabSz="457200">
                <a:defRPr/>
              </a:pPr>
              <a:endParaRPr lang="zh-CN" altLang="en-US" dirty="0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0" name="Freeform 246"/>
            <p:cNvSpPr>
              <a:spLocks/>
            </p:cNvSpPr>
            <p:nvPr/>
          </p:nvSpPr>
          <p:spPr bwMode="auto">
            <a:xfrm>
              <a:off x="4747" y="2287"/>
              <a:ext cx="49" cy="116"/>
            </a:xfrm>
            <a:custGeom>
              <a:avLst/>
              <a:gdLst>
                <a:gd name="T0" fmla="*/ 0 w 22"/>
                <a:gd name="T1" fmla="*/ 50 h 50"/>
                <a:gd name="T2" fmla="*/ 14 w 22"/>
                <a:gd name="T3" fmla="*/ 0 h 50"/>
                <a:gd name="T4" fmla="*/ 22 w 22"/>
                <a:gd name="T5" fmla="*/ 50 h 50"/>
                <a:gd name="T6" fmla="*/ 0 w 22"/>
                <a:gd name="T7" fmla="*/ 50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2" h="50">
                  <a:moveTo>
                    <a:pt x="0" y="50"/>
                  </a:moveTo>
                  <a:cubicBezTo>
                    <a:pt x="0" y="50"/>
                    <a:pt x="2" y="30"/>
                    <a:pt x="14" y="0"/>
                  </a:cubicBezTo>
                  <a:cubicBezTo>
                    <a:pt x="14" y="0"/>
                    <a:pt x="22" y="46"/>
                    <a:pt x="22" y="50"/>
                  </a:cubicBezTo>
                  <a:lnTo>
                    <a:pt x="0" y="50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</p:spPr>
          <p:txBody>
            <a:bodyPr/>
            <a:lstStyle/>
            <a:p>
              <a:pPr defTabSz="457200">
                <a:defRPr/>
              </a:pPr>
              <a:endParaRPr lang="zh-CN" altLang="en-US" dirty="0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1" name="Freeform 247"/>
            <p:cNvSpPr>
              <a:spLocks/>
            </p:cNvSpPr>
            <p:nvPr/>
          </p:nvSpPr>
          <p:spPr bwMode="auto">
            <a:xfrm>
              <a:off x="5037" y="2277"/>
              <a:ext cx="64" cy="126"/>
            </a:xfrm>
            <a:custGeom>
              <a:avLst/>
              <a:gdLst>
                <a:gd name="T0" fmla="*/ 0 w 28"/>
                <a:gd name="T1" fmla="*/ 54 h 54"/>
                <a:gd name="T2" fmla="*/ 17 w 28"/>
                <a:gd name="T3" fmla="*/ 0 h 54"/>
                <a:gd name="T4" fmla="*/ 28 w 28"/>
                <a:gd name="T5" fmla="*/ 54 h 54"/>
                <a:gd name="T6" fmla="*/ 0 w 28"/>
                <a:gd name="T7" fmla="*/ 54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8" h="54">
                  <a:moveTo>
                    <a:pt x="0" y="54"/>
                  </a:moveTo>
                  <a:cubicBezTo>
                    <a:pt x="0" y="54"/>
                    <a:pt x="3" y="32"/>
                    <a:pt x="17" y="0"/>
                  </a:cubicBezTo>
                  <a:cubicBezTo>
                    <a:pt x="17" y="0"/>
                    <a:pt x="28" y="49"/>
                    <a:pt x="28" y="54"/>
                  </a:cubicBezTo>
                  <a:lnTo>
                    <a:pt x="0" y="54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</p:spPr>
          <p:txBody>
            <a:bodyPr/>
            <a:lstStyle/>
            <a:p>
              <a:pPr defTabSz="457200">
                <a:defRPr/>
              </a:pPr>
              <a:endParaRPr lang="zh-CN" altLang="en-US" dirty="0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2" name="Freeform 248"/>
            <p:cNvSpPr>
              <a:spLocks/>
            </p:cNvSpPr>
            <p:nvPr/>
          </p:nvSpPr>
          <p:spPr bwMode="auto">
            <a:xfrm>
              <a:off x="5297" y="2277"/>
              <a:ext cx="67" cy="126"/>
            </a:xfrm>
            <a:custGeom>
              <a:avLst/>
              <a:gdLst>
                <a:gd name="T0" fmla="*/ 29 w 29"/>
                <a:gd name="T1" fmla="*/ 54 h 54"/>
                <a:gd name="T2" fmla="*/ 11 w 29"/>
                <a:gd name="T3" fmla="*/ 0 h 54"/>
                <a:gd name="T4" fmla="*/ 0 w 29"/>
                <a:gd name="T5" fmla="*/ 54 h 54"/>
                <a:gd name="T6" fmla="*/ 29 w 29"/>
                <a:gd name="T7" fmla="*/ 54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54">
                  <a:moveTo>
                    <a:pt x="29" y="54"/>
                  </a:moveTo>
                  <a:cubicBezTo>
                    <a:pt x="29" y="54"/>
                    <a:pt x="26" y="32"/>
                    <a:pt x="11" y="0"/>
                  </a:cubicBezTo>
                  <a:cubicBezTo>
                    <a:pt x="11" y="0"/>
                    <a:pt x="0" y="49"/>
                    <a:pt x="0" y="54"/>
                  </a:cubicBezTo>
                  <a:lnTo>
                    <a:pt x="29" y="54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</p:spPr>
          <p:txBody>
            <a:bodyPr/>
            <a:lstStyle/>
            <a:p>
              <a:pPr defTabSz="457200">
                <a:defRPr/>
              </a:pPr>
              <a:endParaRPr lang="zh-CN" altLang="en-US" dirty="0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3" name="Freeform 249"/>
            <p:cNvSpPr>
              <a:spLocks/>
            </p:cNvSpPr>
            <p:nvPr/>
          </p:nvSpPr>
          <p:spPr bwMode="auto">
            <a:xfrm>
              <a:off x="5159" y="2277"/>
              <a:ext cx="66" cy="126"/>
            </a:xfrm>
            <a:custGeom>
              <a:avLst/>
              <a:gdLst>
                <a:gd name="T0" fmla="*/ 28 w 28"/>
                <a:gd name="T1" fmla="*/ 54 h 54"/>
                <a:gd name="T2" fmla="*/ 10 w 28"/>
                <a:gd name="T3" fmla="*/ 0 h 54"/>
                <a:gd name="T4" fmla="*/ 0 w 28"/>
                <a:gd name="T5" fmla="*/ 54 h 54"/>
                <a:gd name="T6" fmla="*/ 28 w 28"/>
                <a:gd name="T7" fmla="*/ 54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8" h="54">
                  <a:moveTo>
                    <a:pt x="28" y="54"/>
                  </a:moveTo>
                  <a:cubicBezTo>
                    <a:pt x="28" y="54"/>
                    <a:pt x="25" y="32"/>
                    <a:pt x="10" y="0"/>
                  </a:cubicBezTo>
                  <a:cubicBezTo>
                    <a:pt x="10" y="0"/>
                    <a:pt x="0" y="49"/>
                    <a:pt x="0" y="54"/>
                  </a:cubicBezTo>
                  <a:lnTo>
                    <a:pt x="28" y="54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</p:spPr>
          <p:txBody>
            <a:bodyPr/>
            <a:lstStyle/>
            <a:p>
              <a:pPr defTabSz="457200">
                <a:defRPr/>
              </a:pPr>
              <a:endParaRPr lang="zh-CN" altLang="en-US" dirty="0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4" name="Freeform 250"/>
            <p:cNvSpPr>
              <a:spLocks/>
            </p:cNvSpPr>
            <p:nvPr/>
          </p:nvSpPr>
          <p:spPr bwMode="auto">
            <a:xfrm>
              <a:off x="5014" y="2303"/>
              <a:ext cx="39" cy="101"/>
            </a:xfrm>
            <a:custGeom>
              <a:avLst/>
              <a:gdLst>
                <a:gd name="T0" fmla="*/ 0 w 17"/>
                <a:gd name="T1" fmla="*/ 43 h 43"/>
                <a:gd name="T2" fmla="*/ 11 w 17"/>
                <a:gd name="T3" fmla="*/ 0 h 43"/>
                <a:gd name="T4" fmla="*/ 17 w 17"/>
                <a:gd name="T5" fmla="*/ 43 h 43"/>
                <a:gd name="T6" fmla="*/ 0 w 17"/>
                <a:gd name="T7" fmla="*/ 43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7" h="43">
                  <a:moveTo>
                    <a:pt x="0" y="43"/>
                  </a:moveTo>
                  <a:cubicBezTo>
                    <a:pt x="0" y="43"/>
                    <a:pt x="2" y="26"/>
                    <a:pt x="11" y="0"/>
                  </a:cubicBezTo>
                  <a:cubicBezTo>
                    <a:pt x="11" y="0"/>
                    <a:pt x="17" y="39"/>
                    <a:pt x="17" y="43"/>
                  </a:cubicBezTo>
                  <a:lnTo>
                    <a:pt x="0" y="43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</p:spPr>
          <p:txBody>
            <a:bodyPr/>
            <a:lstStyle/>
            <a:p>
              <a:pPr defTabSz="457200">
                <a:defRPr/>
              </a:pPr>
              <a:endParaRPr lang="zh-CN" altLang="en-US" dirty="0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5" name="Freeform 251"/>
            <p:cNvSpPr>
              <a:spLocks/>
            </p:cNvSpPr>
            <p:nvPr/>
          </p:nvSpPr>
          <p:spPr bwMode="auto">
            <a:xfrm>
              <a:off x="5224" y="2319"/>
              <a:ext cx="36" cy="85"/>
            </a:xfrm>
            <a:custGeom>
              <a:avLst/>
              <a:gdLst>
                <a:gd name="T0" fmla="*/ 16 w 16"/>
                <a:gd name="T1" fmla="*/ 36 h 36"/>
                <a:gd name="T2" fmla="*/ 6 w 16"/>
                <a:gd name="T3" fmla="*/ 0 h 36"/>
                <a:gd name="T4" fmla="*/ 0 w 16"/>
                <a:gd name="T5" fmla="*/ 36 h 36"/>
                <a:gd name="T6" fmla="*/ 16 w 16"/>
                <a:gd name="T7" fmla="*/ 36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" h="36">
                  <a:moveTo>
                    <a:pt x="16" y="36"/>
                  </a:moveTo>
                  <a:cubicBezTo>
                    <a:pt x="16" y="36"/>
                    <a:pt x="14" y="19"/>
                    <a:pt x="6" y="0"/>
                  </a:cubicBezTo>
                  <a:cubicBezTo>
                    <a:pt x="6" y="0"/>
                    <a:pt x="0" y="33"/>
                    <a:pt x="0" y="36"/>
                  </a:cubicBezTo>
                  <a:lnTo>
                    <a:pt x="16" y="36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</p:spPr>
          <p:txBody>
            <a:bodyPr/>
            <a:lstStyle/>
            <a:p>
              <a:pPr defTabSz="457200">
                <a:defRPr/>
              </a:pPr>
              <a:endParaRPr lang="zh-CN" altLang="en-US" dirty="0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6" name="Freeform 252"/>
            <p:cNvSpPr>
              <a:spLocks/>
            </p:cNvSpPr>
            <p:nvPr/>
          </p:nvSpPr>
          <p:spPr bwMode="auto">
            <a:xfrm>
              <a:off x="5396" y="2303"/>
              <a:ext cx="40" cy="101"/>
            </a:xfrm>
            <a:custGeom>
              <a:avLst/>
              <a:gdLst>
                <a:gd name="T0" fmla="*/ 0 w 17"/>
                <a:gd name="T1" fmla="*/ 43 h 43"/>
                <a:gd name="T2" fmla="*/ 11 w 17"/>
                <a:gd name="T3" fmla="*/ 0 h 43"/>
                <a:gd name="T4" fmla="*/ 17 w 17"/>
                <a:gd name="T5" fmla="*/ 43 h 43"/>
                <a:gd name="T6" fmla="*/ 0 w 17"/>
                <a:gd name="T7" fmla="*/ 43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7" h="43">
                  <a:moveTo>
                    <a:pt x="0" y="43"/>
                  </a:moveTo>
                  <a:cubicBezTo>
                    <a:pt x="0" y="43"/>
                    <a:pt x="2" y="23"/>
                    <a:pt x="11" y="0"/>
                  </a:cubicBezTo>
                  <a:cubicBezTo>
                    <a:pt x="11" y="0"/>
                    <a:pt x="17" y="40"/>
                    <a:pt x="17" y="43"/>
                  </a:cubicBezTo>
                  <a:lnTo>
                    <a:pt x="0" y="43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</p:spPr>
          <p:txBody>
            <a:bodyPr/>
            <a:lstStyle/>
            <a:p>
              <a:pPr defTabSz="457200">
                <a:defRPr/>
              </a:pPr>
              <a:endParaRPr lang="zh-CN" altLang="en-US" dirty="0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7" name="Freeform 253"/>
            <p:cNvSpPr>
              <a:spLocks/>
            </p:cNvSpPr>
            <p:nvPr/>
          </p:nvSpPr>
          <p:spPr bwMode="auto">
            <a:xfrm>
              <a:off x="5360" y="2319"/>
              <a:ext cx="36" cy="85"/>
            </a:xfrm>
            <a:custGeom>
              <a:avLst/>
              <a:gdLst>
                <a:gd name="T0" fmla="*/ 16 w 16"/>
                <a:gd name="T1" fmla="*/ 36 h 36"/>
                <a:gd name="T2" fmla="*/ 6 w 16"/>
                <a:gd name="T3" fmla="*/ 0 h 36"/>
                <a:gd name="T4" fmla="*/ 0 w 16"/>
                <a:gd name="T5" fmla="*/ 36 h 36"/>
                <a:gd name="T6" fmla="*/ 16 w 16"/>
                <a:gd name="T7" fmla="*/ 36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" h="36">
                  <a:moveTo>
                    <a:pt x="16" y="36"/>
                  </a:moveTo>
                  <a:cubicBezTo>
                    <a:pt x="16" y="36"/>
                    <a:pt x="15" y="19"/>
                    <a:pt x="6" y="0"/>
                  </a:cubicBezTo>
                  <a:cubicBezTo>
                    <a:pt x="6" y="0"/>
                    <a:pt x="0" y="33"/>
                    <a:pt x="0" y="36"/>
                  </a:cubicBezTo>
                  <a:lnTo>
                    <a:pt x="16" y="36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</p:spPr>
          <p:txBody>
            <a:bodyPr/>
            <a:lstStyle/>
            <a:p>
              <a:pPr defTabSz="457200">
                <a:defRPr/>
              </a:pPr>
              <a:endParaRPr lang="zh-CN" altLang="en-US" dirty="0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8" name="Freeform 254"/>
            <p:cNvSpPr>
              <a:spLocks/>
            </p:cNvSpPr>
            <p:nvPr/>
          </p:nvSpPr>
          <p:spPr bwMode="auto">
            <a:xfrm>
              <a:off x="5242" y="2305"/>
              <a:ext cx="65" cy="99"/>
            </a:xfrm>
            <a:custGeom>
              <a:avLst/>
              <a:gdLst>
                <a:gd name="T0" fmla="*/ 28 w 28"/>
                <a:gd name="T1" fmla="*/ 42 h 42"/>
                <a:gd name="T2" fmla="*/ 10 w 28"/>
                <a:gd name="T3" fmla="*/ 0 h 42"/>
                <a:gd name="T4" fmla="*/ 0 w 28"/>
                <a:gd name="T5" fmla="*/ 42 h 42"/>
                <a:gd name="T6" fmla="*/ 28 w 28"/>
                <a:gd name="T7" fmla="*/ 42 h 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8" h="42">
                  <a:moveTo>
                    <a:pt x="28" y="42"/>
                  </a:moveTo>
                  <a:cubicBezTo>
                    <a:pt x="28" y="42"/>
                    <a:pt x="25" y="24"/>
                    <a:pt x="10" y="0"/>
                  </a:cubicBezTo>
                  <a:cubicBezTo>
                    <a:pt x="10" y="0"/>
                    <a:pt x="0" y="39"/>
                    <a:pt x="0" y="42"/>
                  </a:cubicBezTo>
                  <a:lnTo>
                    <a:pt x="28" y="42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</p:spPr>
          <p:txBody>
            <a:bodyPr/>
            <a:lstStyle/>
            <a:p>
              <a:pPr defTabSz="457200">
                <a:defRPr/>
              </a:pPr>
              <a:endParaRPr lang="zh-CN" altLang="en-US" dirty="0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9" name="Freeform 255"/>
            <p:cNvSpPr>
              <a:spLocks/>
            </p:cNvSpPr>
            <p:nvPr/>
          </p:nvSpPr>
          <p:spPr bwMode="auto">
            <a:xfrm>
              <a:off x="5101" y="2287"/>
              <a:ext cx="66" cy="116"/>
            </a:xfrm>
            <a:custGeom>
              <a:avLst/>
              <a:gdLst>
                <a:gd name="T0" fmla="*/ 0 w 28"/>
                <a:gd name="T1" fmla="*/ 50 h 50"/>
                <a:gd name="T2" fmla="*/ 18 w 28"/>
                <a:gd name="T3" fmla="*/ 0 h 50"/>
                <a:gd name="T4" fmla="*/ 28 w 28"/>
                <a:gd name="T5" fmla="*/ 50 h 50"/>
                <a:gd name="T6" fmla="*/ 0 w 28"/>
                <a:gd name="T7" fmla="*/ 50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8" h="50">
                  <a:moveTo>
                    <a:pt x="0" y="50"/>
                  </a:moveTo>
                  <a:cubicBezTo>
                    <a:pt x="0" y="50"/>
                    <a:pt x="3" y="30"/>
                    <a:pt x="18" y="0"/>
                  </a:cubicBezTo>
                  <a:cubicBezTo>
                    <a:pt x="18" y="0"/>
                    <a:pt x="28" y="46"/>
                    <a:pt x="28" y="50"/>
                  </a:cubicBezTo>
                  <a:lnTo>
                    <a:pt x="0" y="50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</p:spPr>
          <p:txBody>
            <a:bodyPr/>
            <a:lstStyle/>
            <a:p>
              <a:pPr defTabSz="457200">
                <a:defRPr/>
              </a:pPr>
              <a:endParaRPr lang="zh-CN" altLang="en-US" dirty="0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0" name="Freeform 256"/>
            <p:cNvSpPr>
              <a:spLocks/>
            </p:cNvSpPr>
            <p:nvPr/>
          </p:nvSpPr>
          <p:spPr bwMode="auto">
            <a:xfrm>
              <a:off x="5454" y="2277"/>
              <a:ext cx="51" cy="126"/>
            </a:xfrm>
            <a:custGeom>
              <a:avLst/>
              <a:gdLst>
                <a:gd name="T0" fmla="*/ 0 w 22"/>
                <a:gd name="T1" fmla="*/ 54 h 54"/>
                <a:gd name="T2" fmla="*/ 14 w 22"/>
                <a:gd name="T3" fmla="*/ 0 h 54"/>
                <a:gd name="T4" fmla="*/ 22 w 22"/>
                <a:gd name="T5" fmla="*/ 54 h 54"/>
                <a:gd name="T6" fmla="*/ 0 w 22"/>
                <a:gd name="T7" fmla="*/ 54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2" h="54">
                  <a:moveTo>
                    <a:pt x="0" y="54"/>
                  </a:moveTo>
                  <a:cubicBezTo>
                    <a:pt x="0" y="54"/>
                    <a:pt x="2" y="32"/>
                    <a:pt x="14" y="0"/>
                  </a:cubicBezTo>
                  <a:cubicBezTo>
                    <a:pt x="14" y="0"/>
                    <a:pt x="22" y="49"/>
                    <a:pt x="22" y="54"/>
                  </a:cubicBezTo>
                  <a:lnTo>
                    <a:pt x="0" y="54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</p:spPr>
          <p:txBody>
            <a:bodyPr/>
            <a:lstStyle/>
            <a:p>
              <a:pPr defTabSz="457200">
                <a:defRPr/>
              </a:pPr>
              <a:endParaRPr lang="zh-CN" altLang="en-US" dirty="0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1" name="Freeform 257"/>
            <p:cNvSpPr>
              <a:spLocks/>
            </p:cNvSpPr>
            <p:nvPr/>
          </p:nvSpPr>
          <p:spPr bwMode="auto">
            <a:xfrm>
              <a:off x="5664" y="2277"/>
              <a:ext cx="53" cy="126"/>
            </a:xfrm>
            <a:custGeom>
              <a:avLst/>
              <a:gdLst>
                <a:gd name="T0" fmla="*/ 23 w 23"/>
                <a:gd name="T1" fmla="*/ 54 h 54"/>
                <a:gd name="T2" fmla="*/ 9 w 23"/>
                <a:gd name="T3" fmla="*/ 0 h 54"/>
                <a:gd name="T4" fmla="*/ 0 w 23"/>
                <a:gd name="T5" fmla="*/ 54 h 54"/>
                <a:gd name="T6" fmla="*/ 23 w 23"/>
                <a:gd name="T7" fmla="*/ 54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54">
                  <a:moveTo>
                    <a:pt x="23" y="54"/>
                  </a:moveTo>
                  <a:cubicBezTo>
                    <a:pt x="23" y="54"/>
                    <a:pt x="20" y="32"/>
                    <a:pt x="9" y="0"/>
                  </a:cubicBezTo>
                  <a:cubicBezTo>
                    <a:pt x="9" y="0"/>
                    <a:pt x="0" y="49"/>
                    <a:pt x="0" y="54"/>
                  </a:cubicBezTo>
                  <a:lnTo>
                    <a:pt x="23" y="54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</p:spPr>
          <p:txBody>
            <a:bodyPr/>
            <a:lstStyle/>
            <a:p>
              <a:pPr defTabSz="457200">
                <a:defRPr/>
              </a:pPr>
              <a:endParaRPr lang="zh-CN" altLang="en-US" dirty="0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2" name="Freeform 258"/>
            <p:cNvSpPr>
              <a:spLocks/>
            </p:cNvSpPr>
            <p:nvPr/>
          </p:nvSpPr>
          <p:spPr bwMode="auto">
            <a:xfrm>
              <a:off x="5551" y="2277"/>
              <a:ext cx="53" cy="126"/>
            </a:xfrm>
            <a:custGeom>
              <a:avLst/>
              <a:gdLst>
                <a:gd name="T0" fmla="*/ 23 w 23"/>
                <a:gd name="T1" fmla="*/ 54 h 54"/>
                <a:gd name="T2" fmla="*/ 9 w 23"/>
                <a:gd name="T3" fmla="*/ 0 h 54"/>
                <a:gd name="T4" fmla="*/ 0 w 23"/>
                <a:gd name="T5" fmla="*/ 54 h 54"/>
                <a:gd name="T6" fmla="*/ 23 w 23"/>
                <a:gd name="T7" fmla="*/ 54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54">
                  <a:moveTo>
                    <a:pt x="23" y="54"/>
                  </a:moveTo>
                  <a:cubicBezTo>
                    <a:pt x="23" y="54"/>
                    <a:pt x="20" y="32"/>
                    <a:pt x="9" y="0"/>
                  </a:cubicBezTo>
                  <a:cubicBezTo>
                    <a:pt x="9" y="0"/>
                    <a:pt x="0" y="49"/>
                    <a:pt x="0" y="54"/>
                  </a:cubicBezTo>
                  <a:lnTo>
                    <a:pt x="23" y="54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</p:spPr>
          <p:txBody>
            <a:bodyPr/>
            <a:lstStyle/>
            <a:p>
              <a:pPr defTabSz="457200">
                <a:defRPr/>
              </a:pPr>
              <a:endParaRPr lang="zh-CN" altLang="en-US" dirty="0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3" name="Freeform 259"/>
            <p:cNvSpPr>
              <a:spLocks/>
            </p:cNvSpPr>
            <p:nvPr/>
          </p:nvSpPr>
          <p:spPr bwMode="auto">
            <a:xfrm>
              <a:off x="5436" y="2303"/>
              <a:ext cx="32" cy="101"/>
            </a:xfrm>
            <a:custGeom>
              <a:avLst/>
              <a:gdLst>
                <a:gd name="T0" fmla="*/ 0 w 14"/>
                <a:gd name="T1" fmla="*/ 43 h 43"/>
                <a:gd name="T2" fmla="*/ 8 w 14"/>
                <a:gd name="T3" fmla="*/ 0 h 43"/>
                <a:gd name="T4" fmla="*/ 14 w 14"/>
                <a:gd name="T5" fmla="*/ 43 h 43"/>
                <a:gd name="T6" fmla="*/ 0 w 14"/>
                <a:gd name="T7" fmla="*/ 43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" h="43">
                  <a:moveTo>
                    <a:pt x="0" y="43"/>
                  </a:moveTo>
                  <a:cubicBezTo>
                    <a:pt x="0" y="43"/>
                    <a:pt x="1" y="26"/>
                    <a:pt x="8" y="0"/>
                  </a:cubicBezTo>
                  <a:cubicBezTo>
                    <a:pt x="8" y="0"/>
                    <a:pt x="14" y="39"/>
                    <a:pt x="14" y="43"/>
                  </a:cubicBezTo>
                  <a:lnTo>
                    <a:pt x="0" y="43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</p:spPr>
          <p:txBody>
            <a:bodyPr/>
            <a:lstStyle/>
            <a:p>
              <a:pPr defTabSz="457200">
                <a:defRPr/>
              </a:pPr>
              <a:endParaRPr lang="zh-CN" altLang="en-US" dirty="0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4" name="Freeform 260"/>
            <p:cNvSpPr>
              <a:spLocks/>
            </p:cNvSpPr>
            <p:nvPr/>
          </p:nvSpPr>
          <p:spPr bwMode="auto">
            <a:xfrm>
              <a:off x="5604" y="2319"/>
              <a:ext cx="29" cy="85"/>
            </a:xfrm>
            <a:custGeom>
              <a:avLst/>
              <a:gdLst>
                <a:gd name="T0" fmla="*/ 13 w 13"/>
                <a:gd name="T1" fmla="*/ 36 h 36"/>
                <a:gd name="T2" fmla="*/ 5 w 13"/>
                <a:gd name="T3" fmla="*/ 0 h 36"/>
                <a:gd name="T4" fmla="*/ 0 w 13"/>
                <a:gd name="T5" fmla="*/ 36 h 36"/>
                <a:gd name="T6" fmla="*/ 13 w 13"/>
                <a:gd name="T7" fmla="*/ 36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36">
                  <a:moveTo>
                    <a:pt x="13" y="36"/>
                  </a:moveTo>
                  <a:cubicBezTo>
                    <a:pt x="13" y="36"/>
                    <a:pt x="11" y="19"/>
                    <a:pt x="5" y="0"/>
                  </a:cubicBezTo>
                  <a:cubicBezTo>
                    <a:pt x="5" y="0"/>
                    <a:pt x="0" y="33"/>
                    <a:pt x="0" y="36"/>
                  </a:cubicBezTo>
                  <a:lnTo>
                    <a:pt x="13" y="36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</p:spPr>
          <p:txBody>
            <a:bodyPr/>
            <a:lstStyle/>
            <a:p>
              <a:pPr defTabSz="457200">
                <a:defRPr/>
              </a:pPr>
              <a:endParaRPr lang="zh-CN" altLang="en-US" dirty="0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5" name="Freeform 261"/>
            <p:cNvSpPr>
              <a:spLocks/>
            </p:cNvSpPr>
            <p:nvPr/>
          </p:nvSpPr>
          <p:spPr bwMode="auto">
            <a:xfrm>
              <a:off x="5744" y="2303"/>
              <a:ext cx="30" cy="101"/>
            </a:xfrm>
            <a:custGeom>
              <a:avLst/>
              <a:gdLst>
                <a:gd name="T0" fmla="*/ 0 w 13"/>
                <a:gd name="T1" fmla="*/ 43 h 43"/>
                <a:gd name="T2" fmla="*/ 8 w 13"/>
                <a:gd name="T3" fmla="*/ 0 h 43"/>
                <a:gd name="T4" fmla="*/ 13 w 13"/>
                <a:gd name="T5" fmla="*/ 43 h 43"/>
                <a:gd name="T6" fmla="*/ 0 w 13"/>
                <a:gd name="T7" fmla="*/ 43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43">
                  <a:moveTo>
                    <a:pt x="0" y="43"/>
                  </a:moveTo>
                  <a:cubicBezTo>
                    <a:pt x="0" y="43"/>
                    <a:pt x="1" y="23"/>
                    <a:pt x="8" y="0"/>
                  </a:cubicBezTo>
                  <a:cubicBezTo>
                    <a:pt x="8" y="0"/>
                    <a:pt x="13" y="40"/>
                    <a:pt x="13" y="43"/>
                  </a:cubicBezTo>
                  <a:lnTo>
                    <a:pt x="0" y="43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</p:spPr>
          <p:txBody>
            <a:bodyPr/>
            <a:lstStyle/>
            <a:p>
              <a:pPr defTabSz="457200">
                <a:defRPr/>
              </a:pPr>
              <a:endParaRPr lang="zh-CN" altLang="en-US" dirty="0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6" name="Freeform 262"/>
            <p:cNvSpPr>
              <a:spLocks/>
            </p:cNvSpPr>
            <p:nvPr/>
          </p:nvSpPr>
          <p:spPr bwMode="auto">
            <a:xfrm>
              <a:off x="5714" y="2319"/>
              <a:ext cx="29" cy="85"/>
            </a:xfrm>
            <a:custGeom>
              <a:avLst/>
              <a:gdLst>
                <a:gd name="T0" fmla="*/ 13 w 13"/>
                <a:gd name="T1" fmla="*/ 36 h 36"/>
                <a:gd name="T2" fmla="*/ 4 w 13"/>
                <a:gd name="T3" fmla="*/ 0 h 36"/>
                <a:gd name="T4" fmla="*/ 0 w 13"/>
                <a:gd name="T5" fmla="*/ 36 h 36"/>
                <a:gd name="T6" fmla="*/ 13 w 13"/>
                <a:gd name="T7" fmla="*/ 36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36">
                  <a:moveTo>
                    <a:pt x="13" y="36"/>
                  </a:moveTo>
                  <a:cubicBezTo>
                    <a:pt x="13" y="36"/>
                    <a:pt x="11" y="19"/>
                    <a:pt x="4" y="0"/>
                  </a:cubicBezTo>
                  <a:cubicBezTo>
                    <a:pt x="4" y="0"/>
                    <a:pt x="0" y="33"/>
                    <a:pt x="0" y="36"/>
                  </a:cubicBezTo>
                  <a:lnTo>
                    <a:pt x="13" y="36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</p:spPr>
          <p:txBody>
            <a:bodyPr/>
            <a:lstStyle/>
            <a:p>
              <a:pPr defTabSz="457200">
                <a:defRPr/>
              </a:pPr>
              <a:endParaRPr lang="zh-CN" altLang="en-US" dirty="0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7" name="Freeform 263"/>
            <p:cNvSpPr>
              <a:spLocks/>
            </p:cNvSpPr>
            <p:nvPr/>
          </p:nvSpPr>
          <p:spPr bwMode="auto">
            <a:xfrm>
              <a:off x="5618" y="2305"/>
              <a:ext cx="52" cy="99"/>
            </a:xfrm>
            <a:custGeom>
              <a:avLst/>
              <a:gdLst>
                <a:gd name="T0" fmla="*/ 23 w 23"/>
                <a:gd name="T1" fmla="*/ 42 h 42"/>
                <a:gd name="T2" fmla="*/ 9 w 23"/>
                <a:gd name="T3" fmla="*/ 0 h 42"/>
                <a:gd name="T4" fmla="*/ 0 w 23"/>
                <a:gd name="T5" fmla="*/ 42 h 42"/>
                <a:gd name="T6" fmla="*/ 23 w 23"/>
                <a:gd name="T7" fmla="*/ 42 h 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42">
                  <a:moveTo>
                    <a:pt x="23" y="42"/>
                  </a:moveTo>
                  <a:cubicBezTo>
                    <a:pt x="23" y="42"/>
                    <a:pt x="21" y="24"/>
                    <a:pt x="9" y="0"/>
                  </a:cubicBezTo>
                  <a:cubicBezTo>
                    <a:pt x="9" y="0"/>
                    <a:pt x="0" y="39"/>
                    <a:pt x="0" y="42"/>
                  </a:cubicBezTo>
                  <a:lnTo>
                    <a:pt x="23" y="42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</p:spPr>
          <p:txBody>
            <a:bodyPr/>
            <a:lstStyle/>
            <a:p>
              <a:pPr defTabSz="457200">
                <a:defRPr/>
              </a:pPr>
              <a:endParaRPr lang="zh-CN" altLang="en-US" dirty="0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8" name="Freeform 264"/>
            <p:cNvSpPr>
              <a:spLocks/>
            </p:cNvSpPr>
            <p:nvPr/>
          </p:nvSpPr>
          <p:spPr bwMode="auto">
            <a:xfrm>
              <a:off x="5505" y="2287"/>
              <a:ext cx="52" cy="116"/>
            </a:xfrm>
            <a:custGeom>
              <a:avLst/>
              <a:gdLst>
                <a:gd name="T0" fmla="*/ 0 w 23"/>
                <a:gd name="T1" fmla="*/ 50 h 50"/>
                <a:gd name="T2" fmla="*/ 15 w 23"/>
                <a:gd name="T3" fmla="*/ 0 h 50"/>
                <a:gd name="T4" fmla="*/ 23 w 23"/>
                <a:gd name="T5" fmla="*/ 50 h 50"/>
                <a:gd name="T6" fmla="*/ 0 w 23"/>
                <a:gd name="T7" fmla="*/ 50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50">
                  <a:moveTo>
                    <a:pt x="0" y="50"/>
                  </a:moveTo>
                  <a:cubicBezTo>
                    <a:pt x="0" y="50"/>
                    <a:pt x="3" y="30"/>
                    <a:pt x="15" y="0"/>
                  </a:cubicBezTo>
                  <a:cubicBezTo>
                    <a:pt x="15" y="0"/>
                    <a:pt x="23" y="46"/>
                    <a:pt x="23" y="50"/>
                  </a:cubicBezTo>
                  <a:lnTo>
                    <a:pt x="0" y="50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</p:spPr>
          <p:txBody>
            <a:bodyPr/>
            <a:lstStyle/>
            <a:p>
              <a:pPr defTabSz="457200">
                <a:defRPr/>
              </a:pPr>
              <a:endParaRPr lang="zh-CN" altLang="en-US" dirty="0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9" name="Freeform 265"/>
            <p:cNvSpPr>
              <a:spLocks/>
            </p:cNvSpPr>
            <p:nvPr/>
          </p:nvSpPr>
          <p:spPr bwMode="auto">
            <a:xfrm>
              <a:off x="5797" y="2277"/>
              <a:ext cx="65" cy="126"/>
            </a:xfrm>
            <a:custGeom>
              <a:avLst/>
              <a:gdLst>
                <a:gd name="T0" fmla="*/ 0 w 28"/>
                <a:gd name="T1" fmla="*/ 54 h 54"/>
                <a:gd name="T2" fmla="*/ 17 w 28"/>
                <a:gd name="T3" fmla="*/ 0 h 54"/>
                <a:gd name="T4" fmla="*/ 28 w 28"/>
                <a:gd name="T5" fmla="*/ 54 h 54"/>
                <a:gd name="T6" fmla="*/ 0 w 28"/>
                <a:gd name="T7" fmla="*/ 54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8" h="54">
                  <a:moveTo>
                    <a:pt x="0" y="54"/>
                  </a:moveTo>
                  <a:cubicBezTo>
                    <a:pt x="0" y="54"/>
                    <a:pt x="3" y="32"/>
                    <a:pt x="17" y="0"/>
                  </a:cubicBezTo>
                  <a:cubicBezTo>
                    <a:pt x="17" y="0"/>
                    <a:pt x="28" y="49"/>
                    <a:pt x="28" y="54"/>
                  </a:cubicBezTo>
                  <a:lnTo>
                    <a:pt x="0" y="54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</p:spPr>
          <p:txBody>
            <a:bodyPr/>
            <a:lstStyle/>
            <a:p>
              <a:pPr defTabSz="457200">
                <a:defRPr/>
              </a:pPr>
              <a:endParaRPr lang="zh-CN" altLang="en-US" dirty="0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0" name="Freeform 266"/>
            <p:cNvSpPr>
              <a:spLocks/>
            </p:cNvSpPr>
            <p:nvPr/>
          </p:nvSpPr>
          <p:spPr bwMode="auto">
            <a:xfrm>
              <a:off x="6058" y="2277"/>
              <a:ext cx="64" cy="126"/>
            </a:xfrm>
            <a:custGeom>
              <a:avLst/>
              <a:gdLst>
                <a:gd name="T0" fmla="*/ 28 w 28"/>
                <a:gd name="T1" fmla="*/ 54 h 54"/>
                <a:gd name="T2" fmla="*/ 11 w 28"/>
                <a:gd name="T3" fmla="*/ 0 h 54"/>
                <a:gd name="T4" fmla="*/ 0 w 28"/>
                <a:gd name="T5" fmla="*/ 54 h 54"/>
                <a:gd name="T6" fmla="*/ 28 w 28"/>
                <a:gd name="T7" fmla="*/ 54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8" h="54">
                  <a:moveTo>
                    <a:pt x="28" y="54"/>
                  </a:moveTo>
                  <a:cubicBezTo>
                    <a:pt x="28" y="54"/>
                    <a:pt x="26" y="32"/>
                    <a:pt x="11" y="0"/>
                  </a:cubicBezTo>
                  <a:cubicBezTo>
                    <a:pt x="11" y="0"/>
                    <a:pt x="0" y="49"/>
                    <a:pt x="0" y="54"/>
                  </a:cubicBezTo>
                  <a:lnTo>
                    <a:pt x="28" y="54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</p:spPr>
          <p:txBody>
            <a:bodyPr/>
            <a:lstStyle/>
            <a:p>
              <a:pPr defTabSz="457200">
                <a:defRPr/>
              </a:pPr>
              <a:endParaRPr lang="zh-CN" altLang="en-US" dirty="0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1" name="Freeform 267"/>
            <p:cNvSpPr>
              <a:spLocks/>
            </p:cNvSpPr>
            <p:nvPr/>
          </p:nvSpPr>
          <p:spPr bwMode="auto">
            <a:xfrm>
              <a:off x="5917" y="2277"/>
              <a:ext cx="67" cy="126"/>
            </a:xfrm>
            <a:custGeom>
              <a:avLst/>
              <a:gdLst>
                <a:gd name="T0" fmla="*/ 29 w 29"/>
                <a:gd name="T1" fmla="*/ 54 h 54"/>
                <a:gd name="T2" fmla="*/ 11 w 29"/>
                <a:gd name="T3" fmla="*/ 0 h 54"/>
                <a:gd name="T4" fmla="*/ 0 w 29"/>
                <a:gd name="T5" fmla="*/ 54 h 54"/>
                <a:gd name="T6" fmla="*/ 29 w 29"/>
                <a:gd name="T7" fmla="*/ 54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54">
                  <a:moveTo>
                    <a:pt x="29" y="54"/>
                  </a:moveTo>
                  <a:cubicBezTo>
                    <a:pt x="29" y="54"/>
                    <a:pt x="26" y="32"/>
                    <a:pt x="11" y="0"/>
                  </a:cubicBezTo>
                  <a:cubicBezTo>
                    <a:pt x="11" y="0"/>
                    <a:pt x="0" y="49"/>
                    <a:pt x="0" y="54"/>
                  </a:cubicBezTo>
                  <a:lnTo>
                    <a:pt x="29" y="54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</p:spPr>
          <p:txBody>
            <a:bodyPr/>
            <a:lstStyle/>
            <a:p>
              <a:pPr defTabSz="457200">
                <a:defRPr/>
              </a:pPr>
              <a:endParaRPr lang="zh-CN" altLang="en-US" dirty="0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2" name="Freeform 268"/>
            <p:cNvSpPr>
              <a:spLocks/>
            </p:cNvSpPr>
            <p:nvPr/>
          </p:nvSpPr>
          <p:spPr bwMode="auto">
            <a:xfrm>
              <a:off x="5774" y="2303"/>
              <a:ext cx="39" cy="101"/>
            </a:xfrm>
            <a:custGeom>
              <a:avLst/>
              <a:gdLst>
                <a:gd name="T0" fmla="*/ 0 w 17"/>
                <a:gd name="T1" fmla="*/ 43 h 43"/>
                <a:gd name="T2" fmla="*/ 11 w 17"/>
                <a:gd name="T3" fmla="*/ 0 h 43"/>
                <a:gd name="T4" fmla="*/ 17 w 17"/>
                <a:gd name="T5" fmla="*/ 43 h 43"/>
                <a:gd name="T6" fmla="*/ 0 w 17"/>
                <a:gd name="T7" fmla="*/ 43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7" h="43">
                  <a:moveTo>
                    <a:pt x="0" y="43"/>
                  </a:moveTo>
                  <a:cubicBezTo>
                    <a:pt x="0" y="43"/>
                    <a:pt x="1" y="26"/>
                    <a:pt x="11" y="0"/>
                  </a:cubicBezTo>
                  <a:cubicBezTo>
                    <a:pt x="11" y="0"/>
                    <a:pt x="17" y="39"/>
                    <a:pt x="17" y="43"/>
                  </a:cubicBezTo>
                  <a:lnTo>
                    <a:pt x="0" y="43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</p:spPr>
          <p:txBody>
            <a:bodyPr/>
            <a:lstStyle/>
            <a:p>
              <a:pPr defTabSz="457200">
                <a:defRPr/>
              </a:pPr>
              <a:endParaRPr lang="zh-CN" altLang="en-US" dirty="0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3" name="Freeform 269"/>
            <p:cNvSpPr>
              <a:spLocks/>
            </p:cNvSpPr>
            <p:nvPr/>
          </p:nvSpPr>
          <p:spPr bwMode="auto">
            <a:xfrm>
              <a:off x="5984" y="2319"/>
              <a:ext cx="37" cy="85"/>
            </a:xfrm>
            <a:custGeom>
              <a:avLst/>
              <a:gdLst>
                <a:gd name="T0" fmla="*/ 16 w 16"/>
                <a:gd name="T1" fmla="*/ 36 h 36"/>
                <a:gd name="T2" fmla="*/ 6 w 16"/>
                <a:gd name="T3" fmla="*/ 0 h 36"/>
                <a:gd name="T4" fmla="*/ 0 w 16"/>
                <a:gd name="T5" fmla="*/ 36 h 36"/>
                <a:gd name="T6" fmla="*/ 16 w 16"/>
                <a:gd name="T7" fmla="*/ 36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" h="36">
                  <a:moveTo>
                    <a:pt x="16" y="36"/>
                  </a:moveTo>
                  <a:cubicBezTo>
                    <a:pt x="16" y="36"/>
                    <a:pt x="14" y="19"/>
                    <a:pt x="6" y="0"/>
                  </a:cubicBezTo>
                  <a:cubicBezTo>
                    <a:pt x="6" y="0"/>
                    <a:pt x="0" y="33"/>
                    <a:pt x="0" y="36"/>
                  </a:cubicBezTo>
                  <a:lnTo>
                    <a:pt x="16" y="36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</p:spPr>
          <p:txBody>
            <a:bodyPr/>
            <a:lstStyle/>
            <a:p>
              <a:pPr defTabSz="457200">
                <a:defRPr/>
              </a:pPr>
              <a:endParaRPr lang="zh-CN" altLang="en-US" dirty="0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4" name="Freeform 270"/>
            <p:cNvSpPr>
              <a:spLocks/>
            </p:cNvSpPr>
            <p:nvPr/>
          </p:nvSpPr>
          <p:spPr bwMode="auto">
            <a:xfrm>
              <a:off x="6157" y="2303"/>
              <a:ext cx="37" cy="101"/>
            </a:xfrm>
            <a:custGeom>
              <a:avLst/>
              <a:gdLst>
                <a:gd name="T0" fmla="*/ 0 w 16"/>
                <a:gd name="T1" fmla="*/ 43 h 43"/>
                <a:gd name="T2" fmla="*/ 10 w 16"/>
                <a:gd name="T3" fmla="*/ 0 h 43"/>
                <a:gd name="T4" fmla="*/ 16 w 16"/>
                <a:gd name="T5" fmla="*/ 43 h 43"/>
                <a:gd name="T6" fmla="*/ 0 w 16"/>
                <a:gd name="T7" fmla="*/ 43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" h="43">
                  <a:moveTo>
                    <a:pt x="0" y="43"/>
                  </a:moveTo>
                  <a:cubicBezTo>
                    <a:pt x="0" y="43"/>
                    <a:pt x="2" y="23"/>
                    <a:pt x="10" y="0"/>
                  </a:cubicBezTo>
                  <a:cubicBezTo>
                    <a:pt x="10" y="0"/>
                    <a:pt x="16" y="40"/>
                    <a:pt x="16" y="43"/>
                  </a:cubicBezTo>
                  <a:lnTo>
                    <a:pt x="0" y="43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</p:spPr>
          <p:txBody>
            <a:bodyPr/>
            <a:lstStyle/>
            <a:p>
              <a:pPr defTabSz="457200">
                <a:defRPr/>
              </a:pPr>
              <a:endParaRPr lang="zh-CN" altLang="en-US" dirty="0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5" name="Freeform 271"/>
            <p:cNvSpPr>
              <a:spLocks/>
            </p:cNvSpPr>
            <p:nvPr/>
          </p:nvSpPr>
          <p:spPr bwMode="auto">
            <a:xfrm>
              <a:off x="6120" y="2319"/>
              <a:ext cx="37" cy="85"/>
            </a:xfrm>
            <a:custGeom>
              <a:avLst/>
              <a:gdLst>
                <a:gd name="T0" fmla="*/ 16 w 16"/>
                <a:gd name="T1" fmla="*/ 36 h 36"/>
                <a:gd name="T2" fmla="*/ 6 w 16"/>
                <a:gd name="T3" fmla="*/ 0 h 36"/>
                <a:gd name="T4" fmla="*/ 0 w 16"/>
                <a:gd name="T5" fmla="*/ 36 h 36"/>
                <a:gd name="T6" fmla="*/ 16 w 16"/>
                <a:gd name="T7" fmla="*/ 36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" h="36">
                  <a:moveTo>
                    <a:pt x="16" y="36"/>
                  </a:moveTo>
                  <a:cubicBezTo>
                    <a:pt x="16" y="36"/>
                    <a:pt x="15" y="19"/>
                    <a:pt x="6" y="0"/>
                  </a:cubicBezTo>
                  <a:cubicBezTo>
                    <a:pt x="6" y="0"/>
                    <a:pt x="0" y="33"/>
                    <a:pt x="0" y="36"/>
                  </a:cubicBezTo>
                  <a:lnTo>
                    <a:pt x="16" y="36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</p:spPr>
          <p:txBody>
            <a:bodyPr/>
            <a:lstStyle/>
            <a:p>
              <a:pPr defTabSz="457200">
                <a:defRPr/>
              </a:pPr>
              <a:endParaRPr lang="zh-CN" altLang="en-US" dirty="0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6" name="Freeform 272"/>
            <p:cNvSpPr>
              <a:spLocks/>
            </p:cNvSpPr>
            <p:nvPr/>
          </p:nvSpPr>
          <p:spPr bwMode="auto">
            <a:xfrm>
              <a:off x="6002" y="2305"/>
              <a:ext cx="65" cy="99"/>
            </a:xfrm>
            <a:custGeom>
              <a:avLst/>
              <a:gdLst>
                <a:gd name="T0" fmla="*/ 28 w 28"/>
                <a:gd name="T1" fmla="*/ 42 h 42"/>
                <a:gd name="T2" fmla="*/ 10 w 28"/>
                <a:gd name="T3" fmla="*/ 0 h 42"/>
                <a:gd name="T4" fmla="*/ 0 w 28"/>
                <a:gd name="T5" fmla="*/ 42 h 42"/>
                <a:gd name="T6" fmla="*/ 28 w 28"/>
                <a:gd name="T7" fmla="*/ 42 h 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8" h="42">
                  <a:moveTo>
                    <a:pt x="28" y="42"/>
                  </a:moveTo>
                  <a:cubicBezTo>
                    <a:pt x="28" y="42"/>
                    <a:pt x="25" y="24"/>
                    <a:pt x="10" y="0"/>
                  </a:cubicBezTo>
                  <a:cubicBezTo>
                    <a:pt x="10" y="0"/>
                    <a:pt x="0" y="39"/>
                    <a:pt x="0" y="42"/>
                  </a:cubicBezTo>
                  <a:lnTo>
                    <a:pt x="28" y="42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</p:spPr>
          <p:txBody>
            <a:bodyPr/>
            <a:lstStyle/>
            <a:p>
              <a:pPr defTabSz="457200">
                <a:defRPr/>
              </a:pPr>
              <a:endParaRPr lang="zh-CN" altLang="en-US" dirty="0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7" name="Freeform 273"/>
            <p:cNvSpPr>
              <a:spLocks/>
            </p:cNvSpPr>
            <p:nvPr/>
          </p:nvSpPr>
          <p:spPr bwMode="auto">
            <a:xfrm>
              <a:off x="5862" y="2287"/>
              <a:ext cx="65" cy="116"/>
            </a:xfrm>
            <a:custGeom>
              <a:avLst/>
              <a:gdLst>
                <a:gd name="T0" fmla="*/ 0 w 28"/>
                <a:gd name="T1" fmla="*/ 50 h 50"/>
                <a:gd name="T2" fmla="*/ 17 w 28"/>
                <a:gd name="T3" fmla="*/ 0 h 50"/>
                <a:gd name="T4" fmla="*/ 28 w 28"/>
                <a:gd name="T5" fmla="*/ 50 h 50"/>
                <a:gd name="T6" fmla="*/ 0 w 28"/>
                <a:gd name="T7" fmla="*/ 50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8" h="50">
                  <a:moveTo>
                    <a:pt x="0" y="50"/>
                  </a:moveTo>
                  <a:cubicBezTo>
                    <a:pt x="0" y="50"/>
                    <a:pt x="3" y="30"/>
                    <a:pt x="17" y="0"/>
                  </a:cubicBezTo>
                  <a:cubicBezTo>
                    <a:pt x="17" y="0"/>
                    <a:pt x="28" y="46"/>
                    <a:pt x="28" y="50"/>
                  </a:cubicBezTo>
                  <a:lnTo>
                    <a:pt x="0" y="50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</p:spPr>
          <p:txBody>
            <a:bodyPr/>
            <a:lstStyle/>
            <a:p>
              <a:pPr defTabSz="457200">
                <a:defRPr/>
              </a:pPr>
              <a:endParaRPr lang="zh-CN" altLang="en-US" dirty="0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8" name="Freeform 274"/>
            <p:cNvSpPr>
              <a:spLocks/>
            </p:cNvSpPr>
            <p:nvPr/>
          </p:nvSpPr>
          <p:spPr bwMode="auto">
            <a:xfrm>
              <a:off x="6189" y="2277"/>
              <a:ext cx="50" cy="126"/>
            </a:xfrm>
            <a:custGeom>
              <a:avLst/>
              <a:gdLst>
                <a:gd name="T0" fmla="*/ 0 w 22"/>
                <a:gd name="T1" fmla="*/ 54 h 54"/>
                <a:gd name="T2" fmla="*/ 14 w 22"/>
                <a:gd name="T3" fmla="*/ 0 h 54"/>
                <a:gd name="T4" fmla="*/ 22 w 22"/>
                <a:gd name="T5" fmla="*/ 54 h 54"/>
                <a:gd name="T6" fmla="*/ 0 w 22"/>
                <a:gd name="T7" fmla="*/ 54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2" h="54">
                  <a:moveTo>
                    <a:pt x="0" y="54"/>
                  </a:moveTo>
                  <a:cubicBezTo>
                    <a:pt x="0" y="54"/>
                    <a:pt x="2" y="32"/>
                    <a:pt x="14" y="0"/>
                  </a:cubicBezTo>
                  <a:cubicBezTo>
                    <a:pt x="14" y="0"/>
                    <a:pt x="22" y="49"/>
                    <a:pt x="22" y="54"/>
                  </a:cubicBezTo>
                  <a:lnTo>
                    <a:pt x="0" y="54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</p:spPr>
          <p:txBody>
            <a:bodyPr/>
            <a:lstStyle/>
            <a:p>
              <a:pPr defTabSz="457200">
                <a:defRPr/>
              </a:pPr>
              <a:endParaRPr lang="zh-CN" altLang="en-US" dirty="0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9" name="Freeform 275"/>
            <p:cNvSpPr>
              <a:spLocks/>
            </p:cNvSpPr>
            <p:nvPr/>
          </p:nvSpPr>
          <p:spPr bwMode="auto">
            <a:xfrm>
              <a:off x="6399" y="2277"/>
              <a:ext cx="52" cy="126"/>
            </a:xfrm>
            <a:custGeom>
              <a:avLst/>
              <a:gdLst>
                <a:gd name="T0" fmla="*/ 23 w 23"/>
                <a:gd name="T1" fmla="*/ 54 h 54"/>
                <a:gd name="T2" fmla="*/ 9 w 23"/>
                <a:gd name="T3" fmla="*/ 0 h 54"/>
                <a:gd name="T4" fmla="*/ 0 w 23"/>
                <a:gd name="T5" fmla="*/ 54 h 54"/>
                <a:gd name="T6" fmla="*/ 23 w 23"/>
                <a:gd name="T7" fmla="*/ 54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54">
                  <a:moveTo>
                    <a:pt x="23" y="54"/>
                  </a:moveTo>
                  <a:cubicBezTo>
                    <a:pt x="23" y="54"/>
                    <a:pt x="20" y="32"/>
                    <a:pt x="9" y="0"/>
                  </a:cubicBezTo>
                  <a:cubicBezTo>
                    <a:pt x="9" y="0"/>
                    <a:pt x="0" y="49"/>
                    <a:pt x="0" y="54"/>
                  </a:cubicBezTo>
                  <a:lnTo>
                    <a:pt x="23" y="54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</p:spPr>
          <p:txBody>
            <a:bodyPr/>
            <a:lstStyle/>
            <a:p>
              <a:pPr defTabSz="457200">
                <a:defRPr/>
              </a:pPr>
              <a:endParaRPr lang="zh-CN" altLang="en-US" dirty="0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90" name="Freeform 276"/>
            <p:cNvSpPr>
              <a:spLocks/>
            </p:cNvSpPr>
            <p:nvPr/>
          </p:nvSpPr>
          <p:spPr bwMode="auto">
            <a:xfrm>
              <a:off x="6286" y="2277"/>
              <a:ext cx="53" cy="126"/>
            </a:xfrm>
            <a:custGeom>
              <a:avLst/>
              <a:gdLst>
                <a:gd name="T0" fmla="*/ 23 w 23"/>
                <a:gd name="T1" fmla="*/ 54 h 54"/>
                <a:gd name="T2" fmla="*/ 9 w 23"/>
                <a:gd name="T3" fmla="*/ 0 h 54"/>
                <a:gd name="T4" fmla="*/ 0 w 23"/>
                <a:gd name="T5" fmla="*/ 54 h 54"/>
                <a:gd name="T6" fmla="*/ 23 w 23"/>
                <a:gd name="T7" fmla="*/ 54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54">
                  <a:moveTo>
                    <a:pt x="23" y="54"/>
                  </a:moveTo>
                  <a:cubicBezTo>
                    <a:pt x="23" y="54"/>
                    <a:pt x="21" y="32"/>
                    <a:pt x="9" y="0"/>
                  </a:cubicBezTo>
                  <a:cubicBezTo>
                    <a:pt x="9" y="0"/>
                    <a:pt x="0" y="49"/>
                    <a:pt x="0" y="54"/>
                  </a:cubicBezTo>
                  <a:lnTo>
                    <a:pt x="23" y="54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</p:spPr>
          <p:txBody>
            <a:bodyPr/>
            <a:lstStyle/>
            <a:p>
              <a:pPr defTabSz="457200">
                <a:defRPr/>
              </a:pPr>
              <a:endParaRPr lang="zh-CN" altLang="en-US" dirty="0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91" name="Freeform 277"/>
            <p:cNvSpPr>
              <a:spLocks/>
            </p:cNvSpPr>
            <p:nvPr/>
          </p:nvSpPr>
          <p:spPr bwMode="auto">
            <a:xfrm>
              <a:off x="6171" y="2303"/>
              <a:ext cx="31" cy="101"/>
            </a:xfrm>
            <a:custGeom>
              <a:avLst/>
              <a:gdLst>
                <a:gd name="T0" fmla="*/ 0 w 14"/>
                <a:gd name="T1" fmla="*/ 43 h 43"/>
                <a:gd name="T2" fmla="*/ 9 w 14"/>
                <a:gd name="T3" fmla="*/ 0 h 43"/>
                <a:gd name="T4" fmla="*/ 14 w 14"/>
                <a:gd name="T5" fmla="*/ 43 h 43"/>
                <a:gd name="T6" fmla="*/ 0 w 14"/>
                <a:gd name="T7" fmla="*/ 43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" h="43">
                  <a:moveTo>
                    <a:pt x="0" y="43"/>
                  </a:moveTo>
                  <a:cubicBezTo>
                    <a:pt x="0" y="43"/>
                    <a:pt x="1" y="26"/>
                    <a:pt x="9" y="0"/>
                  </a:cubicBezTo>
                  <a:cubicBezTo>
                    <a:pt x="9" y="0"/>
                    <a:pt x="14" y="39"/>
                    <a:pt x="14" y="43"/>
                  </a:cubicBezTo>
                  <a:lnTo>
                    <a:pt x="0" y="43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</p:spPr>
          <p:txBody>
            <a:bodyPr/>
            <a:lstStyle/>
            <a:p>
              <a:pPr defTabSz="457200">
                <a:defRPr/>
              </a:pPr>
              <a:endParaRPr lang="zh-CN" altLang="en-US" dirty="0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92" name="Freeform 278"/>
            <p:cNvSpPr>
              <a:spLocks/>
            </p:cNvSpPr>
            <p:nvPr/>
          </p:nvSpPr>
          <p:spPr bwMode="auto">
            <a:xfrm>
              <a:off x="6339" y="2319"/>
              <a:ext cx="29" cy="85"/>
            </a:xfrm>
            <a:custGeom>
              <a:avLst/>
              <a:gdLst>
                <a:gd name="T0" fmla="*/ 13 w 13"/>
                <a:gd name="T1" fmla="*/ 36 h 36"/>
                <a:gd name="T2" fmla="*/ 5 w 13"/>
                <a:gd name="T3" fmla="*/ 0 h 36"/>
                <a:gd name="T4" fmla="*/ 0 w 13"/>
                <a:gd name="T5" fmla="*/ 36 h 36"/>
                <a:gd name="T6" fmla="*/ 13 w 13"/>
                <a:gd name="T7" fmla="*/ 36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36">
                  <a:moveTo>
                    <a:pt x="13" y="36"/>
                  </a:moveTo>
                  <a:cubicBezTo>
                    <a:pt x="13" y="36"/>
                    <a:pt x="12" y="19"/>
                    <a:pt x="5" y="0"/>
                  </a:cubicBezTo>
                  <a:cubicBezTo>
                    <a:pt x="5" y="0"/>
                    <a:pt x="0" y="33"/>
                    <a:pt x="0" y="36"/>
                  </a:cubicBezTo>
                  <a:lnTo>
                    <a:pt x="13" y="36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</p:spPr>
          <p:txBody>
            <a:bodyPr/>
            <a:lstStyle/>
            <a:p>
              <a:pPr defTabSz="457200">
                <a:defRPr/>
              </a:pPr>
              <a:endParaRPr lang="zh-CN" altLang="en-US" dirty="0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93" name="Freeform 279"/>
            <p:cNvSpPr>
              <a:spLocks/>
            </p:cNvSpPr>
            <p:nvPr/>
          </p:nvSpPr>
          <p:spPr bwMode="auto">
            <a:xfrm>
              <a:off x="6479" y="2303"/>
              <a:ext cx="29" cy="101"/>
            </a:xfrm>
            <a:custGeom>
              <a:avLst/>
              <a:gdLst>
                <a:gd name="T0" fmla="*/ 0 w 13"/>
                <a:gd name="T1" fmla="*/ 43 h 43"/>
                <a:gd name="T2" fmla="*/ 8 w 13"/>
                <a:gd name="T3" fmla="*/ 0 h 43"/>
                <a:gd name="T4" fmla="*/ 13 w 13"/>
                <a:gd name="T5" fmla="*/ 43 h 43"/>
                <a:gd name="T6" fmla="*/ 0 w 13"/>
                <a:gd name="T7" fmla="*/ 43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43">
                  <a:moveTo>
                    <a:pt x="0" y="43"/>
                  </a:moveTo>
                  <a:cubicBezTo>
                    <a:pt x="0" y="43"/>
                    <a:pt x="1" y="23"/>
                    <a:pt x="8" y="0"/>
                  </a:cubicBezTo>
                  <a:cubicBezTo>
                    <a:pt x="8" y="0"/>
                    <a:pt x="13" y="40"/>
                    <a:pt x="13" y="43"/>
                  </a:cubicBezTo>
                  <a:lnTo>
                    <a:pt x="0" y="43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</p:spPr>
          <p:txBody>
            <a:bodyPr/>
            <a:lstStyle/>
            <a:p>
              <a:pPr defTabSz="457200">
                <a:defRPr/>
              </a:pPr>
              <a:endParaRPr lang="zh-CN" altLang="en-US" dirty="0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94" name="Freeform 280"/>
            <p:cNvSpPr>
              <a:spLocks/>
            </p:cNvSpPr>
            <p:nvPr/>
          </p:nvSpPr>
          <p:spPr bwMode="auto">
            <a:xfrm>
              <a:off x="6449" y="2319"/>
              <a:ext cx="30" cy="85"/>
            </a:xfrm>
            <a:custGeom>
              <a:avLst/>
              <a:gdLst>
                <a:gd name="T0" fmla="*/ 13 w 13"/>
                <a:gd name="T1" fmla="*/ 36 h 36"/>
                <a:gd name="T2" fmla="*/ 5 w 13"/>
                <a:gd name="T3" fmla="*/ 0 h 36"/>
                <a:gd name="T4" fmla="*/ 0 w 13"/>
                <a:gd name="T5" fmla="*/ 36 h 36"/>
                <a:gd name="T6" fmla="*/ 13 w 13"/>
                <a:gd name="T7" fmla="*/ 36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36">
                  <a:moveTo>
                    <a:pt x="13" y="36"/>
                  </a:moveTo>
                  <a:cubicBezTo>
                    <a:pt x="13" y="36"/>
                    <a:pt x="11" y="19"/>
                    <a:pt x="5" y="0"/>
                  </a:cubicBezTo>
                  <a:cubicBezTo>
                    <a:pt x="5" y="0"/>
                    <a:pt x="0" y="33"/>
                    <a:pt x="0" y="36"/>
                  </a:cubicBezTo>
                  <a:lnTo>
                    <a:pt x="13" y="36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</p:spPr>
          <p:txBody>
            <a:bodyPr/>
            <a:lstStyle/>
            <a:p>
              <a:pPr defTabSz="457200">
                <a:defRPr/>
              </a:pPr>
              <a:endParaRPr lang="zh-CN" altLang="en-US" dirty="0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95" name="Freeform 281"/>
            <p:cNvSpPr>
              <a:spLocks/>
            </p:cNvSpPr>
            <p:nvPr/>
          </p:nvSpPr>
          <p:spPr bwMode="auto">
            <a:xfrm>
              <a:off x="6353" y="2305"/>
              <a:ext cx="53" cy="99"/>
            </a:xfrm>
            <a:custGeom>
              <a:avLst/>
              <a:gdLst>
                <a:gd name="T0" fmla="*/ 23 w 23"/>
                <a:gd name="T1" fmla="*/ 42 h 42"/>
                <a:gd name="T2" fmla="*/ 9 w 23"/>
                <a:gd name="T3" fmla="*/ 0 h 42"/>
                <a:gd name="T4" fmla="*/ 0 w 23"/>
                <a:gd name="T5" fmla="*/ 42 h 42"/>
                <a:gd name="T6" fmla="*/ 23 w 23"/>
                <a:gd name="T7" fmla="*/ 42 h 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42">
                  <a:moveTo>
                    <a:pt x="23" y="42"/>
                  </a:moveTo>
                  <a:cubicBezTo>
                    <a:pt x="23" y="42"/>
                    <a:pt x="21" y="24"/>
                    <a:pt x="9" y="0"/>
                  </a:cubicBezTo>
                  <a:cubicBezTo>
                    <a:pt x="9" y="0"/>
                    <a:pt x="0" y="39"/>
                    <a:pt x="0" y="42"/>
                  </a:cubicBezTo>
                  <a:lnTo>
                    <a:pt x="23" y="42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</p:spPr>
          <p:txBody>
            <a:bodyPr/>
            <a:lstStyle/>
            <a:p>
              <a:pPr defTabSz="457200">
                <a:defRPr/>
              </a:pPr>
              <a:endParaRPr lang="zh-CN" altLang="en-US" dirty="0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96" name="Freeform 282"/>
            <p:cNvSpPr>
              <a:spLocks/>
            </p:cNvSpPr>
            <p:nvPr/>
          </p:nvSpPr>
          <p:spPr bwMode="auto">
            <a:xfrm>
              <a:off x="6240" y="2287"/>
              <a:ext cx="53" cy="116"/>
            </a:xfrm>
            <a:custGeom>
              <a:avLst/>
              <a:gdLst>
                <a:gd name="T0" fmla="*/ 0 w 23"/>
                <a:gd name="T1" fmla="*/ 50 h 50"/>
                <a:gd name="T2" fmla="*/ 15 w 23"/>
                <a:gd name="T3" fmla="*/ 0 h 50"/>
                <a:gd name="T4" fmla="*/ 23 w 23"/>
                <a:gd name="T5" fmla="*/ 50 h 50"/>
                <a:gd name="T6" fmla="*/ 0 w 23"/>
                <a:gd name="T7" fmla="*/ 50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50">
                  <a:moveTo>
                    <a:pt x="0" y="50"/>
                  </a:moveTo>
                  <a:cubicBezTo>
                    <a:pt x="0" y="50"/>
                    <a:pt x="3" y="30"/>
                    <a:pt x="15" y="0"/>
                  </a:cubicBezTo>
                  <a:cubicBezTo>
                    <a:pt x="15" y="0"/>
                    <a:pt x="23" y="46"/>
                    <a:pt x="23" y="50"/>
                  </a:cubicBezTo>
                  <a:lnTo>
                    <a:pt x="0" y="50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</p:spPr>
          <p:txBody>
            <a:bodyPr/>
            <a:lstStyle/>
            <a:p>
              <a:pPr defTabSz="457200">
                <a:defRPr/>
              </a:pPr>
              <a:endParaRPr lang="zh-CN" altLang="en-US" dirty="0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97" name="Freeform 283"/>
            <p:cNvSpPr>
              <a:spLocks/>
            </p:cNvSpPr>
            <p:nvPr/>
          </p:nvSpPr>
          <p:spPr bwMode="auto">
            <a:xfrm>
              <a:off x="6532" y="2277"/>
              <a:ext cx="65" cy="126"/>
            </a:xfrm>
            <a:custGeom>
              <a:avLst/>
              <a:gdLst>
                <a:gd name="T0" fmla="*/ 0 w 28"/>
                <a:gd name="T1" fmla="*/ 54 h 54"/>
                <a:gd name="T2" fmla="*/ 17 w 28"/>
                <a:gd name="T3" fmla="*/ 0 h 54"/>
                <a:gd name="T4" fmla="*/ 28 w 28"/>
                <a:gd name="T5" fmla="*/ 54 h 54"/>
                <a:gd name="T6" fmla="*/ 0 w 28"/>
                <a:gd name="T7" fmla="*/ 54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8" h="54">
                  <a:moveTo>
                    <a:pt x="0" y="54"/>
                  </a:moveTo>
                  <a:cubicBezTo>
                    <a:pt x="0" y="54"/>
                    <a:pt x="3" y="32"/>
                    <a:pt x="17" y="0"/>
                  </a:cubicBezTo>
                  <a:cubicBezTo>
                    <a:pt x="17" y="0"/>
                    <a:pt x="28" y="49"/>
                    <a:pt x="28" y="54"/>
                  </a:cubicBezTo>
                  <a:lnTo>
                    <a:pt x="0" y="54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</p:spPr>
          <p:txBody>
            <a:bodyPr/>
            <a:lstStyle/>
            <a:p>
              <a:pPr defTabSz="457200">
                <a:defRPr/>
              </a:pPr>
              <a:endParaRPr lang="zh-CN" altLang="en-US" dirty="0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98" name="Freeform 284"/>
            <p:cNvSpPr>
              <a:spLocks/>
            </p:cNvSpPr>
            <p:nvPr/>
          </p:nvSpPr>
          <p:spPr bwMode="auto">
            <a:xfrm>
              <a:off x="6793" y="2277"/>
              <a:ext cx="67" cy="126"/>
            </a:xfrm>
            <a:custGeom>
              <a:avLst/>
              <a:gdLst>
                <a:gd name="T0" fmla="*/ 29 w 29"/>
                <a:gd name="T1" fmla="*/ 54 h 54"/>
                <a:gd name="T2" fmla="*/ 11 w 29"/>
                <a:gd name="T3" fmla="*/ 0 h 54"/>
                <a:gd name="T4" fmla="*/ 0 w 29"/>
                <a:gd name="T5" fmla="*/ 54 h 54"/>
                <a:gd name="T6" fmla="*/ 29 w 29"/>
                <a:gd name="T7" fmla="*/ 54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54">
                  <a:moveTo>
                    <a:pt x="29" y="54"/>
                  </a:moveTo>
                  <a:cubicBezTo>
                    <a:pt x="29" y="54"/>
                    <a:pt x="26" y="32"/>
                    <a:pt x="11" y="0"/>
                  </a:cubicBezTo>
                  <a:cubicBezTo>
                    <a:pt x="11" y="0"/>
                    <a:pt x="0" y="49"/>
                    <a:pt x="0" y="54"/>
                  </a:cubicBezTo>
                  <a:lnTo>
                    <a:pt x="29" y="54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</p:spPr>
          <p:txBody>
            <a:bodyPr/>
            <a:lstStyle/>
            <a:p>
              <a:pPr defTabSz="457200">
                <a:defRPr/>
              </a:pPr>
              <a:endParaRPr lang="zh-CN" altLang="en-US" dirty="0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99" name="Freeform 285"/>
            <p:cNvSpPr>
              <a:spLocks/>
            </p:cNvSpPr>
            <p:nvPr/>
          </p:nvSpPr>
          <p:spPr bwMode="auto">
            <a:xfrm>
              <a:off x="6654" y="2277"/>
              <a:ext cx="66" cy="126"/>
            </a:xfrm>
            <a:custGeom>
              <a:avLst/>
              <a:gdLst>
                <a:gd name="T0" fmla="*/ 28 w 28"/>
                <a:gd name="T1" fmla="*/ 54 h 54"/>
                <a:gd name="T2" fmla="*/ 10 w 28"/>
                <a:gd name="T3" fmla="*/ 0 h 54"/>
                <a:gd name="T4" fmla="*/ 0 w 28"/>
                <a:gd name="T5" fmla="*/ 54 h 54"/>
                <a:gd name="T6" fmla="*/ 28 w 28"/>
                <a:gd name="T7" fmla="*/ 54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8" h="54">
                  <a:moveTo>
                    <a:pt x="28" y="54"/>
                  </a:moveTo>
                  <a:cubicBezTo>
                    <a:pt x="28" y="54"/>
                    <a:pt x="25" y="32"/>
                    <a:pt x="10" y="0"/>
                  </a:cubicBezTo>
                  <a:cubicBezTo>
                    <a:pt x="10" y="0"/>
                    <a:pt x="0" y="49"/>
                    <a:pt x="0" y="54"/>
                  </a:cubicBezTo>
                  <a:lnTo>
                    <a:pt x="28" y="54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</p:spPr>
          <p:txBody>
            <a:bodyPr/>
            <a:lstStyle/>
            <a:p>
              <a:pPr defTabSz="457200">
                <a:defRPr/>
              </a:pPr>
              <a:endParaRPr lang="zh-CN" altLang="en-US" dirty="0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00" name="Freeform 286"/>
            <p:cNvSpPr>
              <a:spLocks/>
            </p:cNvSpPr>
            <p:nvPr/>
          </p:nvSpPr>
          <p:spPr bwMode="auto">
            <a:xfrm>
              <a:off x="6509" y="2303"/>
              <a:ext cx="40" cy="101"/>
            </a:xfrm>
            <a:custGeom>
              <a:avLst/>
              <a:gdLst>
                <a:gd name="T0" fmla="*/ 0 w 17"/>
                <a:gd name="T1" fmla="*/ 43 h 43"/>
                <a:gd name="T2" fmla="*/ 11 w 17"/>
                <a:gd name="T3" fmla="*/ 0 h 43"/>
                <a:gd name="T4" fmla="*/ 17 w 17"/>
                <a:gd name="T5" fmla="*/ 43 h 43"/>
                <a:gd name="T6" fmla="*/ 0 w 17"/>
                <a:gd name="T7" fmla="*/ 43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7" h="43">
                  <a:moveTo>
                    <a:pt x="0" y="43"/>
                  </a:moveTo>
                  <a:cubicBezTo>
                    <a:pt x="0" y="43"/>
                    <a:pt x="1" y="26"/>
                    <a:pt x="11" y="0"/>
                  </a:cubicBezTo>
                  <a:cubicBezTo>
                    <a:pt x="11" y="0"/>
                    <a:pt x="17" y="39"/>
                    <a:pt x="17" y="43"/>
                  </a:cubicBezTo>
                  <a:lnTo>
                    <a:pt x="0" y="43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</p:spPr>
          <p:txBody>
            <a:bodyPr/>
            <a:lstStyle/>
            <a:p>
              <a:pPr defTabSz="457200">
                <a:defRPr/>
              </a:pPr>
              <a:endParaRPr lang="zh-CN" altLang="en-US" dirty="0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01" name="Freeform 287"/>
            <p:cNvSpPr>
              <a:spLocks/>
            </p:cNvSpPr>
            <p:nvPr/>
          </p:nvSpPr>
          <p:spPr bwMode="auto">
            <a:xfrm>
              <a:off x="6719" y="2319"/>
              <a:ext cx="36" cy="85"/>
            </a:xfrm>
            <a:custGeom>
              <a:avLst/>
              <a:gdLst>
                <a:gd name="T0" fmla="*/ 16 w 16"/>
                <a:gd name="T1" fmla="*/ 36 h 36"/>
                <a:gd name="T2" fmla="*/ 6 w 16"/>
                <a:gd name="T3" fmla="*/ 0 h 36"/>
                <a:gd name="T4" fmla="*/ 0 w 16"/>
                <a:gd name="T5" fmla="*/ 36 h 36"/>
                <a:gd name="T6" fmla="*/ 16 w 16"/>
                <a:gd name="T7" fmla="*/ 36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" h="36">
                  <a:moveTo>
                    <a:pt x="16" y="36"/>
                  </a:moveTo>
                  <a:cubicBezTo>
                    <a:pt x="16" y="36"/>
                    <a:pt x="14" y="19"/>
                    <a:pt x="6" y="0"/>
                  </a:cubicBezTo>
                  <a:cubicBezTo>
                    <a:pt x="6" y="0"/>
                    <a:pt x="0" y="33"/>
                    <a:pt x="0" y="36"/>
                  </a:cubicBezTo>
                  <a:lnTo>
                    <a:pt x="16" y="36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</p:spPr>
          <p:txBody>
            <a:bodyPr/>
            <a:lstStyle/>
            <a:p>
              <a:pPr defTabSz="457200">
                <a:defRPr/>
              </a:pPr>
              <a:endParaRPr lang="zh-CN" altLang="en-US" dirty="0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02" name="Freeform 288"/>
            <p:cNvSpPr>
              <a:spLocks/>
            </p:cNvSpPr>
            <p:nvPr/>
          </p:nvSpPr>
          <p:spPr bwMode="auto">
            <a:xfrm>
              <a:off x="6892" y="2303"/>
              <a:ext cx="39" cy="101"/>
            </a:xfrm>
            <a:custGeom>
              <a:avLst/>
              <a:gdLst>
                <a:gd name="T0" fmla="*/ 0 w 17"/>
                <a:gd name="T1" fmla="*/ 43 h 43"/>
                <a:gd name="T2" fmla="*/ 10 w 17"/>
                <a:gd name="T3" fmla="*/ 0 h 43"/>
                <a:gd name="T4" fmla="*/ 17 w 17"/>
                <a:gd name="T5" fmla="*/ 43 h 43"/>
                <a:gd name="T6" fmla="*/ 0 w 17"/>
                <a:gd name="T7" fmla="*/ 43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7" h="43">
                  <a:moveTo>
                    <a:pt x="0" y="43"/>
                  </a:moveTo>
                  <a:cubicBezTo>
                    <a:pt x="0" y="43"/>
                    <a:pt x="2" y="23"/>
                    <a:pt x="10" y="0"/>
                  </a:cubicBezTo>
                  <a:cubicBezTo>
                    <a:pt x="10" y="0"/>
                    <a:pt x="17" y="40"/>
                    <a:pt x="17" y="43"/>
                  </a:cubicBezTo>
                  <a:lnTo>
                    <a:pt x="0" y="43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</p:spPr>
          <p:txBody>
            <a:bodyPr/>
            <a:lstStyle/>
            <a:p>
              <a:pPr defTabSz="457200">
                <a:defRPr/>
              </a:pPr>
              <a:endParaRPr lang="zh-CN" altLang="en-US" dirty="0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03" name="Freeform 289"/>
            <p:cNvSpPr>
              <a:spLocks/>
            </p:cNvSpPr>
            <p:nvPr/>
          </p:nvSpPr>
          <p:spPr bwMode="auto">
            <a:xfrm>
              <a:off x="6855" y="2319"/>
              <a:ext cx="37" cy="85"/>
            </a:xfrm>
            <a:custGeom>
              <a:avLst/>
              <a:gdLst>
                <a:gd name="T0" fmla="*/ 16 w 16"/>
                <a:gd name="T1" fmla="*/ 36 h 36"/>
                <a:gd name="T2" fmla="*/ 6 w 16"/>
                <a:gd name="T3" fmla="*/ 0 h 36"/>
                <a:gd name="T4" fmla="*/ 0 w 16"/>
                <a:gd name="T5" fmla="*/ 36 h 36"/>
                <a:gd name="T6" fmla="*/ 16 w 16"/>
                <a:gd name="T7" fmla="*/ 36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" h="36">
                  <a:moveTo>
                    <a:pt x="16" y="36"/>
                  </a:moveTo>
                  <a:cubicBezTo>
                    <a:pt x="16" y="36"/>
                    <a:pt x="15" y="19"/>
                    <a:pt x="6" y="0"/>
                  </a:cubicBezTo>
                  <a:cubicBezTo>
                    <a:pt x="6" y="0"/>
                    <a:pt x="0" y="33"/>
                    <a:pt x="0" y="36"/>
                  </a:cubicBezTo>
                  <a:lnTo>
                    <a:pt x="16" y="36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</p:spPr>
          <p:txBody>
            <a:bodyPr/>
            <a:lstStyle/>
            <a:p>
              <a:pPr defTabSz="457200">
                <a:defRPr/>
              </a:pPr>
              <a:endParaRPr lang="zh-CN" altLang="en-US" dirty="0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04" name="Freeform 290"/>
            <p:cNvSpPr>
              <a:spLocks/>
            </p:cNvSpPr>
            <p:nvPr/>
          </p:nvSpPr>
          <p:spPr bwMode="auto">
            <a:xfrm>
              <a:off x="6737" y="2305"/>
              <a:ext cx="66" cy="99"/>
            </a:xfrm>
            <a:custGeom>
              <a:avLst/>
              <a:gdLst>
                <a:gd name="T0" fmla="*/ 28 w 28"/>
                <a:gd name="T1" fmla="*/ 42 h 42"/>
                <a:gd name="T2" fmla="*/ 10 w 28"/>
                <a:gd name="T3" fmla="*/ 0 h 42"/>
                <a:gd name="T4" fmla="*/ 0 w 28"/>
                <a:gd name="T5" fmla="*/ 42 h 42"/>
                <a:gd name="T6" fmla="*/ 28 w 28"/>
                <a:gd name="T7" fmla="*/ 42 h 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8" h="42">
                  <a:moveTo>
                    <a:pt x="28" y="42"/>
                  </a:moveTo>
                  <a:cubicBezTo>
                    <a:pt x="28" y="42"/>
                    <a:pt x="25" y="24"/>
                    <a:pt x="10" y="0"/>
                  </a:cubicBezTo>
                  <a:cubicBezTo>
                    <a:pt x="10" y="0"/>
                    <a:pt x="0" y="39"/>
                    <a:pt x="0" y="42"/>
                  </a:cubicBezTo>
                  <a:lnTo>
                    <a:pt x="28" y="42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</p:spPr>
          <p:txBody>
            <a:bodyPr/>
            <a:lstStyle/>
            <a:p>
              <a:pPr defTabSz="457200">
                <a:defRPr/>
              </a:pPr>
              <a:endParaRPr lang="zh-CN" altLang="en-US" dirty="0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05" name="Freeform 291"/>
            <p:cNvSpPr>
              <a:spLocks/>
            </p:cNvSpPr>
            <p:nvPr/>
          </p:nvSpPr>
          <p:spPr bwMode="auto">
            <a:xfrm>
              <a:off x="6597" y="2287"/>
              <a:ext cx="64" cy="116"/>
            </a:xfrm>
            <a:custGeom>
              <a:avLst/>
              <a:gdLst>
                <a:gd name="T0" fmla="*/ 0 w 28"/>
                <a:gd name="T1" fmla="*/ 50 h 50"/>
                <a:gd name="T2" fmla="*/ 18 w 28"/>
                <a:gd name="T3" fmla="*/ 0 h 50"/>
                <a:gd name="T4" fmla="*/ 28 w 28"/>
                <a:gd name="T5" fmla="*/ 50 h 50"/>
                <a:gd name="T6" fmla="*/ 0 w 28"/>
                <a:gd name="T7" fmla="*/ 50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8" h="50">
                  <a:moveTo>
                    <a:pt x="0" y="50"/>
                  </a:moveTo>
                  <a:cubicBezTo>
                    <a:pt x="0" y="50"/>
                    <a:pt x="3" y="30"/>
                    <a:pt x="18" y="0"/>
                  </a:cubicBezTo>
                  <a:cubicBezTo>
                    <a:pt x="18" y="0"/>
                    <a:pt x="28" y="46"/>
                    <a:pt x="28" y="50"/>
                  </a:cubicBezTo>
                  <a:lnTo>
                    <a:pt x="0" y="50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</p:spPr>
          <p:txBody>
            <a:bodyPr/>
            <a:lstStyle/>
            <a:p>
              <a:pPr defTabSz="457200">
                <a:defRPr/>
              </a:pPr>
              <a:endParaRPr lang="zh-CN" altLang="en-US" dirty="0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06" name="Freeform 292"/>
            <p:cNvSpPr>
              <a:spLocks/>
            </p:cNvSpPr>
            <p:nvPr/>
          </p:nvSpPr>
          <p:spPr bwMode="auto">
            <a:xfrm>
              <a:off x="6949" y="2277"/>
              <a:ext cx="50" cy="126"/>
            </a:xfrm>
            <a:custGeom>
              <a:avLst/>
              <a:gdLst>
                <a:gd name="T0" fmla="*/ 0 w 22"/>
                <a:gd name="T1" fmla="*/ 54 h 54"/>
                <a:gd name="T2" fmla="*/ 14 w 22"/>
                <a:gd name="T3" fmla="*/ 0 h 54"/>
                <a:gd name="T4" fmla="*/ 22 w 22"/>
                <a:gd name="T5" fmla="*/ 54 h 54"/>
                <a:gd name="T6" fmla="*/ 0 w 22"/>
                <a:gd name="T7" fmla="*/ 54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2" h="54">
                  <a:moveTo>
                    <a:pt x="0" y="54"/>
                  </a:moveTo>
                  <a:cubicBezTo>
                    <a:pt x="0" y="54"/>
                    <a:pt x="2" y="32"/>
                    <a:pt x="14" y="0"/>
                  </a:cubicBezTo>
                  <a:cubicBezTo>
                    <a:pt x="14" y="0"/>
                    <a:pt x="22" y="49"/>
                    <a:pt x="22" y="54"/>
                  </a:cubicBezTo>
                  <a:lnTo>
                    <a:pt x="0" y="54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</p:spPr>
          <p:txBody>
            <a:bodyPr/>
            <a:lstStyle/>
            <a:p>
              <a:pPr defTabSz="457200">
                <a:defRPr/>
              </a:pPr>
              <a:endParaRPr lang="zh-CN" altLang="en-US" dirty="0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07" name="Freeform 293"/>
            <p:cNvSpPr>
              <a:spLocks/>
            </p:cNvSpPr>
            <p:nvPr/>
          </p:nvSpPr>
          <p:spPr bwMode="auto">
            <a:xfrm>
              <a:off x="7159" y="2277"/>
              <a:ext cx="52" cy="126"/>
            </a:xfrm>
            <a:custGeom>
              <a:avLst/>
              <a:gdLst>
                <a:gd name="T0" fmla="*/ 23 w 23"/>
                <a:gd name="T1" fmla="*/ 54 h 54"/>
                <a:gd name="T2" fmla="*/ 8 w 23"/>
                <a:gd name="T3" fmla="*/ 0 h 54"/>
                <a:gd name="T4" fmla="*/ 0 w 23"/>
                <a:gd name="T5" fmla="*/ 54 h 54"/>
                <a:gd name="T6" fmla="*/ 23 w 23"/>
                <a:gd name="T7" fmla="*/ 54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54">
                  <a:moveTo>
                    <a:pt x="23" y="54"/>
                  </a:moveTo>
                  <a:cubicBezTo>
                    <a:pt x="23" y="54"/>
                    <a:pt x="20" y="32"/>
                    <a:pt x="8" y="0"/>
                  </a:cubicBezTo>
                  <a:cubicBezTo>
                    <a:pt x="8" y="0"/>
                    <a:pt x="0" y="49"/>
                    <a:pt x="0" y="54"/>
                  </a:cubicBezTo>
                  <a:lnTo>
                    <a:pt x="23" y="54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</p:spPr>
          <p:txBody>
            <a:bodyPr/>
            <a:lstStyle/>
            <a:p>
              <a:pPr defTabSz="457200">
                <a:defRPr/>
              </a:pPr>
              <a:endParaRPr lang="zh-CN" altLang="en-US" dirty="0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08" name="Freeform 294"/>
            <p:cNvSpPr>
              <a:spLocks/>
            </p:cNvSpPr>
            <p:nvPr/>
          </p:nvSpPr>
          <p:spPr bwMode="auto">
            <a:xfrm>
              <a:off x="7046" y="2277"/>
              <a:ext cx="53" cy="126"/>
            </a:xfrm>
            <a:custGeom>
              <a:avLst/>
              <a:gdLst>
                <a:gd name="T0" fmla="*/ 23 w 23"/>
                <a:gd name="T1" fmla="*/ 54 h 54"/>
                <a:gd name="T2" fmla="*/ 9 w 23"/>
                <a:gd name="T3" fmla="*/ 0 h 54"/>
                <a:gd name="T4" fmla="*/ 0 w 23"/>
                <a:gd name="T5" fmla="*/ 54 h 54"/>
                <a:gd name="T6" fmla="*/ 23 w 23"/>
                <a:gd name="T7" fmla="*/ 54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54">
                  <a:moveTo>
                    <a:pt x="23" y="54"/>
                  </a:moveTo>
                  <a:cubicBezTo>
                    <a:pt x="23" y="54"/>
                    <a:pt x="20" y="32"/>
                    <a:pt x="9" y="0"/>
                  </a:cubicBezTo>
                  <a:cubicBezTo>
                    <a:pt x="9" y="0"/>
                    <a:pt x="0" y="49"/>
                    <a:pt x="0" y="54"/>
                  </a:cubicBezTo>
                  <a:lnTo>
                    <a:pt x="23" y="54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</p:spPr>
          <p:txBody>
            <a:bodyPr/>
            <a:lstStyle/>
            <a:p>
              <a:pPr defTabSz="457200">
                <a:defRPr/>
              </a:pPr>
              <a:endParaRPr lang="zh-CN" altLang="en-US" dirty="0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09" name="Freeform 295"/>
            <p:cNvSpPr>
              <a:spLocks/>
            </p:cNvSpPr>
            <p:nvPr/>
          </p:nvSpPr>
          <p:spPr bwMode="auto">
            <a:xfrm>
              <a:off x="6931" y="2303"/>
              <a:ext cx="31" cy="101"/>
            </a:xfrm>
            <a:custGeom>
              <a:avLst/>
              <a:gdLst>
                <a:gd name="T0" fmla="*/ 0 w 14"/>
                <a:gd name="T1" fmla="*/ 43 h 43"/>
                <a:gd name="T2" fmla="*/ 8 w 14"/>
                <a:gd name="T3" fmla="*/ 0 h 43"/>
                <a:gd name="T4" fmla="*/ 14 w 14"/>
                <a:gd name="T5" fmla="*/ 43 h 43"/>
                <a:gd name="T6" fmla="*/ 0 w 14"/>
                <a:gd name="T7" fmla="*/ 43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" h="43">
                  <a:moveTo>
                    <a:pt x="0" y="43"/>
                  </a:moveTo>
                  <a:cubicBezTo>
                    <a:pt x="0" y="43"/>
                    <a:pt x="1" y="26"/>
                    <a:pt x="8" y="0"/>
                  </a:cubicBezTo>
                  <a:cubicBezTo>
                    <a:pt x="8" y="0"/>
                    <a:pt x="14" y="39"/>
                    <a:pt x="14" y="43"/>
                  </a:cubicBezTo>
                  <a:lnTo>
                    <a:pt x="0" y="43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</p:spPr>
          <p:txBody>
            <a:bodyPr/>
            <a:lstStyle/>
            <a:p>
              <a:pPr defTabSz="457200">
                <a:defRPr/>
              </a:pPr>
              <a:endParaRPr lang="zh-CN" altLang="en-US" dirty="0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10" name="Freeform 296"/>
            <p:cNvSpPr>
              <a:spLocks/>
            </p:cNvSpPr>
            <p:nvPr/>
          </p:nvSpPr>
          <p:spPr bwMode="auto">
            <a:xfrm>
              <a:off x="7099" y="2319"/>
              <a:ext cx="29" cy="85"/>
            </a:xfrm>
            <a:custGeom>
              <a:avLst/>
              <a:gdLst>
                <a:gd name="T0" fmla="*/ 13 w 13"/>
                <a:gd name="T1" fmla="*/ 36 h 36"/>
                <a:gd name="T2" fmla="*/ 5 w 13"/>
                <a:gd name="T3" fmla="*/ 0 h 36"/>
                <a:gd name="T4" fmla="*/ 0 w 13"/>
                <a:gd name="T5" fmla="*/ 36 h 36"/>
                <a:gd name="T6" fmla="*/ 13 w 13"/>
                <a:gd name="T7" fmla="*/ 36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36">
                  <a:moveTo>
                    <a:pt x="13" y="36"/>
                  </a:moveTo>
                  <a:cubicBezTo>
                    <a:pt x="13" y="36"/>
                    <a:pt x="11" y="19"/>
                    <a:pt x="5" y="0"/>
                  </a:cubicBezTo>
                  <a:cubicBezTo>
                    <a:pt x="5" y="0"/>
                    <a:pt x="0" y="33"/>
                    <a:pt x="0" y="36"/>
                  </a:cubicBezTo>
                  <a:lnTo>
                    <a:pt x="13" y="36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</p:spPr>
          <p:txBody>
            <a:bodyPr/>
            <a:lstStyle/>
            <a:p>
              <a:pPr defTabSz="457200">
                <a:defRPr/>
              </a:pPr>
              <a:endParaRPr lang="zh-CN" altLang="en-US" dirty="0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11" name="Freeform 297"/>
            <p:cNvSpPr>
              <a:spLocks/>
            </p:cNvSpPr>
            <p:nvPr/>
          </p:nvSpPr>
          <p:spPr bwMode="auto">
            <a:xfrm>
              <a:off x="7240" y="2303"/>
              <a:ext cx="27" cy="101"/>
            </a:xfrm>
            <a:custGeom>
              <a:avLst/>
              <a:gdLst>
                <a:gd name="T0" fmla="*/ 0 w 12"/>
                <a:gd name="T1" fmla="*/ 43 h 43"/>
                <a:gd name="T2" fmla="*/ 8 w 12"/>
                <a:gd name="T3" fmla="*/ 0 h 43"/>
                <a:gd name="T4" fmla="*/ 12 w 12"/>
                <a:gd name="T5" fmla="*/ 43 h 43"/>
                <a:gd name="T6" fmla="*/ 0 w 12"/>
                <a:gd name="T7" fmla="*/ 43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43">
                  <a:moveTo>
                    <a:pt x="0" y="43"/>
                  </a:moveTo>
                  <a:cubicBezTo>
                    <a:pt x="0" y="43"/>
                    <a:pt x="1" y="23"/>
                    <a:pt x="8" y="0"/>
                  </a:cubicBezTo>
                  <a:cubicBezTo>
                    <a:pt x="8" y="0"/>
                    <a:pt x="12" y="40"/>
                    <a:pt x="12" y="43"/>
                  </a:cubicBezTo>
                  <a:lnTo>
                    <a:pt x="0" y="43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</p:spPr>
          <p:txBody>
            <a:bodyPr/>
            <a:lstStyle/>
            <a:p>
              <a:pPr defTabSz="457200">
                <a:defRPr/>
              </a:pPr>
              <a:endParaRPr lang="zh-CN" altLang="en-US" dirty="0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12" name="Freeform 298"/>
            <p:cNvSpPr>
              <a:spLocks/>
            </p:cNvSpPr>
            <p:nvPr/>
          </p:nvSpPr>
          <p:spPr bwMode="auto">
            <a:xfrm>
              <a:off x="7210" y="2319"/>
              <a:ext cx="30" cy="85"/>
            </a:xfrm>
            <a:custGeom>
              <a:avLst/>
              <a:gdLst>
                <a:gd name="T0" fmla="*/ 13 w 13"/>
                <a:gd name="T1" fmla="*/ 36 h 36"/>
                <a:gd name="T2" fmla="*/ 4 w 13"/>
                <a:gd name="T3" fmla="*/ 0 h 36"/>
                <a:gd name="T4" fmla="*/ 0 w 13"/>
                <a:gd name="T5" fmla="*/ 36 h 36"/>
                <a:gd name="T6" fmla="*/ 13 w 13"/>
                <a:gd name="T7" fmla="*/ 36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36">
                  <a:moveTo>
                    <a:pt x="13" y="36"/>
                  </a:moveTo>
                  <a:cubicBezTo>
                    <a:pt x="13" y="36"/>
                    <a:pt x="11" y="19"/>
                    <a:pt x="4" y="0"/>
                  </a:cubicBezTo>
                  <a:cubicBezTo>
                    <a:pt x="4" y="0"/>
                    <a:pt x="0" y="33"/>
                    <a:pt x="0" y="36"/>
                  </a:cubicBezTo>
                  <a:lnTo>
                    <a:pt x="13" y="36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</p:spPr>
          <p:txBody>
            <a:bodyPr/>
            <a:lstStyle/>
            <a:p>
              <a:pPr defTabSz="457200">
                <a:defRPr/>
              </a:pPr>
              <a:endParaRPr lang="zh-CN" altLang="en-US" dirty="0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13" name="Freeform 299"/>
            <p:cNvSpPr>
              <a:spLocks/>
            </p:cNvSpPr>
            <p:nvPr/>
          </p:nvSpPr>
          <p:spPr bwMode="auto">
            <a:xfrm>
              <a:off x="7113" y="2305"/>
              <a:ext cx="53" cy="99"/>
            </a:xfrm>
            <a:custGeom>
              <a:avLst/>
              <a:gdLst>
                <a:gd name="T0" fmla="*/ 23 w 23"/>
                <a:gd name="T1" fmla="*/ 42 h 42"/>
                <a:gd name="T2" fmla="*/ 9 w 23"/>
                <a:gd name="T3" fmla="*/ 0 h 42"/>
                <a:gd name="T4" fmla="*/ 0 w 23"/>
                <a:gd name="T5" fmla="*/ 42 h 42"/>
                <a:gd name="T6" fmla="*/ 23 w 23"/>
                <a:gd name="T7" fmla="*/ 42 h 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42">
                  <a:moveTo>
                    <a:pt x="23" y="42"/>
                  </a:moveTo>
                  <a:cubicBezTo>
                    <a:pt x="23" y="42"/>
                    <a:pt x="20" y="24"/>
                    <a:pt x="9" y="0"/>
                  </a:cubicBezTo>
                  <a:cubicBezTo>
                    <a:pt x="9" y="0"/>
                    <a:pt x="0" y="39"/>
                    <a:pt x="0" y="42"/>
                  </a:cubicBezTo>
                  <a:lnTo>
                    <a:pt x="23" y="42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</p:spPr>
          <p:txBody>
            <a:bodyPr/>
            <a:lstStyle/>
            <a:p>
              <a:pPr defTabSz="457200">
                <a:defRPr/>
              </a:pPr>
              <a:endParaRPr lang="zh-CN" altLang="en-US" dirty="0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14" name="Freeform 300"/>
            <p:cNvSpPr>
              <a:spLocks/>
            </p:cNvSpPr>
            <p:nvPr/>
          </p:nvSpPr>
          <p:spPr bwMode="auto">
            <a:xfrm>
              <a:off x="7000" y="2287"/>
              <a:ext cx="53" cy="116"/>
            </a:xfrm>
            <a:custGeom>
              <a:avLst/>
              <a:gdLst>
                <a:gd name="T0" fmla="*/ 0 w 23"/>
                <a:gd name="T1" fmla="*/ 50 h 50"/>
                <a:gd name="T2" fmla="*/ 14 w 23"/>
                <a:gd name="T3" fmla="*/ 0 h 50"/>
                <a:gd name="T4" fmla="*/ 23 w 23"/>
                <a:gd name="T5" fmla="*/ 50 h 50"/>
                <a:gd name="T6" fmla="*/ 0 w 23"/>
                <a:gd name="T7" fmla="*/ 50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50">
                  <a:moveTo>
                    <a:pt x="0" y="50"/>
                  </a:moveTo>
                  <a:cubicBezTo>
                    <a:pt x="0" y="50"/>
                    <a:pt x="3" y="30"/>
                    <a:pt x="14" y="0"/>
                  </a:cubicBezTo>
                  <a:cubicBezTo>
                    <a:pt x="14" y="0"/>
                    <a:pt x="23" y="46"/>
                    <a:pt x="23" y="50"/>
                  </a:cubicBezTo>
                  <a:lnTo>
                    <a:pt x="0" y="50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</p:spPr>
          <p:txBody>
            <a:bodyPr/>
            <a:lstStyle/>
            <a:p>
              <a:pPr defTabSz="457200">
                <a:defRPr/>
              </a:pPr>
              <a:endParaRPr lang="zh-CN" altLang="en-US" dirty="0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15" name="Freeform 301"/>
            <p:cNvSpPr>
              <a:spLocks/>
            </p:cNvSpPr>
            <p:nvPr/>
          </p:nvSpPr>
          <p:spPr bwMode="auto">
            <a:xfrm>
              <a:off x="7293" y="2277"/>
              <a:ext cx="64" cy="126"/>
            </a:xfrm>
            <a:custGeom>
              <a:avLst/>
              <a:gdLst>
                <a:gd name="T0" fmla="*/ 0 w 28"/>
                <a:gd name="T1" fmla="*/ 54 h 54"/>
                <a:gd name="T2" fmla="*/ 17 w 28"/>
                <a:gd name="T3" fmla="*/ 0 h 54"/>
                <a:gd name="T4" fmla="*/ 28 w 28"/>
                <a:gd name="T5" fmla="*/ 54 h 54"/>
                <a:gd name="T6" fmla="*/ 0 w 28"/>
                <a:gd name="T7" fmla="*/ 54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8" h="54">
                  <a:moveTo>
                    <a:pt x="0" y="54"/>
                  </a:moveTo>
                  <a:cubicBezTo>
                    <a:pt x="0" y="54"/>
                    <a:pt x="3" y="32"/>
                    <a:pt x="17" y="0"/>
                  </a:cubicBezTo>
                  <a:cubicBezTo>
                    <a:pt x="17" y="0"/>
                    <a:pt x="28" y="49"/>
                    <a:pt x="28" y="54"/>
                  </a:cubicBezTo>
                  <a:lnTo>
                    <a:pt x="0" y="54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</p:spPr>
          <p:txBody>
            <a:bodyPr/>
            <a:lstStyle/>
            <a:p>
              <a:pPr defTabSz="457200">
                <a:defRPr/>
              </a:pPr>
              <a:endParaRPr lang="zh-CN" altLang="en-US" dirty="0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16" name="Freeform 302"/>
            <p:cNvSpPr>
              <a:spLocks/>
            </p:cNvSpPr>
            <p:nvPr/>
          </p:nvSpPr>
          <p:spPr bwMode="auto">
            <a:xfrm>
              <a:off x="7413" y="2277"/>
              <a:ext cx="67" cy="126"/>
            </a:xfrm>
            <a:custGeom>
              <a:avLst/>
              <a:gdLst>
                <a:gd name="T0" fmla="*/ 29 w 29"/>
                <a:gd name="T1" fmla="*/ 54 h 54"/>
                <a:gd name="T2" fmla="*/ 11 w 29"/>
                <a:gd name="T3" fmla="*/ 0 h 54"/>
                <a:gd name="T4" fmla="*/ 0 w 29"/>
                <a:gd name="T5" fmla="*/ 54 h 54"/>
                <a:gd name="T6" fmla="*/ 29 w 29"/>
                <a:gd name="T7" fmla="*/ 54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54">
                  <a:moveTo>
                    <a:pt x="29" y="54"/>
                  </a:moveTo>
                  <a:cubicBezTo>
                    <a:pt x="29" y="54"/>
                    <a:pt x="26" y="32"/>
                    <a:pt x="11" y="0"/>
                  </a:cubicBezTo>
                  <a:cubicBezTo>
                    <a:pt x="11" y="0"/>
                    <a:pt x="0" y="49"/>
                    <a:pt x="0" y="54"/>
                  </a:cubicBezTo>
                  <a:lnTo>
                    <a:pt x="29" y="54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</p:spPr>
          <p:txBody>
            <a:bodyPr/>
            <a:lstStyle/>
            <a:p>
              <a:pPr defTabSz="457200">
                <a:defRPr/>
              </a:pPr>
              <a:endParaRPr lang="zh-CN" altLang="en-US" dirty="0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17" name="Freeform 303"/>
            <p:cNvSpPr>
              <a:spLocks/>
            </p:cNvSpPr>
            <p:nvPr/>
          </p:nvSpPr>
          <p:spPr bwMode="auto">
            <a:xfrm>
              <a:off x="7267" y="2303"/>
              <a:ext cx="43" cy="101"/>
            </a:xfrm>
            <a:custGeom>
              <a:avLst/>
              <a:gdLst>
                <a:gd name="T0" fmla="*/ 0 w 18"/>
                <a:gd name="T1" fmla="*/ 43 h 43"/>
                <a:gd name="T2" fmla="*/ 12 w 18"/>
                <a:gd name="T3" fmla="*/ 0 h 43"/>
                <a:gd name="T4" fmla="*/ 18 w 18"/>
                <a:gd name="T5" fmla="*/ 43 h 43"/>
                <a:gd name="T6" fmla="*/ 0 w 18"/>
                <a:gd name="T7" fmla="*/ 43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8" h="43">
                  <a:moveTo>
                    <a:pt x="0" y="43"/>
                  </a:moveTo>
                  <a:cubicBezTo>
                    <a:pt x="0" y="43"/>
                    <a:pt x="2" y="26"/>
                    <a:pt x="12" y="0"/>
                  </a:cubicBezTo>
                  <a:cubicBezTo>
                    <a:pt x="12" y="0"/>
                    <a:pt x="18" y="39"/>
                    <a:pt x="18" y="43"/>
                  </a:cubicBezTo>
                  <a:lnTo>
                    <a:pt x="0" y="43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</p:spPr>
          <p:txBody>
            <a:bodyPr/>
            <a:lstStyle/>
            <a:p>
              <a:pPr defTabSz="457200">
                <a:defRPr/>
              </a:pPr>
              <a:endParaRPr lang="zh-CN" altLang="en-US" dirty="0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18" name="Freeform 304"/>
            <p:cNvSpPr>
              <a:spLocks/>
            </p:cNvSpPr>
            <p:nvPr/>
          </p:nvSpPr>
          <p:spPr bwMode="auto">
            <a:xfrm>
              <a:off x="7479" y="2319"/>
              <a:ext cx="36" cy="85"/>
            </a:xfrm>
            <a:custGeom>
              <a:avLst/>
              <a:gdLst>
                <a:gd name="T0" fmla="*/ 16 w 16"/>
                <a:gd name="T1" fmla="*/ 36 h 36"/>
                <a:gd name="T2" fmla="*/ 6 w 16"/>
                <a:gd name="T3" fmla="*/ 0 h 36"/>
                <a:gd name="T4" fmla="*/ 0 w 16"/>
                <a:gd name="T5" fmla="*/ 36 h 36"/>
                <a:gd name="T6" fmla="*/ 16 w 16"/>
                <a:gd name="T7" fmla="*/ 36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" h="36">
                  <a:moveTo>
                    <a:pt x="16" y="36"/>
                  </a:moveTo>
                  <a:cubicBezTo>
                    <a:pt x="16" y="36"/>
                    <a:pt x="14" y="19"/>
                    <a:pt x="6" y="0"/>
                  </a:cubicBezTo>
                  <a:cubicBezTo>
                    <a:pt x="6" y="0"/>
                    <a:pt x="0" y="33"/>
                    <a:pt x="0" y="36"/>
                  </a:cubicBezTo>
                  <a:lnTo>
                    <a:pt x="16" y="36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</p:spPr>
          <p:txBody>
            <a:bodyPr/>
            <a:lstStyle/>
            <a:p>
              <a:pPr defTabSz="457200">
                <a:defRPr/>
              </a:pPr>
              <a:endParaRPr lang="zh-CN" altLang="en-US" dirty="0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19" name="Freeform 305"/>
            <p:cNvSpPr>
              <a:spLocks/>
            </p:cNvSpPr>
            <p:nvPr/>
          </p:nvSpPr>
          <p:spPr bwMode="auto">
            <a:xfrm>
              <a:off x="7357" y="2287"/>
              <a:ext cx="66" cy="116"/>
            </a:xfrm>
            <a:custGeom>
              <a:avLst/>
              <a:gdLst>
                <a:gd name="T0" fmla="*/ 0 w 28"/>
                <a:gd name="T1" fmla="*/ 50 h 50"/>
                <a:gd name="T2" fmla="*/ 17 w 28"/>
                <a:gd name="T3" fmla="*/ 0 h 50"/>
                <a:gd name="T4" fmla="*/ 28 w 28"/>
                <a:gd name="T5" fmla="*/ 50 h 50"/>
                <a:gd name="T6" fmla="*/ 0 w 28"/>
                <a:gd name="T7" fmla="*/ 50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8" h="50">
                  <a:moveTo>
                    <a:pt x="0" y="50"/>
                  </a:moveTo>
                  <a:cubicBezTo>
                    <a:pt x="0" y="50"/>
                    <a:pt x="3" y="30"/>
                    <a:pt x="17" y="0"/>
                  </a:cubicBezTo>
                  <a:cubicBezTo>
                    <a:pt x="17" y="0"/>
                    <a:pt x="28" y="46"/>
                    <a:pt x="28" y="50"/>
                  </a:cubicBezTo>
                  <a:lnTo>
                    <a:pt x="0" y="50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</p:spPr>
          <p:txBody>
            <a:bodyPr/>
            <a:lstStyle/>
            <a:p>
              <a:pPr defTabSz="457200">
                <a:defRPr/>
              </a:pPr>
              <a:endParaRPr lang="zh-CN" altLang="en-US" dirty="0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</a:endParaRPr>
            </a:p>
          </p:txBody>
        </p:sp>
      </p:grpSp>
      <p:pic>
        <p:nvPicPr>
          <p:cNvPr id="18" name="Picture 17">
            <a:extLst>
              <a:ext uri="{FF2B5EF4-FFF2-40B4-BE49-F238E27FC236}">
                <a16:creationId xmlns:a16="http://schemas.microsoft.com/office/drawing/2014/main" id="{7BCED9A5-F5D4-273D-EF33-1E2E7751F80D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657351" y="361949"/>
            <a:ext cx="1343025" cy="13430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79149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mc:AlternateContent xmlns:mc="http://schemas.openxmlformats.org/markup-compatibility/2006" xmlns:p14="http://schemas.microsoft.com/office/powerpoint/2010/main">
    <mc:Choice Requires="p14">
      <p:transition spd="slow" p14:dur="1500">
        <p:fade/>
      </p:transition>
    </mc:Choice>
    <mc:Fallback xmlns="">
      <p:transition spd="slow">
        <p:fade/>
      </p:transition>
    </mc:Fallback>
  </mc:AlternateContent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Microsoft YaHei" panose="020B0503020204020204" pitchFamily="34" charset="-122"/>
          <a:cs typeface="+mj-cs"/>
        </a:defRPr>
      </a:lvl1pPr>
      <a:lvl2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  <a:ea typeface="Microsoft YaHei" panose="020B0503020204020204" pitchFamily="34" charset="-122"/>
        </a:defRPr>
      </a:lvl2pPr>
      <a:lvl3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  <a:ea typeface="Microsoft YaHei" panose="020B0503020204020204" pitchFamily="34" charset="-122"/>
        </a:defRPr>
      </a:lvl3pPr>
      <a:lvl4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  <a:ea typeface="Microsoft YaHei" panose="020B0503020204020204" pitchFamily="34" charset="-122"/>
        </a:defRPr>
      </a:lvl4pPr>
      <a:lvl5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  <a:ea typeface="Microsoft YaHei" panose="020B0503020204020204" pitchFamily="34" charset="-122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  <a:ea typeface="Microsoft YaHei" panose="020B0503020204020204" pitchFamily="34" charset="-122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  <a:ea typeface="Microsoft YaHei" panose="020B0503020204020204" pitchFamily="34" charset="-122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  <a:ea typeface="Microsoft YaHei" panose="020B0503020204020204" pitchFamily="34" charset="-122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  <a:ea typeface="Microsoft YaHei" panose="020B0503020204020204" pitchFamily="34" charset="-122"/>
        </a:defRPr>
      </a:lvl9pPr>
    </p:titleStyle>
    <p:bodyStyle>
      <a:lvl1pPr marL="228600" indent="-228600" algn="l" rtl="0" fontAlgn="base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Microsoft YaHei" panose="020B0503020204020204" pitchFamily="34" charset="-122"/>
          <a:cs typeface="+mn-cs"/>
        </a:defRPr>
      </a:lvl1pPr>
      <a:lvl2pPr marL="6858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Microsoft YaHei" panose="020B0503020204020204" pitchFamily="34" charset="-122"/>
          <a:cs typeface="+mn-cs"/>
        </a:defRPr>
      </a:lvl2pPr>
      <a:lvl3pPr marL="11430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Microsoft YaHei" panose="020B0503020204020204" pitchFamily="34" charset="-122"/>
          <a:cs typeface="+mn-cs"/>
        </a:defRPr>
      </a:lvl3pPr>
      <a:lvl4pPr marL="16002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Microsoft YaHei" panose="020B0503020204020204" pitchFamily="34" charset="-122"/>
          <a:cs typeface="+mn-cs"/>
        </a:defRPr>
      </a:lvl4pPr>
      <a:lvl5pPr marL="20574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Microsoft YaHei" panose="020B0503020204020204" pitchFamily="34" charset="-122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947C6CEA-66DD-457D-9704-BCC1C2DA52C6}"/>
              </a:ext>
            </a:extLst>
          </p:cNvPr>
          <p:cNvSpPr/>
          <p:nvPr/>
        </p:nvSpPr>
        <p:spPr>
          <a:xfrm>
            <a:off x="156000" y="1098000"/>
            <a:ext cx="11880000" cy="3960000"/>
          </a:xfrm>
          <a:custGeom>
            <a:avLst/>
            <a:gdLst>
              <a:gd name="csX0" fmla="*/ 0 w 11880000"/>
              <a:gd name="csY0" fmla="*/ 415602 h 3960000"/>
              <a:gd name="csX1" fmla="*/ 415602 w 11880000"/>
              <a:gd name="csY1" fmla="*/ 0 h 3960000"/>
              <a:gd name="csX2" fmla="*/ 11464398 w 11880000"/>
              <a:gd name="csY2" fmla="*/ 0 h 3960000"/>
              <a:gd name="csX3" fmla="*/ 11880000 w 11880000"/>
              <a:gd name="csY3" fmla="*/ 415602 h 3960000"/>
              <a:gd name="csX4" fmla="*/ 11880000 w 11880000"/>
              <a:gd name="csY4" fmla="*/ 3544398 h 3960000"/>
              <a:gd name="csX5" fmla="*/ 11464398 w 11880000"/>
              <a:gd name="csY5" fmla="*/ 3960000 h 3960000"/>
              <a:gd name="csX6" fmla="*/ 415602 w 11880000"/>
              <a:gd name="csY6" fmla="*/ 3960000 h 3960000"/>
              <a:gd name="csX7" fmla="*/ 0 w 11880000"/>
              <a:gd name="csY7" fmla="*/ 3544398 h 3960000"/>
              <a:gd name="csX8" fmla="*/ 0 w 11880000"/>
              <a:gd name="csY8" fmla="*/ 415602 h 3960000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</a:cxnLst>
            <a:rect l="l" t="t" r="r" b="b"/>
            <a:pathLst>
              <a:path w="11880000" h="3960000" fill="none" extrusionOk="0">
                <a:moveTo>
                  <a:pt x="0" y="415602"/>
                </a:moveTo>
                <a:cubicBezTo>
                  <a:pt x="1312" y="221580"/>
                  <a:pt x="189059" y="5015"/>
                  <a:pt x="415602" y="0"/>
                </a:cubicBezTo>
                <a:cubicBezTo>
                  <a:pt x="4638685" y="72427"/>
                  <a:pt x="6171372" y="61419"/>
                  <a:pt x="11464398" y="0"/>
                </a:cubicBezTo>
                <a:cubicBezTo>
                  <a:pt x="11688802" y="-35290"/>
                  <a:pt x="11850829" y="177247"/>
                  <a:pt x="11880000" y="415602"/>
                </a:cubicBezTo>
                <a:cubicBezTo>
                  <a:pt x="11980876" y="744554"/>
                  <a:pt x="11772687" y="2817821"/>
                  <a:pt x="11880000" y="3544398"/>
                </a:cubicBezTo>
                <a:cubicBezTo>
                  <a:pt x="11888474" y="3730920"/>
                  <a:pt x="11679041" y="3943310"/>
                  <a:pt x="11464398" y="3960000"/>
                </a:cubicBezTo>
                <a:cubicBezTo>
                  <a:pt x="9052319" y="3989827"/>
                  <a:pt x="1711065" y="3880694"/>
                  <a:pt x="415602" y="3960000"/>
                </a:cubicBezTo>
                <a:cubicBezTo>
                  <a:pt x="200418" y="3958378"/>
                  <a:pt x="-38345" y="3781511"/>
                  <a:pt x="0" y="3544398"/>
                </a:cubicBezTo>
                <a:cubicBezTo>
                  <a:pt x="50037" y="2795071"/>
                  <a:pt x="770" y="1414491"/>
                  <a:pt x="0" y="415602"/>
                </a:cubicBezTo>
                <a:close/>
              </a:path>
              <a:path w="11880000" h="3960000" stroke="0" extrusionOk="0">
                <a:moveTo>
                  <a:pt x="0" y="415602"/>
                </a:moveTo>
                <a:cubicBezTo>
                  <a:pt x="31729" y="194720"/>
                  <a:pt x="196770" y="22291"/>
                  <a:pt x="415602" y="0"/>
                </a:cubicBezTo>
                <a:cubicBezTo>
                  <a:pt x="1896041" y="123000"/>
                  <a:pt x="8687826" y="-96860"/>
                  <a:pt x="11464398" y="0"/>
                </a:cubicBezTo>
                <a:cubicBezTo>
                  <a:pt x="11677505" y="-12517"/>
                  <a:pt x="11899438" y="146884"/>
                  <a:pt x="11880000" y="415602"/>
                </a:cubicBezTo>
                <a:cubicBezTo>
                  <a:pt x="11883173" y="1197120"/>
                  <a:pt x="11974267" y="2840742"/>
                  <a:pt x="11880000" y="3544398"/>
                </a:cubicBezTo>
                <a:cubicBezTo>
                  <a:pt x="11844714" y="3786712"/>
                  <a:pt x="11668164" y="3955783"/>
                  <a:pt x="11464398" y="3960000"/>
                </a:cubicBezTo>
                <a:cubicBezTo>
                  <a:pt x="7803701" y="3799293"/>
                  <a:pt x="2916272" y="3999667"/>
                  <a:pt x="415602" y="3960000"/>
                </a:cubicBezTo>
                <a:cubicBezTo>
                  <a:pt x="171211" y="3956999"/>
                  <a:pt x="-8768" y="3769957"/>
                  <a:pt x="0" y="3544398"/>
                </a:cubicBezTo>
                <a:cubicBezTo>
                  <a:pt x="32216" y="3140790"/>
                  <a:pt x="57206" y="1232836"/>
                  <a:pt x="0" y="415602"/>
                </a:cubicBezTo>
                <a:close/>
              </a:path>
            </a:pathLst>
          </a:custGeom>
          <a:solidFill>
            <a:schemeClr val="bg1">
              <a:alpha val="80000"/>
            </a:schemeClr>
          </a:solidFill>
          <a:ln w="38100">
            <a:solidFill>
              <a:srgbClr val="006600"/>
            </a:solidFill>
            <a:prstDash val="dash"/>
            <a:extLst>
              <a:ext uri="{C807C97D-BFC1-408E-A445-0C87EB9F89A2}">
                <ask:lineSketchStyleProps xmlns:ask="http://schemas.microsoft.com/office/drawing/2018/sketchyshapes" sd="852854689">
                  <a:prstGeom prst="roundRect">
                    <a:avLst>
                      <a:gd name="adj" fmla="val 10495"/>
                    </a:avLst>
                  </a:prstGeom>
                  <ask:type>
                    <ask:lineSketchCurve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457200" marR="0" lvl="0" indent="0" algn="just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微软雅黑"/>
                <a:cs typeface="Calibri" panose="020F0502020204030204" pitchFamily="34" charset="0"/>
              </a:rPr>
              <a:t> </a:t>
            </a:r>
            <a:endParaRPr kumimoji="0" lang="vi-VN" sz="28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微软雅黑"/>
              <a:cs typeface="Calibri" panose="020F0502020204030204" pitchFamily="34" charset="0"/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63FCF60C-DF90-48DA-B0F9-012DCF68647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8907" y="4878000"/>
            <a:ext cx="1830400" cy="1800000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1164F3DA-10DD-4E66-A562-542B6B33662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3571" y="4446000"/>
            <a:ext cx="1395736" cy="2232000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D574F391-12EE-43FF-91F9-D34F4653902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815680" y="4878000"/>
            <a:ext cx="1376320" cy="1980000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01F25EE3-58CE-463F-857E-BFBD7B99985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914877" y="4644000"/>
            <a:ext cx="1543552" cy="2232000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404FA9A6-260B-878A-84DC-33F8DC6EFD5D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532240" y="1870295"/>
            <a:ext cx="3127519" cy="774259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BE755CC7-5D8B-D2AA-6736-2EC610365AF8}"/>
              </a:ext>
            </a:extLst>
          </p:cNvPr>
          <p:cNvSpPr txBox="1"/>
          <p:nvPr/>
        </p:nvSpPr>
        <p:spPr>
          <a:xfrm>
            <a:off x="4210050" y="1314450"/>
            <a:ext cx="496252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微软雅黑"/>
                <a:cs typeface="Calibri" panose="020F0502020204030204" pitchFamily="34" charset="0"/>
              </a:rPr>
              <a:t>Thứ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微软雅黑"/>
                <a:cs typeface="Calibri" panose="020F0502020204030204" pitchFamily="34" charset="0"/>
              </a:rPr>
              <a:t>….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微软雅黑"/>
                <a:cs typeface="Calibri" panose="020F0502020204030204" pitchFamily="34" charset="0"/>
              </a:rPr>
              <a:t>ngày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微软雅黑"/>
                <a:cs typeface="Calibri" panose="020F0502020204030204" pitchFamily="34" charset="0"/>
              </a:rPr>
              <a:t>….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微软雅黑"/>
                <a:cs typeface="Calibri" panose="020F0502020204030204" pitchFamily="34" charset="0"/>
              </a:rPr>
              <a:t>tháng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微软雅黑"/>
                <a:cs typeface="Calibri" panose="020F0502020204030204" pitchFamily="34" charset="0"/>
              </a:rPr>
              <a:t>….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微软雅黑"/>
                <a:cs typeface="Calibri" panose="020F0502020204030204" pitchFamily="34" charset="0"/>
              </a:rPr>
              <a:t>năm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微软雅黑"/>
                <a:cs typeface="Calibri" panose="020F0502020204030204" pitchFamily="34" charset="0"/>
              </a:rPr>
              <a:t>….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1B9FC23F-4A65-407F-90B5-FE3F9B47C8BD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465640" y="2533157"/>
            <a:ext cx="10327519" cy="2572735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05946C81-DABD-E1D9-AF11-415381F02FE8}"/>
              </a:ext>
            </a:extLst>
          </p:cNvPr>
          <p:cNvPicPr>
            <a:picLocks noChangeAspect="1"/>
          </p:cNvPicPr>
          <p:nvPr/>
        </p:nvPicPr>
        <p:blipFill>
          <a:blip r:embed="rId8">
            <a:duotone>
              <a:schemeClr val="accent6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 rot="20336566">
            <a:off x="1576816" y="1414169"/>
            <a:ext cx="3304318" cy="23532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89310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fad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theme/theme1.xml><?xml version="1.0" encoding="utf-8"?>
<a:theme xmlns:a="http://schemas.openxmlformats.org/drawingml/2006/main" name="1_包图主题2">
  <a:themeElements>
    <a:clrScheme name="自定义 277">
      <a:dk1>
        <a:srgbClr val="000000"/>
      </a:dk1>
      <a:lt1>
        <a:srgbClr val="FFFFFF"/>
      </a:lt1>
      <a:dk2>
        <a:srgbClr val="778495"/>
      </a:dk2>
      <a:lt2>
        <a:srgbClr val="F0F0F0"/>
      </a:lt2>
      <a:accent1>
        <a:srgbClr val="E53238"/>
      </a:accent1>
      <a:accent2>
        <a:srgbClr val="0064D2"/>
      </a:accent2>
      <a:accent3>
        <a:srgbClr val="E53238"/>
      </a:accent3>
      <a:accent4>
        <a:srgbClr val="0064D2"/>
      </a:accent4>
      <a:accent5>
        <a:srgbClr val="E53238"/>
      </a:accent5>
      <a:accent6>
        <a:srgbClr val="0064D2"/>
      </a:accent6>
      <a:hlink>
        <a:srgbClr val="E53238"/>
      </a:hlink>
      <a:folHlink>
        <a:srgbClr val="BFBFBF"/>
      </a:folHlink>
    </a:clrScheme>
    <a:fontScheme name="自定义 1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包图主题2" id="{50CFA792-C506-47E4-B272-6A6183483AB3}" vid="{CC1AE437-2F7F-4319-9F22-408F5F8C346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55</TotalTime>
  <Words>9</Words>
  <Application>Microsoft Office PowerPoint</Application>
  <PresentationFormat>Widescreen</PresentationFormat>
  <Paragraphs>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微软雅黑</vt:lpstr>
      <vt:lpstr>Arial</vt:lpstr>
      <vt:lpstr>Calibri</vt:lpstr>
      <vt:lpstr>1_包图主题2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Thao Tran</dc:creator>
  <cp:lastModifiedBy>Administrator</cp:lastModifiedBy>
  <cp:revision>42</cp:revision>
  <dcterms:created xsi:type="dcterms:W3CDTF">2023-01-30T08:55:09Z</dcterms:created>
  <dcterms:modified xsi:type="dcterms:W3CDTF">2026-04-08T02:11:22Z</dcterms:modified>
</cp:coreProperties>
</file>