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E5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A3DEE3-BA07-4D3B-9566-42B88B069B09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47DD3-B65C-4461-A35E-4E58554A7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903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2875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761FB-C24C-4BF8-9DE9-7A3973B2C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4DB73D-38D2-4B4B-B81C-A0A19FED79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52352-1A17-445A-8939-8E2FE13F76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9BD413-F374-48E4-82E5-94BD21B85D11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1FAE2-F8A9-48CB-BC2B-95248C635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52BDEE-9EC1-4C96-ACA3-7E79349CE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1FAFC5-E110-4199-8D7B-B6D728A91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739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F14B1E-55BC-435A-8C44-3AB3240974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2284D4-4F0F-4FE6-A111-4DD8B7FB02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BFB26E-658D-4B80-9760-F322322CF5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9BD413-F374-48E4-82E5-94BD21B85D11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289BE-E35C-4817-AA56-407F5001B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2E8E30-F163-4513-9A64-B1D956E24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1FAFC5-E110-4199-8D7B-B6D728A91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561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7043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E718C-72FF-44D4-8BE0-A639B8994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832C57-C934-4B60-BD67-97E47778B1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666A15-57B5-49B3-A251-3F5285B554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9BD413-F374-48E4-82E5-94BD21B85D11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FF5626-20CB-4311-A367-AAADDF086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79C0D0-75BA-4EE2-A546-498680392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1FAFC5-E110-4199-8D7B-B6D728A91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62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F7490-C432-4D7E-9C33-59C2A3B7D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5A3A0-9C2B-41EC-A0D2-66AA897C55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95DF86-087C-44B4-B23A-389B79010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D03D2C-BC0A-46CA-AF43-53F3EDAFFB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9BD413-F374-48E4-82E5-94BD21B85D11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FCCD0E-D31B-457F-8CD3-E28BD603C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D4187D-F804-47C4-A7BD-17E0631AC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1FAFC5-E110-4199-8D7B-B6D728A91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093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278F3-0FBA-4149-8953-D3CB64F2B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1E03FD-1EFA-47E9-979D-57C168080A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550FCD-F360-4F3F-900E-2B1AC85F4A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24EC27-DC6E-4EE0-8B07-0E40E3712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17344E-8CEF-4188-9D5D-E4D340F8F7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F15A81-9FCB-4D8E-A615-43794D35A8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9BD413-F374-48E4-82E5-94BD21B85D11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DC2DF2-407E-4A9C-A2E3-8A68AC1EF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23EE56-001A-435C-BE03-9C10EFB72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1FAFC5-E110-4199-8D7B-B6D728A91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666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7D40A-8940-49C7-B774-8865AB18D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BE2B08-7D49-4CED-92E8-CBD077360C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9BD413-F374-48E4-82E5-94BD21B85D11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2C9F58-3402-4A2E-BF52-129B76F38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E6A958-424C-467D-B2A2-8C4EE3A96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1FAFC5-E110-4199-8D7B-B6D728A91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7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6517FB-21D7-4BED-A53B-99224E3269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9BD413-F374-48E4-82E5-94BD21B85D11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13C9EC-9CB4-43CC-BF9E-B745D05D9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172C73-9EC4-4103-B814-144FAA61A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1FAFC5-E110-4199-8D7B-B6D728A91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783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D0F6D-56D0-4D86-93EE-40071E527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1E406-5078-4288-B61C-97F7FB795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8F6D2D-CC8E-4E0F-8965-7E1F4B9B3E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53D671-7E18-4F86-9CCD-88913E1E89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9BD413-F374-48E4-82E5-94BD21B85D11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453D41-9AB9-4FFE-BF82-2504F78C3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525521-C0E2-4961-A714-8B90366C7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1FAFC5-E110-4199-8D7B-B6D728A91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627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DDA9F-6130-4FCE-AC60-CA1BCB804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2AD920-AA92-4176-809B-ABBD6AE577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369971-2240-4909-9806-61E3594B18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8D2458-F2F6-4D04-97D2-1AE81A9F17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9BD413-F374-48E4-82E5-94BD21B85D11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DDB031-D984-4C49-A297-C8D193EB7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D405C4-D6B5-496C-AEFA-043940088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1FAFC5-E110-4199-8D7B-B6D728A91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26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871626D4-8FF8-609B-4665-F50AE615360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3025" y="438150"/>
            <a:ext cx="108585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460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id="{801822B1-6A3F-47DA-8113-716A6D8B2E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6">
            <a:extLst>
              <a:ext uri="{FF2B5EF4-FFF2-40B4-BE49-F238E27FC236}">
                <a16:creationId xmlns:a16="http://schemas.microsoft.com/office/drawing/2014/main" id="{31C7EA0D-BFEA-41D7-944F-791C45A0C6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985" y="2014327"/>
            <a:ext cx="1938015" cy="4843671"/>
          </a:xfrm>
          <a:prstGeom prst="rect">
            <a:avLst/>
          </a:prstGeom>
        </p:spPr>
      </p:pic>
      <p:pic>
        <p:nvPicPr>
          <p:cNvPr id="6" name="图片 8">
            <a:extLst>
              <a:ext uri="{FF2B5EF4-FFF2-40B4-BE49-F238E27FC236}">
                <a16:creationId xmlns:a16="http://schemas.microsoft.com/office/drawing/2014/main" id="{8FA9E474-A80A-418D-82D9-29F27DC6B6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014328"/>
            <a:ext cx="2423886" cy="4843671"/>
          </a:xfrm>
          <a:prstGeom prst="rect">
            <a:avLst/>
          </a:prstGeom>
        </p:spPr>
      </p:pic>
      <p:pic>
        <p:nvPicPr>
          <p:cNvPr id="7" name="图片 10">
            <a:extLst>
              <a:ext uri="{FF2B5EF4-FFF2-40B4-BE49-F238E27FC236}">
                <a16:creationId xmlns:a16="http://schemas.microsoft.com/office/drawing/2014/main" id="{EA149C4E-93D8-497F-A9E8-07D6DE17F7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722" y="-537483"/>
            <a:ext cx="1938015" cy="3389988"/>
          </a:xfrm>
          <a:prstGeom prst="rect">
            <a:avLst/>
          </a:prstGeom>
        </p:spPr>
      </p:pic>
      <p:pic>
        <p:nvPicPr>
          <p:cNvPr id="8" name="图片 12">
            <a:extLst>
              <a:ext uri="{FF2B5EF4-FFF2-40B4-BE49-F238E27FC236}">
                <a16:creationId xmlns:a16="http://schemas.microsoft.com/office/drawing/2014/main" id="{F4593891-DC61-4358-95BA-D55284F9F7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484" y="3171"/>
            <a:ext cx="3104515" cy="2014325"/>
          </a:xfrm>
          <a:prstGeom prst="rect">
            <a:avLst/>
          </a:prstGeom>
        </p:spPr>
      </p:pic>
      <p:pic>
        <p:nvPicPr>
          <p:cNvPr id="13" name="图片 19">
            <a:extLst>
              <a:ext uri="{FF2B5EF4-FFF2-40B4-BE49-F238E27FC236}">
                <a16:creationId xmlns:a16="http://schemas.microsoft.com/office/drawing/2014/main" id="{4BDE9ACA-FE51-40D9-9709-322363F2D8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96" y="-446629"/>
            <a:ext cx="1518647" cy="2656427"/>
          </a:xfrm>
          <a:prstGeom prst="rect">
            <a:avLst/>
          </a:prstGeom>
        </p:spPr>
      </p:pic>
      <p:pic>
        <p:nvPicPr>
          <p:cNvPr id="19" name="Picture 18" descr="A picture containing text&#10;&#10;Description automatically generated">
            <a:extLst>
              <a:ext uri="{FF2B5EF4-FFF2-40B4-BE49-F238E27FC236}">
                <a16:creationId xmlns:a16="http://schemas.microsoft.com/office/drawing/2014/main" id="{E410F80C-9EE8-4E5C-A36F-EF3E2967E7E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13"/>
          <a:stretch/>
        </p:blipFill>
        <p:spPr>
          <a:xfrm>
            <a:off x="4182257" y="5692609"/>
            <a:ext cx="6096012" cy="37727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E23AAF-4AE0-7162-30A2-1D985B889898}"/>
              </a:ext>
            </a:extLst>
          </p:cNvPr>
          <p:cNvSpPr txBox="1"/>
          <p:nvPr/>
        </p:nvSpPr>
        <p:spPr>
          <a:xfrm>
            <a:off x="1451506" y="203028"/>
            <a:ext cx="98604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44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…..</a:t>
            </a:r>
            <a:r>
              <a:rPr lang="en-US" sz="44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44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…..</a:t>
            </a:r>
            <a:r>
              <a:rPr lang="en-US" sz="44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44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…..</a:t>
            </a:r>
            <a:r>
              <a:rPr lang="en-US" sz="44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44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2023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7CFD023-9635-7141-0E97-9931323FA7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6811" y="2336581"/>
            <a:ext cx="10577477" cy="21276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165F854-0CFD-2515-77FF-AEDE550979F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37583" y="1043115"/>
            <a:ext cx="2926334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89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8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Cambria</vt:lpstr>
      <vt:lpstr>1_Office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25</cp:revision>
  <dcterms:created xsi:type="dcterms:W3CDTF">2023-01-29T12:25:11Z</dcterms:created>
  <dcterms:modified xsi:type="dcterms:W3CDTF">2026-04-06T05:15:21Z</dcterms:modified>
</cp:coreProperties>
</file>