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903" autoAdjust="0"/>
  </p:normalViewPr>
  <p:slideViewPr>
    <p:cSldViewPr snapToGrid="0">
      <p:cViewPr varScale="1">
        <p:scale>
          <a:sx n="53" d="100"/>
          <a:sy n="53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0AD2-39F8-4C43-B8E6-2E304FE35EC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7A69-BEE4-4F57-9F43-7304ECE3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8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6C5-9E25-4AA0-932E-9A15EDE1951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0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E7B89B-9A3F-4DD2-85AB-FE1B8D4B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1BDCA-78D4-4C6F-84D0-8C14A533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16C55-6B68-411C-B155-D5945764C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39A3C6C5-9E25-4AA0-932E-9A15EDE19516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7C3DA0-FC72-45F2-A13A-57F1D2D79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867D0C-2DF0-454C-BA3F-A563BA3B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8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B676824-D65F-4037-B720-C7B849A67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4603" b="18254"/>
          <a:stretch/>
        </p:blipFill>
        <p:spPr>
          <a:xfrm flipH="1">
            <a:off x="5671457" y="-167270"/>
            <a:ext cx="6520542" cy="702527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2601686"/>
            <a:ext cx="4548283" cy="4256314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" t="12656" r="70594" b="58889"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98" r="82" b="58889"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9EBD1C-BC81-DD82-E534-D2B0C5B01BE8}"/>
              </a:ext>
            </a:extLst>
          </p:cNvPr>
          <p:cNvGrpSpPr/>
          <p:nvPr/>
        </p:nvGrpSpPr>
        <p:grpSpPr>
          <a:xfrm>
            <a:off x="3802532" y="4169229"/>
            <a:ext cx="4110860" cy="2721425"/>
            <a:chOff x="3802532" y="4169229"/>
            <a:chExt cx="4110860" cy="2721425"/>
          </a:xfrm>
        </p:grpSpPr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4433856" y="523726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7EF42AF-529B-4178-9B9F-DDD01520D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43" b="67821"/>
            <a:stretch/>
          </p:blipFill>
          <p:spPr>
            <a:xfrm flipH="1">
              <a:off x="3802532" y="4169229"/>
              <a:ext cx="4110860" cy="2721425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8B9CD99-DF60-40FA-8638-4AB95F0AA7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6004" r="65237" b="44625"/>
          <a:stretch/>
        </p:blipFill>
        <p:spPr>
          <a:xfrm>
            <a:off x="10155328" y="5649686"/>
            <a:ext cx="2036672" cy="12083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1D5A1B-C0C3-440A-BD9B-34FEFB8580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t="57092" r="40432" b="26062"/>
          <a:stretch/>
        </p:blipFill>
        <p:spPr>
          <a:xfrm>
            <a:off x="2841171" y="5463190"/>
            <a:ext cx="1996878" cy="13948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78949E-967B-4534-82BB-5665E6A18BFF}"/>
              </a:ext>
            </a:extLst>
          </p:cNvPr>
          <p:cNvGrpSpPr/>
          <p:nvPr/>
        </p:nvGrpSpPr>
        <p:grpSpPr>
          <a:xfrm>
            <a:off x="533400" y="168531"/>
            <a:ext cx="10360103" cy="4040158"/>
            <a:chOff x="75763" y="263781"/>
            <a:chExt cx="6595333" cy="40401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95C2EA8-24A9-46E2-B58B-28031602D8CA}"/>
                </a:ext>
              </a:extLst>
            </p:cNvPr>
            <p:cNvSpPr/>
            <p:nvPr/>
          </p:nvSpPr>
          <p:spPr>
            <a:xfrm>
              <a:off x="529799" y="263781"/>
              <a:ext cx="6141297" cy="3489069"/>
            </a:xfrm>
            <a:custGeom>
              <a:avLst/>
              <a:gdLst>
                <a:gd name="csX0" fmla="*/ 0 w 6141297"/>
                <a:gd name="csY0" fmla="*/ 349256 h 3489069"/>
                <a:gd name="csX1" fmla="*/ 349256 w 6141297"/>
                <a:gd name="csY1" fmla="*/ 0 h 3489069"/>
                <a:gd name="csX2" fmla="*/ 920748 w 6141297"/>
                <a:gd name="csY2" fmla="*/ 0 h 3489069"/>
                <a:gd name="csX3" fmla="*/ 1437813 w 6141297"/>
                <a:gd name="csY3" fmla="*/ 0 h 3489069"/>
                <a:gd name="csX4" fmla="*/ 1954878 w 6141297"/>
                <a:gd name="csY4" fmla="*/ 0 h 3489069"/>
                <a:gd name="csX5" fmla="*/ 2744081 w 6141297"/>
                <a:gd name="csY5" fmla="*/ 0 h 3489069"/>
                <a:gd name="csX6" fmla="*/ 3370002 w 6141297"/>
                <a:gd name="csY6" fmla="*/ 0 h 3489069"/>
                <a:gd name="csX7" fmla="*/ 4104778 w 6141297"/>
                <a:gd name="csY7" fmla="*/ 0 h 3489069"/>
                <a:gd name="csX8" fmla="*/ 4621842 w 6141297"/>
                <a:gd name="csY8" fmla="*/ 0 h 3489069"/>
                <a:gd name="csX9" fmla="*/ 5792041 w 6141297"/>
                <a:gd name="csY9" fmla="*/ 0 h 3489069"/>
                <a:gd name="csX10" fmla="*/ 6141297 w 6141297"/>
                <a:gd name="csY10" fmla="*/ 349256 h 3489069"/>
                <a:gd name="csX11" fmla="*/ 6141297 w 6141297"/>
                <a:gd name="csY11" fmla="*/ 1018990 h 3489069"/>
                <a:gd name="csX12" fmla="*/ 6141297 w 6141297"/>
                <a:gd name="csY12" fmla="*/ 1716629 h 3489069"/>
                <a:gd name="csX13" fmla="*/ 6141297 w 6141297"/>
                <a:gd name="csY13" fmla="*/ 2470079 h 3489069"/>
                <a:gd name="csX14" fmla="*/ 6141297 w 6141297"/>
                <a:gd name="csY14" fmla="*/ 3139813 h 3489069"/>
                <a:gd name="csX15" fmla="*/ 5792041 w 6141297"/>
                <a:gd name="csY15" fmla="*/ 3489069 h 3489069"/>
                <a:gd name="csX16" fmla="*/ 5220549 w 6141297"/>
                <a:gd name="csY16" fmla="*/ 3489069 h 3489069"/>
                <a:gd name="csX17" fmla="*/ 4703484 w 6141297"/>
                <a:gd name="csY17" fmla="*/ 3489069 h 3489069"/>
                <a:gd name="csX18" fmla="*/ 4131992 w 6141297"/>
                <a:gd name="csY18" fmla="*/ 3489069 h 3489069"/>
                <a:gd name="csX19" fmla="*/ 3560499 w 6141297"/>
                <a:gd name="csY19" fmla="*/ 3489069 h 3489069"/>
                <a:gd name="csX20" fmla="*/ 3043435 w 6141297"/>
                <a:gd name="csY20" fmla="*/ 3489069 h 3489069"/>
                <a:gd name="csX21" fmla="*/ 2363086 w 6141297"/>
                <a:gd name="csY21" fmla="*/ 3489069 h 3489069"/>
                <a:gd name="csX22" fmla="*/ 1737166 w 6141297"/>
                <a:gd name="csY22" fmla="*/ 3489069 h 3489069"/>
                <a:gd name="csX23" fmla="*/ 1165674 w 6141297"/>
                <a:gd name="csY23" fmla="*/ 3489069 h 3489069"/>
                <a:gd name="csX24" fmla="*/ 349256 w 6141297"/>
                <a:gd name="csY24" fmla="*/ 3489069 h 3489069"/>
                <a:gd name="csX25" fmla="*/ 0 w 6141297"/>
                <a:gd name="csY25" fmla="*/ 3139813 h 3489069"/>
                <a:gd name="csX26" fmla="*/ 0 w 6141297"/>
                <a:gd name="csY26" fmla="*/ 2442174 h 3489069"/>
                <a:gd name="csX27" fmla="*/ 0 w 6141297"/>
                <a:gd name="csY27" fmla="*/ 1744535 h 3489069"/>
                <a:gd name="csX28" fmla="*/ 0 w 6141297"/>
                <a:gd name="csY28" fmla="*/ 1046895 h 3489069"/>
                <a:gd name="csX29" fmla="*/ 0 w 6141297"/>
                <a:gd name="csY29" fmla="*/ 349256 h 3489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6141297" h="3489069" fill="none" extrusionOk="0">
                  <a:moveTo>
                    <a:pt x="0" y="349256"/>
                  </a:moveTo>
                  <a:cubicBezTo>
                    <a:pt x="14534" y="138209"/>
                    <a:pt x="174512" y="-11206"/>
                    <a:pt x="349256" y="0"/>
                  </a:cubicBezTo>
                  <a:cubicBezTo>
                    <a:pt x="536010" y="-26089"/>
                    <a:pt x="760938" y="603"/>
                    <a:pt x="920748" y="0"/>
                  </a:cubicBezTo>
                  <a:cubicBezTo>
                    <a:pt x="1080558" y="-603"/>
                    <a:pt x="1191881" y="-21333"/>
                    <a:pt x="1437813" y="0"/>
                  </a:cubicBezTo>
                  <a:cubicBezTo>
                    <a:pt x="1683746" y="21333"/>
                    <a:pt x="1768000" y="3099"/>
                    <a:pt x="1954878" y="0"/>
                  </a:cubicBezTo>
                  <a:cubicBezTo>
                    <a:pt x="2141757" y="-3099"/>
                    <a:pt x="2433644" y="31017"/>
                    <a:pt x="2744081" y="0"/>
                  </a:cubicBezTo>
                  <a:cubicBezTo>
                    <a:pt x="3054518" y="-31017"/>
                    <a:pt x="3088417" y="25881"/>
                    <a:pt x="3370002" y="0"/>
                  </a:cubicBezTo>
                  <a:cubicBezTo>
                    <a:pt x="3651587" y="-25881"/>
                    <a:pt x="3831992" y="3313"/>
                    <a:pt x="4104778" y="0"/>
                  </a:cubicBezTo>
                  <a:cubicBezTo>
                    <a:pt x="4377564" y="-3313"/>
                    <a:pt x="4400599" y="20151"/>
                    <a:pt x="4621842" y="0"/>
                  </a:cubicBezTo>
                  <a:cubicBezTo>
                    <a:pt x="4843085" y="-20151"/>
                    <a:pt x="5248905" y="54835"/>
                    <a:pt x="5792041" y="0"/>
                  </a:cubicBezTo>
                  <a:cubicBezTo>
                    <a:pt x="5990784" y="-4639"/>
                    <a:pt x="6177963" y="158329"/>
                    <a:pt x="6141297" y="349256"/>
                  </a:cubicBezTo>
                  <a:cubicBezTo>
                    <a:pt x="6145673" y="558862"/>
                    <a:pt x="6171419" y="774920"/>
                    <a:pt x="6141297" y="1018990"/>
                  </a:cubicBezTo>
                  <a:cubicBezTo>
                    <a:pt x="6111175" y="1263060"/>
                    <a:pt x="6167861" y="1476101"/>
                    <a:pt x="6141297" y="1716629"/>
                  </a:cubicBezTo>
                  <a:cubicBezTo>
                    <a:pt x="6114733" y="1957157"/>
                    <a:pt x="6176985" y="2144070"/>
                    <a:pt x="6141297" y="2470079"/>
                  </a:cubicBezTo>
                  <a:cubicBezTo>
                    <a:pt x="6105610" y="2796088"/>
                    <a:pt x="6139553" y="2878204"/>
                    <a:pt x="6141297" y="3139813"/>
                  </a:cubicBezTo>
                  <a:cubicBezTo>
                    <a:pt x="6170860" y="3303634"/>
                    <a:pt x="5987529" y="3524180"/>
                    <a:pt x="5792041" y="3489069"/>
                  </a:cubicBezTo>
                  <a:cubicBezTo>
                    <a:pt x="5646800" y="3463016"/>
                    <a:pt x="5476389" y="3508623"/>
                    <a:pt x="5220549" y="3489069"/>
                  </a:cubicBezTo>
                  <a:cubicBezTo>
                    <a:pt x="4964709" y="3469515"/>
                    <a:pt x="4829498" y="3501813"/>
                    <a:pt x="4703484" y="3489069"/>
                  </a:cubicBezTo>
                  <a:cubicBezTo>
                    <a:pt x="4577471" y="3476325"/>
                    <a:pt x="4340583" y="3461598"/>
                    <a:pt x="4131992" y="3489069"/>
                  </a:cubicBezTo>
                  <a:cubicBezTo>
                    <a:pt x="3923401" y="3516540"/>
                    <a:pt x="3752416" y="3469329"/>
                    <a:pt x="3560499" y="3489069"/>
                  </a:cubicBezTo>
                  <a:cubicBezTo>
                    <a:pt x="3368582" y="3508809"/>
                    <a:pt x="3181062" y="3475179"/>
                    <a:pt x="3043435" y="3489069"/>
                  </a:cubicBezTo>
                  <a:cubicBezTo>
                    <a:pt x="2905808" y="3502959"/>
                    <a:pt x="2557480" y="3490755"/>
                    <a:pt x="2363086" y="3489069"/>
                  </a:cubicBezTo>
                  <a:cubicBezTo>
                    <a:pt x="2168692" y="3487383"/>
                    <a:pt x="1947969" y="3477768"/>
                    <a:pt x="1737166" y="3489069"/>
                  </a:cubicBezTo>
                  <a:cubicBezTo>
                    <a:pt x="1526363" y="3500370"/>
                    <a:pt x="1431178" y="3506957"/>
                    <a:pt x="1165674" y="3489069"/>
                  </a:cubicBezTo>
                  <a:cubicBezTo>
                    <a:pt x="900170" y="3471181"/>
                    <a:pt x="630049" y="3484152"/>
                    <a:pt x="349256" y="3489069"/>
                  </a:cubicBezTo>
                  <a:cubicBezTo>
                    <a:pt x="200021" y="3473218"/>
                    <a:pt x="24465" y="3316932"/>
                    <a:pt x="0" y="3139813"/>
                  </a:cubicBezTo>
                  <a:cubicBezTo>
                    <a:pt x="-11528" y="2874630"/>
                    <a:pt x="33858" y="2634425"/>
                    <a:pt x="0" y="2442174"/>
                  </a:cubicBezTo>
                  <a:cubicBezTo>
                    <a:pt x="-33858" y="2249923"/>
                    <a:pt x="-24094" y="1965233"/>
                    <a:pt x="0" y="1744535"/>
                  </a:cubicBezTo>
                  <a:cubicBezTo>
                    <a:pt x="24094" y="1523837"/>
                    <a:pt x="-12325" y="1330962"/>
                    <a:pt x="0" y="1046895"/>
                  </a:cubicBezTo>
                  <a:cubicBezTo>
                    <a:pt x="12325" y="762828"/>
                    <a:pt x="32940" y="609301"/>
                    <a:pt x="0" y="349256"/>
                  </a:cubicBezTo>
                  <a:close/>
                </a:path>
                <a:path w="6141297" h="3489069" stroke="0" extrusionOk="0">
                  <a:moveTo>
                    <a:pt x="0" y="349256"/>
                  </a:moveTo>
                  <a:cubicBezTo>
                    <a:pt x="-3638" y="117926"/>
                    <a:pt x="165097" y="7247"/>
                    <a:pt x="349256" y="0"/>
                  </a:cubicBezTo>
                  <a:cubicBezTo>
                    <a:pt x="660874" y="-29376"/>
                    <a:pt x="702589" y="-20052"/>
                    <a:pt x="975176" y="0"/>
                  </a:cubicBezTo>
                  <a:cubicBezTo>
                    <a:pt x="1247763" y="20052"/>
                    <a:pt x="1290550" y="21917"/>
                    <a:pt x="1492241" y="0"/>
                  </a:cubicBezTo>
                  <a:cubicBezTo>
                    <a:pt x="1693932" y="-21917"/>
                    <a:pt x="1830489" y="13683"/>
                    <a:pt x="2118161" y="0"/>
                  </a:cubicBezTo>
                  <a:cubicBezTo>
                    <a:pt x="2405833" y="-13683"/>
                    <a:pt x="2560964" y="-2809"/>
                    <a:pt x="2689654" y="0"/>
                  </a:cubicBezTo>
                  <a:cubicBezTo>
                    <a:pt x="2818344" y="2809"/>
                    <a:pt x="3117058" y="-26602"/>
                    <a:pt x="3261146" y="0"/>
                  </a:cubicBezTo>
                  <a:cubicBezTo>
                    <a:pt x="3405234" y="26602"/>
                    <a:pt x="3734611" y="-3911"/>
                    <a:pt x="4050350" y="0"/>
                  </a:cubicBezTo>
                  <a:cubicBezTo>
                    <a:pt x="4366089" y="3911"/>
                    <a:pt x="4575766" y="-33071"/>
                    <a:pt x="4839554" y="0"/>
                  </a:cubicBezTo>
                  <a:cubicBezTo>
                    <a:pt x="5103342" y="33071"/>
                    <a:pt x="5460715" y="6431"/>
                    <a:pt x="5792041" y="0"/>
                  </a:cubicBezTo>
                  <a:cubicBezTo>
                    <a:pt x="6030062" y="1326"/>
                    <a:pt x="6144992" y="193282"/>
                    <a:pt x="6141297" y="349256"/>
                  </a:cubicBezTo>
                  <a:cubicBezTo>
                    <a:pt x="6163477" y="531627"/>
                    <a:pt x="6130674" y="794821"/>
                    <a:pt x="6141297" y="1074801"/>
                  </a:cubicBezTo>
                  <a:cubicBezTo>
                    <a:pt x="6151920" y="1354781"/>
                    <a:pt x="6138751" y="1501554"/>
                    <a:pt x="6141297" y="1772440"/>
                  </a:cubicBezTo>
                  <a:cubicBezTo>
                    <a:pt x="6143843" y="2043326"/>
                    <a:pt x="6138263" y="2095641"/>
                    <a:pt x="6141297" y="2414268"/>
                  </a:cubicBezTo>
                  <a:cubicBezTo>
                    <a:pt x="6144331" y="2732895"/>
                    <a:pt x="6124860" y="2842071"/>
                    <a:pt x="6141297" y="3139813"/>
                  </a:cubicBezTo>
                  <a:cubicBezTo>
                    <a:pt x="6114506" y="3361159"/>
                    <a:pt x="6013121" y="3488055"/>
                    <a:pt x="5792041" y="3489069"/>
                  </a:cubicBezTo>
                  <a:cubicBezTo>
                    <a:pt x="5551543" y="3492458"/>
                    <a:pt x="5408946" y="3484080"/>
                    <a:pt x="5274976" y="3489069"/>
                  </a:cubicBezTo>
                  <a:cubicBezTo>
                    <a:pt x="5141006" y="3494058"/>
                    <a:pt x="4834815" y="3458032"/>
                    <a:pt x="4540200" y="3489069"/>
                  </a:cubicBezTo>
                  <a:cubicBezTo>
                    <a:pt x="4245585" y="3520106"/>
                    <a:pt x="4006227" y="3498635"/>
                    <a:pt x="3859852" y="3489069"/>
                  </a:cubicBezTo>
                  <a:cubicBezTo>
                    <a:pt x="3713477" y="3479503"/>
                    <a:pt x="3558337" y="3471872"/>
                    <a:pt x="3288360" y="3489069"/>
                  </a:cubicBezTo>
                  <a:cubicBezTo>
                    <a:pt x="3018383" y="3506266"/>
                    <a:pt x="2945190" y="3518907"/>
                    <a:pt x="2662440" y="3489069"/>
                  </a:cubicBezTo>
                  <a:cubicBezTo>
                    <a:pt x="2379690" y="3459231"/>
                    <a:pt x="2207655" y="3508823"/>
                    <a:pt x="2090947" y="3489069"/>
                  </a:cubicBezTo>
                  <a:cubicBezTo>
                    <a:pt x="1974239" y="3469315"/>
                    <a:pt x="1712520" y="3463913"/>
                    <a:pt x="1519455" y="3489069"/>
                  </a:cubicBezTo>
                  <a:cubicBezTo>
                    <a:pt x="1326390" y="3514225"/>
                    <a:pt x="1126370" y="3513492"/>
                    <a:pt x="947962" y="3489069"/>
                  </a:cubicBezTo>
                  <a:cubicBezTo>
                    <a:pt x="769554" y="3464646"/>
                    <a:pt x="559287" y="3504646"/>
                    <a:pt x="349256" y="3489069"/>
                  </a:cubicBezTo>
                  <a:cubicBezTo>
                    <a:pt x="188625" y="3513119"/>
                    <a:pt x="-33144" y="3352943"/>
                    <a:pt x="0" y="3139813"/>
                  </a:cubicBezTo>
                  <a:cubicBezTo>
                    <a:pt x="9330" y="2820566"/>
                    <a:pt x="5903" y="2789379"/>
                    <a:pt x="0" y="2442174"/>
                  </a:cubicBezTo>
                  <a:cubicBezTo>
                    <a:pt x="-5903" y="2094969"/>
                    <a:pt x="24229" y="2016321"/>
                    <a:pt x="0" y="1744535"/>
                  </a:cubicBezTo>
                  <a:cubicBezTo>
                    <a:pt x="-24229" y="1472749"/>
                    <a:pt x="-23311" y="1239789"/>
                    <a:pt x="0" y="991084"/>
                  </a:cubicBezTo>
                  <a:cubicBezTo>
                    <a:pt x="23311" y="742379"/>
                    <a:pt x="10358" y="636746"/>
                    <a:pt x="0" y="34925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694780287">
                    <a:prstGeom prst="roundRect">
                      <a:avLst>
                        <a:gd name="adj" fmla="val 1001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BE88236-BBC9-474F-B19E-F4F77558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447" b="90603" l="9752" r="89894">
                          <a14:foregroundMark x1="49468" y1="9397" x2="54255" y2="56738"/>
                          <a14:foregroundMark x1="61702" y1="17021" x2="38121" y2="56738"/>
                          <a14:foregroundMark x1="38121" y1="16844" x2="64184" y2="57979"/>
                          <a14:foregroundMark x1="53191" y1="24113" x2="53191" y2="24113"/>
                          <a14:foregroundMark x1="54255" y1="17376" x2="55142" y2="28191"/>
                          <a14:foregroundMark x1="38121" y1="22163" x2="39184" y2="63298"/>
                          <a14:foregroundMark x1="57979" y1="24113" x2="59220" y2="33156"/>
                          <a14:foregroundMark x1="59220" y1="33156" x2="56383" y2="54787"/>
                          <a14:foregroundMark x1="56383" y1="54787" x2="46099" y2="51950"/>
                          <a14:foregroundMark x1="77837" y1="43440" x2="77837" y2="43440"/>
                          <a14:foregroundMark x1="50000" y1="90603" x2="50000" y2="90603"/>
                          <a14:foregroundMark x1="31915" y1="12234" x2="31915" y2="12234"/>
                          <a14:foregroundMark x1="27837" y1="34752" x2="27837" y2="34752"/>
                          <a14:foregroundMark x1="27660" y1="36170" x2="27660" y2="36170"/>
                          <a14:foregroundMark x1="27837" y1="25000" x2="27837" y2="25000"/>
                          <a14:foregroundMark x1="58156" y1="7447" x2="58156" y2="7447"/>
                          <a14:foregroundMark x1="58156" y1="8333" x2="58156" y2="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3" y="1613114"/>
              <a:ext cx="1878803" cy="269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2CBF6-9115-B818-EB38-8AEA92147F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1604" y="0"/>
            <a:ext cx="2737341" cy="1231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D04F71-F840-CD92-21CA-6B968F5E2E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5264" y="1055681"/>
            <a:ext cx="8303472" cy="1603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E9F20-746B-F2BB-1E5B-03DA7977D9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5509" y="2518749"/>
            <a:ext cx="240203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字魂52号-阿开漫画体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2023-03-19T00:09:26Z</dcterms:created>
  <dcterms:modified xsi:type="dcterms:W3CDTF">2026-04-06T08:10:40Z</dcterms:modified>
</cp:coreProperties>
</file>