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4" r:id="rId2"/>
    <p:sldId id="1108884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 varScale="1">
        <p:scale>
          <a:sx n="50" d="100"/>
          <a:sy n="50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CF20-BA84-48A3-A4BC-7C43770C64C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B206-4B12-425E-A15B-69E4B73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cs typeface="Lato Regular" panose="020F0502020204030203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1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6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125125"/>
            <a:ext cx="11817010" cy="6983124"/>
            <a:chOff x="504264" y="593486"/>
            <a:chExt cx="6892448" cy="40730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>
              <a:off x="504264" y="593486"/>
              <a:ext cx="6886100" cy="2035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4"/>
            <a:stretch>
              <a:fillRect/>
            </a:stretch>
          </p:blipFill>
          <p:spPr>
            <a:xfrm rot="10800000" flipV="1">
              <a:off x="510612" y="2630617"/>
              <a:ext cx="6886100" cy="203588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92" y="4665950"/>
            <a:ext cx="1590675" cy="2066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" y="4475401"/>
            <a:ext cx="1862851" cy="22574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7" b="77014"/>
          <a:stretch>
            <a:fillRect/>
          </a:stretch>
        </p:blipFill>
        <p:spPr>
          <a:xfrm>
            <a:off x="865348" y="149999"/>
            <a:ext cx="2296952" cy="15763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1" t="85034"/>
          <a:stretch>
            <a:fillRect/>
          </a:stretch>
        </p:blipFill>
        <p:spPr>
          <a:xfrm rot="20540802">
            <a:off x="9620249" y="5431612"/>
            <a:ext cx="2425813" cy="10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B7E00-D46E-4F29-955E-762A7217FBF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666F4-B146-4DD6-82B4-1AD802845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mKTUT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3873008"/>
            <a:ext cx="1926122" cy="250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40337" y="1095078"/>
            <a:ext cx="8553695" cy="4304258"/>
            <a:chOff x="2283038" y="1143000"/>
            <a:chExt cx="7476880" cy="4397541"/>
          </a:xfrm>
        </p:grpSpPr>
        <p:grpSp>
          <p:nvGrpSpPr>
            <p:cNvPr id="7" name="组合 6"/>
            <p:cNvGrpSpPr/>
            <p:nvPr/>
          </p:nvGrpSpPr>
          <p:grpSpPr>
            <a:xfrm>
              <a:off x="2283038" y="1143000"/>
              <a:ext cx="7365451" cy="4355203"/>
              <a:chOff x="504264" y="593486"/>
              <a:chExt cx="6886100" cy="40717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>
                <a:off x="504264" y="593486"/>
                <a:ext cx="6886100" cy="20358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744"/>
              <a:stretch>
                <a:fillRect/>
              </a:stretch>
            </p:blipFill>
            <p:spPr>
              <a:xfrm rot="10800000" flipV="1">
                <a:off x="504264" y="2629367"/>
                <a:ext cx="6886100" cy="2035880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74" b="69815"/>
            <a:stretch>
              <a:fillRect/>
            </a:stretch>
          </p:blipFill>
          <p:spPr>
            <a:xfrm rot="9482398">
              <a:off x="7449738" y="3470456"/>
              <a:ext cx="2310180" cy="20700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35" b="76076"/>
            <a:stretch>
              <a:fillRect/>
            </a:stretch>
          </p:blipFill>
          <p:spPr>
            <a:xfrm>
              <a:off x="2454584" y="1400012"/>
              <a:ext cx="2389810" cy="164066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98" y="296456"/>
            <a:ext cx="2359449" cy="2859270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4" name="Picture 23" descr="A picture containing diagram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7D6AB-7A48-AAC5-9FE6-D0F2C26EB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665" y="1757062"/>
            <a:ext cx="1822862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D6DA2-E9D7-FE83-F6E7-9F0074E6A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181" y="2708258"/>
            <a:ext cx="563928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Arial</vt:lpstr>
      <vt:lpstr>Calibri</vt:lpstr>
      <vt:lpstr>Lato Hairline</vt:lpstr>
      <vt:lpstr>Lato Light</vt:lpstr>
      <vt:lpstr>Lato Regular</vt:lpstr>
      <vt:lpstr>Times New Roman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2023-03-12T04:18:18Z</dcterms:created>
  <dcterms:modified xsi:type="dcterms:W3CDTF">2026-04-03T05:07:36Z</dcterms:modified>
</cp:coreProperties>
</file>