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0" r:id="rId2"/>
  </p:sldMasterIdLst>
  <p:notesMasterIdLst>
    <p:notesMasterId r:id="rId4"/>
  </p:notesMasterIdLst>
  <p:sldIdLst>
    <p:sldId id="3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8632" autoAdjust="0"/>
  </p:normalViewPr>
  <p:slideViewPr>
    <p:cSldViewPr snapToGrid="0">
      <p:cViewPr varScale="1">
        <p:scale>
          <a:sx n="50" d="100"/>
          <a:sy n="50" d="100"/>
        </p:scale>
        <p:origin x="128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AB288-4AB7-40B7-9B7A-105734594177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CFA24-1D4F-4C30-BCD5-975A5EED4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52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" name="Google Shape;1453;p32"/>
          <p:cNvSpPr/>
          <p:nvPr/>
        </p:nvSpPr>
        <p:spPr>
          <a:xfrm>
            <a:off x="9782600" y="6834637"/>
            <a:ext cx="145667" cy="23367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454" name="Google Shape;1454;p32"/>
          <p:cNvGrpSpPr/>
          <p:nvPr/>
        </p:nvGrpSpPr>
        <p:grpSpPr>
          <a:xfrm flipH="1">
            <a:off x="-396262" y="1235567"/>
            <a:ext cx="1367964" cy="1081376"/>
            <a:chOff x="855987" y="2204128"/>
            <a:chExt cx="1217483" cy="962421"/>
          </a:xfrm>
        </p:grpSpPr>
        <p:grpSp>
          <p:nvGrpSpPr>
            <p:cNvPr id="1455" name="Google Shape;1455;p3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456" name="Google Shape;1456;p3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57" name="Google Shape;1457;p3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58" name="Google Shape;1458;p3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59" name="Google Shape;1459;p3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60" name="Google Shape;1460;p3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61" name="Google Shape;1461;p3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462" name="Google Shape;1462;p3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63" name="Google Shape;1463;p32"/>
          <p:cNvGrpSpPr/>
          <p:nvPr/>
        </p:nvGrpSpPr>
        <p:grpSpPr>
          <a:xfrm rot="-3617422" flipH="1">
            <a:off x="11321329" y="6139941"/>
            <a:ext cx="852331" cy="509352"/>
            <a:chOff x="1202177" y="4613417"/>
            <a:chExt cx="528376" cy="315757"/>
          </a:xfrm>
        </p:grpSpPr>
        <p:sp>
          <p:nvSpPr>
            <p:cNvPr id="1464" name="Google Shape;1464;p3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5" name="Google Shape;1465;p3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6" name="Google Shape;1466;p3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7" name="Google Shape;1467;p3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8" name="Google Shape;1468;p3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9" name="Google Shape;1469;p32"/>
            <p:cNvSpPr/>
            <p:nvPr/>
          </p:nvSpPr>
          <p:spPr>
            <a:xfrm>
              <a:off x="1389928" y="4832385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70" name="Google Shape;1470;p32"/>
          <p:cNvGrpSpPr/>
          <p:nvPr/>
        </p:nvGrpSpPr>
        <p:grpSpPr>
          <a:xfrm flipH="1">
            <a:off x="83552" y="5593042"/>
            <a:ext cx="888153" cy="1297929"/>
            <a:chOff x="-1047799" y="3300294"/>
            <a:chExt cx="439014" cy="641607"/>
          </a:xfrm>
        </p:grpSpPr>
        <p:sp>
          <p:nvSpPr>
            <p:cNvPr id="1471" name="Google Shape;1471;p3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2" name="Google Shape;1472;p3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3" name="Google Shape;1473;p3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4" name="Google Shape;1474;p3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5" name="Google Shape;1475;p3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6" name="Google Shape;1476;p3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7" name="Google Shape;1477;p3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8" name="Google Shape;1478;p3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79" name="Google Shape;1479;p3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0" name="Google Shape;1480;p3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1" name="Google Shape;1481;p3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2" name="Google Shape;1482;p3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3" name="Google Shape;1483;p32"/>
            <p:cNvSpPr/>
            <p:nvPr/>
          </p:nvSpPr>
          <p:spPr>
            <a:xfrm>
              <a:off x="-945691" y="3813429"/>
              <a:ext cx="336905" cy="128472"/>
            </a:xfrm>
            <a:custGeom>
              <a:avLst/>
              <a:gdLst/>
              <a:ahLst/>
              <a:cxnLst/>
              <a:rect l="l" t="t" r="r" b="b"/>
              <a:pathLst>
                <a:path w="4484" h="1710" extrusionOk="0">
                  <a:moveTo>
                    <a:pt x="3927" y="0"/>
                  </a:moveTo>
                  <a:cubicBezTo>
                    <a:pt x="3752" y="0"/>
                    <a:pt x="3511" y="705"/>
                    <a:pt x="3511" y="705"/>
                  </a:cubicBezTo>
                  <a:cubicBezTo>
                    <a:pt x="3341" y="510"/>
                    <a:pt x="3147" y="316"/>
                    <a:pt x="2928" y="146"/>
                  </a:cubicBezTo>
                  <a:cubicBezTo>
                    <a:pt x="2885" y="106"/>
                    <a:pt x="2847" y="89"/>
                    <a:pt x="2812" y="89"/>
                  </a:cubicBezTo>
                  <a:cubicBezTo>
                    <a:pt x="2594" y="89"/>
                    <a:pt x="2540" y="778"/>
                    <a:pt x="2540" y="778"/>
                  </a:cubicBezTo>
                  <a:cubicBezTo>
                    <a:pt x="2540" y="778"/>
                    <a:pt x="2103" y="268"/>
                    <a:pt x="1957" y="49"/>
                  </a:cubicBezTo>
                  <a:cubicBezTo>
                    <a:pt x="1944" y="34"/>
                    <a:pt x="1928" y="27"/>
                    <a:pt x="1910" y="27"/>
                  </a:cubicBezTo>
                  <a:cubicBezTo>
                    <a:pt x="1697" y="27"/>
                    <a:pt x="1179" y="1021"/>
                    <a:pt x="1179" y="1021"/>
                  </a:cubicBezTo>
                  <a:cubicBezTo>
                    <a:pt x="1082" y="729"/>
                    <a:pt x="912" y="438"/>
                    <a:pt x="669" y="219"/>
                  </a:cubicBezTo>
                  <a:cubicBezTo>
                    <a:pt x="649" y="206"/>
                    <a:pt x="628" y="200"/>
                    <a:pt x="607" y="200"/>
                  </a:cubicBezTo>
                  <a:cubicBezTo>
                    <a:pt x="308" y="200"/>
                    <a:pt x="0" y="1424"/>
                    <a:pt x="159" y="1628"/>
                  </a:cubicBezTo>
                  <a:cubicBezTo>
                    <a:pt x="206" y="1688"/>
                    <a:pt x="548" y="1709"/>
                    <a:pt x="1022" y="1709"/>
                  </a:cubicBezTo>
                  <a:cubicBezTo>
                    <a:pt x="2286" y="1709"/>
                    <a:pt x="4483" y="1555"/>
                    <a:pt x="4483" y="1555"/>
                  </a:cubicBezTo>
                  <a:cubicBezTo>
                    <a:pt x="4362" y="1045"/>
                    <a:pt x="4192" y="535"/>
                    <a:pt x="3997" y="49"/>
                  </a:cubicBezTo>
                  <a:cubicBezTo>
                    <a:pt x="3976" y="15"/>
                    <a:pt x="3952" y="0"/>
                    <a:pt x="39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84" name="Google Shape;1484;p32"/>
          <p:cNvGrpSpPr/>
          <p:nvPr/>
        </p:nvGrpSpPr>
        <p:grpSpPr>
          <a:xfrm rot="10800000" flipH="1">
            <a:off x="10426906" y="-295958"/>
            <a:ext cx="2120540" cy="924348"/>
            <a:chOff x="3965010" y="571479"/>
            <a:chExt cx="1651683" cy="719972"/>
          </a:xfrm>
        </p:grpSpPr>
        <p:grpSp>
          <p:nvGrpSpPr>
            <p:cNvPr id="1485" name="Google Shape;1485;p3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486" name="Google Shape;1486;p3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487" name="Google Shape;1487;p3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8" name="Google Shape;1488;p3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89" name="Google Shape;1489;p3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490" name="Google Shape;1490;p3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sp>
            <p:nvSpPr>
              <p:cNvPr id="1491" name="Google Shape;1491;p3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492" name="Google Shape;1492;p3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93" name="Google Shape;1493;p32"/>
          <p:cNvGrpSpPr/>
          <p:nvPr/>
        </p:nvGrpSpPr>
        <p:grpSpPr>
          <a:xfrm rot="2839265">
            <a:off x="761753" y="-227150"/>
            <a:ext cx="1065720" cy="1386513"/>
            <a:chOff x="4318023" y="4113296"/>
            <a:chExt cx="716422" cy="932073"/>
          </a:xfrm>
        </p:grpSpPr>
        <p:sp>
          <p:nvSpPr>
            <p:cNvPr id="1494" name="Google Shape;1494;p32"/>
            <p:cNvSpPr/>
            <p:nvPr/>
          </p:nvSpPr>
          <p:spPr>
            <a:xfrm>
              <a:off x="4842115" y="4245779"/>
              <a:ext cx="192329" cy="205812"/>
            </a:xfrm>
            <a:custGeom>
              <a:avLst/>
              <a:gdLst/>
              <a:ahLst/>
              <a:cxnLst/>
              <a:rect l="l" t="t" r="r" b="b"/>
              <a:pathLst>
                <a:path w="2211" h="2366" extrusionOk="0">
                  <a:moveTo>
                    <a:pt x="1579" y="179"/>
                  </a:moveTo>
                  <a:cubicBezTo>
                    <a:pt x="1798" y="179"/>
                    <a:pt x="1943" y="252"/>
                    <a:pt x="1992" y="422"/>
                  </a:cubicBezTo>
                  <a:cubicBezTo>
                    <a:pt x="2041" y="519"/>
                    <a:pt x="2016" y="616"/>
                    <a:pt x="1968" y="689"/>
                  </a:cubicBezTo>
                  <a:cubicBezTo>
                    <a:pt x="1798" y="908"/>
                    <a:pt x="1239" y="1005"/>
                    <a:pt x="802" y="1005"/>
                  </a:cubicBezTo>
                  <a:lnTo>
                    <a:pt x="777" y="1005"/>
                  </a:lnTo>
                  <a:cubicBezTo>
                    <a:pt x="705" y="1005"/>
                    <a:pt x="680" y="1054"/>
                    <a:pt x="705" y="1127"/>
                  </a:cubicBezTo>
                  <a:cubicBezTo>
                    <a:pt x="802" y="1321"/>
                    <a:pt x="1045" y="1904"/>
                    <a:pt x="826" y="2171"/>
                  </a:cubicBezTo>
                  <a:cubicBezTo>
                    <a:pt x="802" y="2195"/>
                    <a:pt x="777" y="2195"/>
                    <a:pt x="777" y="2195"/>
                  </a:cubicBezTo>
                  <a:cubicBezTo>
                    <a:pt x="632" y="2195"/>
                    <a:pt x="364" y="1782"/>
                    <a:pt x="170" y="1369"/>
                  </a:cubicBezTo>
                  <a:lnTo>
                    <a:pt x="486" y="495"/>
                  </a:lnTo>
                  <a:cubicBezTo>
                    <a:pt x="826" y="325"/>
                    <a:pt x="1190" y="203"/>
                    <a:pt x="1579" y="179"/>
                  </a:cubicBezTo>
                  <a:close/>
                  <a:moveTo>
                    <a:pt x="1663" y="1"/>
                  </a:moveTo>
                  <a:cubicBezTo>
                    <a:pt x="1635" y="1"/>
                    <a:pt x="1607" y="4"/>
                    <a:pt x="1579" y="9"/>
                  </a:cubicBezTo>
                  <a:cubicBezTo>
                    <a:pt x="1142" y="33"/>
                    <a:pt x="753" y="155"/>
                    <a:pt x="389" y="349"/>
                  </a:cubicBezTo>
                  <a:cubicBezTo>
                    <a:pt x="364" y="374"/>
                    <a:pt x="340" y="374"/>
                    <a:pt x="340" y="398"/>
                  </a:cubicBezTo>
                  <a:lnTo>
                    <a:pt x="0" y="1345"/>
                  </a:lnTo>
                  <a:cubicBezTo>
                    <a:pt x="0" y="1345"/>
                    <a:pt x="0" y="1369"/>
                    <a:pt x="0" y="1394"/>
                  </a:cubicBezTo>
                  <a:cubicBezTo>
                    <a:pt x="73" y="1564"/>
                    <a:pt x="437" y="2365"/>
                    <a:pt x="777" y="2365"/>
                  </a:cubicBezTo>
                  <a:cubicBezTo>
                    <a:pt x="850" y="2365"/>
                    <a:pt x="923" y="2341"/>
                    <a:pt x="972" y="2268"/>
                  </a:cubicBezTo>
                  <a:cubicBezTo>
                    <a:pt x="1215" y="1953"/>
                    <a:pt x="1020" y="1394"/>
                    <a:pt x="899" y="1151"/>
                  </a:cubicBezTo>
                  <a:cubicBezTo>
                    <a:pt x="1215" y="1151"/>
                    <a:pt x="1871" y="1102"/>
                    <a:pt x="2089" y="786"/>
                  </a:cubicBezTo>
                  <a:cubicBezTo>
                    <a:pt x="2186" y="665"/>
                    <a:pt x="2211" y="519"/>
                    <a:pt x="2162" y="374"/>
                  </a:cubicBezTo>
                  <a:cubicBezTo>
                    <a:pt x="2076" y="159"/>
                    <a:pt x="187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5" name="Google Shape;1495;p32"/>
            <p:cNvSpPr/>
            <p:nvPr/>
          </p:nvSpPr>
          <p:spPr>
            <a:xfrm>
              <a:off x="4730077" y="4175144"/>
              <a:ext cx="156491" cy="223645"/>
            </a:xfrm>
            <a:custGeom>
              <a:avLst/>
              <a:gdLst/>
              <a:ahLst/>
              <a:cxnLst/>
              <a:rect l="l" t="t" r="r" b="b"/>
              <a:pathLst>
                <a:path w="1799" h="2571" extrusionOk="0">
                  <a:moveTo>
                    <a:pt x="649" y="0"/>
                  </a:moveTo>
                  <a:cubicBezTo>
                    <a:pt x="597" y="0"/>
                    <a:pt x="542" y="6"/>
                    <a:pt x="486" y="19"/>
                  </a:cubicBezTo>
                  <a:cubicBezTo>
                    <a:pt x="365" y="44"/>
                    <a:pt x="244" y="141"/>
                    <a:pt x="195" y="262"/>
                  </a:cubicBezTo>
                  <a:cubicBezTo>
                    <a:pt x="98" y="602"/>
                    <a:pt x="511" y="1113"/>
                    <a:pt x="827" y="1501"/>
                  </a:cubicBezTo>
                  <a:cubicBezTo>
                    <a:pt x="632" y="1574"/>
                    <a:pt x="462" y="1671"/>
                    <a:pt x="292" y="1793"/>
                  </a:cubicBezTo>
                  <a:cubicBezTo>
                    <a:pt x="122" y="1890"/>
                    <a:pt x="1" y="2109"/>
                    <a:pt x="49" y="2327"/>
                  </a:cubicBezTo>
                  <a:cubicBezTo>
                    <a:pt x="49" y="2400"/>
                    <a:pt x="122" y="2497"/>
                    <a:pt x="195" y="2522"/>
                  </a:cubicBezTo>
                  <a:cubicBezTo>
                    <a:pt x="268" y="2546"/>
                    <a:pt x="341" y="2570"/>
                    <a:pt x="414" y="2570"/>
                  </a:cubicBezTo>
                  <a:cubicBezTo>
                    <a:pt x="754" y="2522"/>
                    <a:pt x="1094" y="2424"/>
                    <a:pt x="1410" y="2254"/>
                  </a:cubicBezTo>
                  <a:cubicBezTo>
                    <a:pt x="1458" y="2230"/>
                    <a:pt x="1458" y="2181"/>
                    <a:pt x="1434" y="2133"/>
                  </a:cubicBezTo>
                  <a:cubicBezTo>
                    <a:pt x="1434" y="2116"/>
                    <a:pt x="1397" y="2099"/>
                    <a:pt x="1367" y="2099"/>
                  </a:cubicBezTo>
                  <a:cubicBezTo>
                    <a:pt x="1355" y="2099"/>
                    <a:pt x="1344" y="2101"/>
                    <a:pt x="1337" y="2109"/>
                  </a:cubicBezTo>
                  <a:cubicBezTo>
                    <a:pt x="1075" y="2229"/>
                    <a:pt x="664" y="2400"/>
                    <a:pt x="406" y="2400"/>
                  </a:cubicBezTo>
                  <a:cubicBezTo>
                    <a:pt x="352" y="2400"/>
                    <a:pt x="305" y="2393"/>
                    <a:pt x="268" y="2376"/>
                  </a:cubicBezTo>
                  <a:cubicBezTo>
                    <a:pt x="244" y="2352"/>
                    <a:pt x="219" y="2327"/>
                    <a:pt x="195" y="2279"/>
                  </a:cubicBezTo>
                  <a:cubicBezTo>
                    <a:pt x="195" y="2206"/>
                    <a:pt x="219" y="2109"/>
                    <a:pt x="268" y="2036"/>
                  </a:cubicBezTo>
                  <a:cubicBezTo>
                    <a:pt x="462" y="1841"/>
                    <a:pt x="705" y="1696"/>
                    <a:pt x="972" y="1647"/>
                  </a:cubicBezTo>
                  <a:cubicBezTo>
                    <a:pt x="997" y="1647"/>
                    <a:pt x="1021" y="1623"/>
                    <a:pt x="1045" y="1598"/>
                  </a:cubicBezTo>
                  <a:cubicBezTo>
                    <a:pt x="1094" y="1550"/>
                    <a:pt x="1069" y="1526"/>
                    <a:pt x="997" y="1428"/>
                  </a:cubicBezTo>
                  <a:cubicBezTo>
                    <a:pt x="389" y="724"/>
                    <a:pt x="316" y="432"/>
                    <a:pt x="365" y="311"/>
                  </a:cubicBezTo>
                  <a:cubicBezTo>
                    <a:pt x="365" y="287"/>
                    <a:pt x="389" y="214"/>
                    <a:pt x="511" y="190"/>
                  </a:cubicBezTo>
                  <a:cubicBezTo>
                    <a:pt x="554" y="179"/>
                    <a:pt x="596" y="174"/>
                    <a:pt x="636" y="174"/>
                  </a:cubicBezTo>
                  <a:cubicBezTo>
                    <a:pt x="1244" y="174"/>
                    <a:pt x="1628" y="1283"/>
                    <a:pt x="1628" y="1283"/>
                  </a:cubicBezTo>
                  <a:cubicBezTo>
                    <a:pt x="1652" y="1307"/>
                    <a:pt x="1701" y="1331"/>
                    <a:pt x="1725" y="1331"/>
                  </a:cubicBezTo>
                  <a:cubicBezTo>
                    <a:pt x="1774" y="1307"/>
                    <a:pt x="1798" y="1258"/>
                    <a:pt x="1798" y="1210"/>
                  </a:cubicBezTo>
                  <a:cubicBezTo>
                    <a:pt x="1776" y="1165"/>
                    <a:pt x="1373" y="0"/>
                    <a:pt x="6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6" name="Google Shape;1496;p32"/>
            <p:cNvSpPr/>
            <p:nvPr/>
          </p:nvSpPr>
          <p:spPr>
            <a:xfrm>
              <a:off x="4828807" y="4113296"/>
              <a:ext cx="167625" cy="150227"/>
            </a:xfrm>
            <a:custGeom>
              <a:avLst/>
              <a:gdLst/>
              <a:ahLst/>
              <a:cxnLst/>
              <a:rect l="l" t="t" r="r" b="b"/>
              <a:pathLst>
                <a:path w="1927" h="1727" extrusionOk="0">
                  <a:moveTo>
                    <a:pt x="119" y="1"/>
                  </a:moveTo>
                  <a:cubicBezTo>
                    <a:pt x="57" y="1"/>
                    <a:pt x="1" y="74"/>
                    <a:pt x="56" y="147"/>
                  </a:cubicBezTo>
                  <a:cubicBezTo>
                    <a:pt x="347" y="463"/>
                    <a:pt x="566" y="828"/>
                    <a:pt x="712" y="1241"/>
                  </a:cubicBezTo>
                  <a:cubicBezTo>
                    <a:pt x="663" y="1386"/>
                    <a:pt x="639" y="1532"/>
                    <a:pt x="663" y="1654"/>
                  </a:cubicBezTo>
                  <a:cubicBezTo>
                    <a:pt x="663" y="1702"/>
                    <a:pt x="712" y="1726"/>
                    <a:pt x="736" y="1726"/>
                  </a:cubicBezTo>
                  <a:cubicBezTo>
                    <a:pt x="785" y="1726"/>
                    <a:pt x="809" y="1702"/>
                    <a:pt x="833" y="1678"/>
                  </a:cubicBezTo>
                  <a:cubicBezTo>
                    <a:pt x="882" y="1532"/>
                    <a:pt x="882" y="1411"/>
                    <a:pt x="858" y="1265"/>
                  </a:cubicBezTo>
                  <a:cubicBezTo>
                    <a:pt x="882" y="1241"/>
                    <a:pt x="906" y="1216"/>
                    <a:pt x="906" y="1192"/>
                  </a:cubicBezTo>
                  <a:cubicBezTo>
                    <a:pt x="1149" y="876"/>
                    <a:pt x="1489" y="706"/>
                    <a:pt x="1854" y="658"/>
                  </a:cubicBezTo>
                  <a:cubicBezTo>
                    <a:pt x="1902" y="633"/>
                    <a:pt x="1926" y="609"/>
                    <a:pt x="1926" y="560"/>
                  </a:cubicBezTo>
                  <a:cubicBezTo>
                    <a:pt x="1902" y="512"/>
                    <a:pt x="1854" y="488"/>
                    <a:pt x="1829" y="488"/>
                  </a:cubicBezTo>
                  <a:cubicBezTo>
                    <a:pt x="1441" y="536"/>
                    <a:pt x="1076" y="730"/>
                    <a:pt x="809" y="1046"/>
                  </a:cubicBezTo>
                  <a:cubicBezTo>
                    <a:pt x="663" y="658"/>
                    <a:pt x="445" y="318"/>
                    <a:pt x="177" y="26"/>
                  </a:cubicBezTo>
                  <a:cubicBezTo>
                    <a:pt x="160" y="8"/>
                    <a:pt x="139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97" name="Google Shape;1497;p32"/>
            <p:cNvSpPr/>
            <p:nvPr/>
          </p:nvSpPr>
          <p:spPr>
            <a:xfrm>
              <a:off x="4318023" y="4482647"/>
              <a:ext cx="515662" cy="562722"/>
            </a:xfrm>
            <a:custGeom>
              <a:avLst/>
              <a:gdLst/>
              <a:ahLst/>
              <a:cxnLst/>
              <a:rect l="l" t="t" r="r" b="b"/>
              <a:pathLst>
                <a:path w="5928" h="6469" extrusionOk="0">
                  <a:moveTo>
                    <a:pt x="5857" y="0"/>
                  </a:moveTo>
                  <a:cubicBezTo>
                    <a:pt x="5849" y="0"/>
                    <a:pt x="5840" y="2"/>
                    <a:pt x="5831" y="7"/>
                  </a:cubicBezTo>
                  <a:cubicBezTo>
                    <a:pt x="5782" y="7"/>
                    <a:pt x="5758" y="31"/>
                    <a:pt x="5758" y="80"/>
                  </a:cubicBezTo>
                  <a:cubicBezTo>
                    <a:pt x="5758" y="250"/>
                    <a:pt x="5734" y="396"/>
                    <a:pt x="5734" y="566"/>
                  </a:cubicBezTo>
                  <a:cubicBezTo>
                    <a:pt x="5709" y="590"/>
                    <a:pt x="5734" y="638"/>
                    <a:pt x="5782" y="638"/>
                  </a:cubicBezTo>
                  <a:lnTo>
                    <a:pt x="5782" y="614"/>
                  </a:lnTo>
                  <a:cubicBezTo>
                    <a:pt x="5791" y="619"/>
                    <a:pt x="5801" y="621"/>
                    <a:pt x="5810" y="621"/>
                  </a:cubicBezTo>
                  <a:cubicBezTo>
                    <a:pt x="5848" y="621"/>
                    <a:pt x="5879" y="585"/>
                    <a:pt x="5879" y="566"/>
                  </a:cubicBezTo>
                  <a:cubicBezTo>
                    <a:pt x="5904" y="396"/>
                    <a:pt x="5928" y="225"/>
                    <a:pt x="5928" y="80"/>
                  </a:cubicBezTo>
                  <a:cubicBezTo>
                    <a:pt x="5928" y="40"/>
                    <a:pt x="5896" y="0"/>
                    <a:pt x="5857" y="0"/>
                  </a:cubicBezTo>
                  <a:close/>
                  <a:moveTo>
                    <a:pt x="5682" y="972"/>
                  </a:moveTo>
                  <a:cubicBezTo>
                    <a:pt x="5644" y="972"/>
                    <a:pt x="5612" y="1007"/>
                    <a:pt x="5612" y="1027"/>
                  </a:cubicBezTo>
                  <a:cubicBezTo>
                    <a:pt x="5564" y="1197"/>
                    <a:pt x="5515" y="1343"/>
                    <a:pt x="5442" y="1489"/>
                  </a:cubicBezTo>
                  <a:cubicBezTo>
                    <a:pt x="5418" y="1513"/>
                    <a:pt x="5442" y="1562"/>
                    <a:pt x="5491" y="1586"/>
                  </a:cubicBezTo>
                  <a:lnTo>
                    <a:pt x="5515" y="1586"/>
                  </a:lnTo>
                  <a:lnTo>
                    <a:pt x="5515" y="1562"/>
                  </a:lnTo>
                  <a:cubicBezTo>
                    <a:pt x="5523" y="1570"/>
                    <a:pt x="5531" y="1572"/>
                    <a:pt x="5539" y="1572"/>
                  </a:cubicBezTo>
                  <a:cubicBezTo>
                    <a:pt x="5555" y="1572"/>
                    <a:pt x="5572" y="1562"/>
                    <a:pt x="5588" y="1562"/>
                  </a:cubicBezTo>
                  <a:cubicBezTo>
                    <a:pt x="5661" y="1392"/>
                    <a:pt x="5734" y="1246"/>
                    <a:pt x="5782" y="1076"/>
                  </a:cubicBezTo>
                  <a:cubicBezTo>
                    <a:pt x="5782" y="1027"/>
                    <a:pt x="5758" y="1003"/>
                    <a:pt x="5709" y="979"/>
                  </a:cubicBezTo>
                  <a:cubicBezTo>
                    <a:pt x="5700" y="974"/>
                    <a:pt x="5691" y="972"/>
                    <a:pt x="5682" y="972"/>
                  </a:cubicBezTo>
                  <a:close/>
                  <a:moveTo>
                    <a:pt x="4303" y="1753"/>
                  </a:moveTo>
                  <a:cubicBezTo>
                    <a:pt x="4217" y="1753"/>
                    <a:pt x="4164" y="1879"/>
                    <a:pt x="4276" y="1902"/>
                  </a:cubicBezTo>
                  <a:cubicBezTo>
                    <a:pt x="4398" y="1975"/>
                    <a:pt x="4543" y="2047"/>
                    <a:pt x="4640" y="2169"/>
                  </a:cubicBezTo>
                  <a:cubicBezTo>
                    <a:pt x="4640" y="2193"/>
                    <a:pt x="4665" y="2193"/>
                    <a:pt x="4689" y="2193"/>
                  </a:cubicBezTo>
                  <a:cubicBezTo>
                    <a:pt x="4713" y="2193"/>
                    <a:pt x="4738" y="2193"/>
                    <a:pt x="4762" y="2169"/>
                  </a:cubicBezTo>
                  <a:cubicBezTo>
                    <a:pt x="4786" y="2145"/>
                    <a:pt x="4786" y="2096"/>
                    <a:pt x="4762" y="2072"/>
                  </a:cubicBezTo>
                  <a:cubicBezTo>
                    <a:pt x="4640" y="1926"/>
                    <a:pt x="4495" y="1829"/>
                    <a:pt x="4325" y="1756"/>
                  </a:cubicBezTo>
                  <a:cubicBezTo>
                    <a:pt x="4317" y="1754"/>
                    <a:pt x="4310" y="1753"/>
                    <a:pt x="4303" y="1753"/>
                  </a:cubicBezTo>
                  <a:close/>
                  <a:moveTo>
                    <a:pt x="3790" y="1732"/>
                  </a:moveTo>
                  <a:cubicBezTo>
                    <a:pt x="3596" y="1780"/>
                    <a:pt x="3474" y="1926"/>
                    <a:pt x="3474" y="2120"/>
                  </a:cubicBezTo>
                  <a:cubicBezTo>
                    <a:pt x="3450" y="2145"/>
                    <a:pt x="3450" y="2169"/>
                    <a:pt x="3474" y="2193"/>
                  </a:cubicBezTo>
                  <a:cubicBezTo>
                    <a:pt x="3474" y="2242"/>
                    <a:pt x="3499" y="2266"/>
                    <a:pt x="3547" y="2266"/>
                  </a:cubicBezTo>
                  <a:lnTo>
                    <a:pt x="3572" y="2266"/>
                  </a:lnTo>
                  <a:cubicBezTo>
                    <a:pt x="3620" y="2242"/>
                    <a:pt x="3644" y="2193"/>
                    <a:pt x="3620" y="2169"/>
                  </a:cubicBezTo>
                  <a:lnTo>
                    <a:pt x="3620" y="2120"/>
                  </a:lnTo>
                  <a:cubicBezTo>
                    <a:pt x="3644" y="1999"/>
                    <a:pt x="3717" y="1926"/>
                    <a:pt x="3839" y="1902"/>
                  </a:cubicBezTo>
                  <a:cubicBezTo>
                    <a:pt x="3887" y="1877"/>
                    <a:pt x="3912" y="1829"/>
                    <a:pt x="3887" y="1780"/>
                  </a:cubicBezTo>
                  <a:cubicBezTo>
                    <a:pt x="3887" y="1756"/>
                    <a:pt x="3839" y="1732"/>
                    <a:pt x="3790" y="1732"/>
                  </a:cubicBezTo>
                  <a:close/>
                  <a:moveTo>
                    <a:pt x="5248" y="1835"/>
                  </a:moveTo>
                  <a:cubicBezTo>
                    <a:pt x="5230" y="1835"/>
                    <a:pt x="5211" y="1841"/>
                    <a:pt x="5199" y="1853"/>
                  </a:cubicBezTo>
                  <a:cubicBezTo>
                    <a:pt x="5078" y="1975"/>
                    <a:pt x="4981" y="2072"/>
                    <a:pt x="4835" y="2169"/>
                  </a:cubicBezTo>
                  <a:cubicBezTo>
                    <a:pt x="4786" y="2169"/>
                    <a:pt x="4786" y="2217"/>
                    <a:pt x="4811" y="2266"/>
                  </a:cubicBezTo>
                  <a:cubicBezTo>
                    <a:pt x="4811" y="2290"/>
                    <a:pt x="4859" y="2315"/>
                    <a:pt x="4883" y="2315"/>
                  </a:cubicBezTo>
                  <a:lnTo>
                    <a:pt x="4883" y="2290"/>
                  </a:lnTo>
                  <a:cubicBezTo>
                    <a:pt x="4883" y="2290"/>
                    <a:pt x="4908" y="2290"/>
                    <a:pt x="4908" y="2315"/>
                  </a:cubicBezTo>
                  <a:cubicBezTo>
                    <a:pt x="5053" y="2217"/>
                    <a:pt x="5199" y="2096"/>
                    <a:pt x="5296" y="1975"/>
                  </a:cubicBezTo>
                  <a:cubicBezTo>
                    <a:pt x="5345" y="1926"/>
                    <a:pt x="5345" y="1877"/>
                    <a:pt x="5296" y="1853"/>
                  </a:cubicBezTo>
                  <a:cubicBezTo>
                    <a:pt x="5284" y="1841"/>
                    <a:pt x="5266" y="1835"/>
                    <a:pt x="5248" y="1835"/>
                  </a:cubicBezTo>
                  <a:close/>
                  <a:moveTo>
                    <a:pt x="4416" y="2312"/>
                  </a:moveTo>
                  <a:cubicBezTo>
                    <a:pt x="4410" y="2312"/>
                    <a:pt x="4404" y="2313"/>
                    <a:pt x="4398" y="2315"/>
                  </a:cubicBezTo>
                  <a:cubicBezTo>
                    <a:pt x="4276" y="2339"/>
                    <a:pt x="4179" y="2363"/>
                    <a:pt x="4057" y="2363"/>
                  </a:cubicBezTo>
                  <a:lnTo>
                    <a:pt x="3936" y="2363"/>
                  </a:lnTo>
                  <a:cubicBezTo>
                    <a:pt x="3930" y="2362"/>
                    <a:pt x="3925" y="2361"/>
                    <a:pt x="3920" y="2361"/>
                  </a:cubicBezTo>
                  <a:cubicBezTo>
                    <a:pt x="3836" y="2361"/>
                    <a:pt x="3820" y="2533"/>
                    <a:pt x="3912" y="2533"/>
                  </a:cubicBezTo>
                  <a:lnTo>
                    <a:pt x="4057" y="2533"/>
                  </a:lnTo>
                  <a:lnTo>
                    <a:pt x="4057" y="2509"/>
                  </a:lnTo>
                  <a:cubicBezTo>
                    <a:pt x="4179" y="2509"/>
                    <a:pt x="4300" y="2509"/>
                    <a:pt x="4422" y="2485"/>
                  </a:cubicBezTo>
                  <a:cubicBezTo>
                    <a:pt x="4535" y="2462"/>
                    <a:pt x="4500" y="2312"/>
                    <a:pt x="4416" y="2312"/>
                  </a:cubicBezTo>
                  <a:close/>
                  <a:moveTo>
                    <a:pt x="4946" y="2451"/>
                  </a:moveTo>
                  <a:cubicBezTo>
                    <a:pt x="4934" y="2451"/>
                    <a:pt x="4921" y="2454"/>
                    <a:pt x="4908" y="2460"/>
                  </a:cubicBezTo>
                  <a:cubicBezTo>
                    <a:pt x="4859" y="2485"/>
                    <a:pt x="4859" y="2533"/>
                    <a:pt x="4859" y="2582"/>
                  </a:cubicBezTo>
                  <a:cubicBezTo>
                    <a:pt x="4932" y="2728"/>
                    <a:pt x="4956" y="2873"/>
                    <a:pt x="4981" y="3019"/>
                  </a:cubicBezTo>
                  <a:cubicBezTo>
                    <a:pt x="4981" y="3068"/>
                    <a:pt x="5029" y="3092"/>
                    <a:pt x="5078" y="3092"/>
                  </a:cubicBezTo>
                  <a:cubicBezTo>
                    <a:pt x="5126" y="3092"/>
                    <a:pt x="5151" y="3043"/>
                    <a:pt x="5151" y="3019"/>
                  </a:cubicBezTo>
                  <a:cubicBezTo>
                    <a:pt x="5126" y="2825"/>
                    <a:pt x="5078" y="2679"/>
                    <a:pt x="5029" y="2509"/>
                  </a:cubicBezTo>
                  <a:cubicBezTo>
                    <a:pt x="5011" y="2473"/>
                    <a:pt x="4981" y="2451"/>
                    <a:pt x="4946" y="2451"/>
                  </a:cubicBezTo>
                  <a:close/>
                  <a:moveTo>
                    <a:pt x="5078" y="3432"/>
                  </a:moveTo>
                  <a:cubicBezTo>
                    <a:pt x="5029" y="3432"/>
                    <a:pt x="5005" y="3456"/>
                    <a:pt x="4981" y="3505"/>
                  </a:cubicBezTo>
                  <a:cubicBezTo>
                    <a:pt x="4956" y="3651"/>
                    <a:pt x="4932" y="3821"/>
                    <a:pt x="4883" y="3966"/>
                  </a:cubicBezTo>
                  <a:cubicBezTo>
                    <a:pt x="4859" y="3991"/>
                    <a:pt x="4883" y="4039"/>
                    <a:pt x="4908" y="4064"/>
                  </a:cubicBezTo>
                  <a:lnTo>
                    <a:pt x="4956" y="4064"/>
                  </a:lnTo>
                  <a:cubicBezTo>
                    <a:pt x="4981" y="4064"/>
                    <a:pt x="5005" y="4039"/>
                    <a:pt x="5029" y="4015"/>
                  </a:cubicBezTo>
                  <a:cubicBezTo>
                    <a:pt x="5078" y="3869"/>
                    <a:pt x="5126" y="3699"/>
                    <a:pt x="5151" y="3529"/>
                  </a:cubicBezTo>
                  <a:cubicBezTo>
                    <a:pt x="5151" y="3481"/>
                    <a:pt x="5126" y="3432"/>
                    <a:pt x="5078" y="3432"/>
                  </a:cubicBezTo>
                  <a:close/>
                  <a:moveTo>
                    <a:pt x="4703" y="4339"/>
                  </a:moveTo>
                  <a:cubicBezTo>
                    <a:pt x="4677" y="4339"/>
                    <a:pt x="4655" y="4351"/>
                    <a:pt x="4640" y="4379"/>
                  </a:cubicBezTo>
                  <a:cubicBezTo>
                    <a:pt x="4543" y="4501"/>
                    <a:pt x="4422" y="4622"/>
                    <a:pt x="4325" y="4720"/>
                  </a:cubicBezTo>
                  <a:cubicBezTo>
                    <a:pt x="4276" y="4744"/>
                    <a:pt x="4276" y="4792"/>
                    <a:pt x="4325" y="4841"/>
                  </a:cubicBezTo>
                  <a:cubicBezTo>
                    <a:pt x="4325" y="4841"/>
                    <a:pt x="4349" y="4865"/>
                    <a:pt x="4373" y="4865"/>
                  </a:cubicBezTo>
                  <a:lnTo>
                    <a:pt x="4373" y="4841"/>
                  </a:lnTo>
                  <a:lnTo>
                    <a:pt x="4422" y="4841"/>
                  </a:lnTo>
                  <a:cubicBezTo>
                    <a:pt x="4543" y="4720"/>
                    <a:pt x="4665" y="4598"/>
                    <a:pt x="4762" y="4477"/>
                  </a:cubicBezTo>
                  <a:cubicBezTo>
                    <a:pt x="4786" y="4428"/>
                    <a:pt x="4786" y="4379"/>
                    <a:pt x="4762" y="4355"/>
                  </a:cubicBezTo>
                  <a:cubicBezTo>
                    <a:pt x="4742" y="4345"/>
                    <a:pt x="4722" y="4339"/>
                    <a:pt x="4703" y="4339"/>
                  </a:cubicBezTo>
                  <a:close/>
                  <a:moveTo>
                    <a:pt x="3975" y="4971"/>
                  </a:moveTo>
                  <a:cubicBezTo>
                    <a:pt x="3960" y="4971"/>
                    <a:pt x="3946" y="4977"/>
                    <a:pt x="3936" y="4987"/>
                  </a:cubicBezTo>
                  <a:cubicBezTo>
                    <a:pt x="3790" y="5060"/>
                    <a:pt x="3644" y="5108"/>
                    <a:pt x="3474" y="5133"/>
                  </a:cubicBezTo>
                  <a:cubicBezTo>
                    <a:pt x="3450" y="5157"/>
                    <a:pt x="3402" y="5205"/>
                    <a:pt x="3426" y="5254"/>
                  </a:cubicBezTo>
                  <a:cubicBezTo>
                    <a:pt x="3426" y="5278"/>
                    <a:pt x="3474" y="5303"/>
                    <a:pt x="3499" y="5303"/>
                  </a:cubicBezTo>
                  <a:lnTo>
                    <a:pt x="3523" y="5303"/>
                  </a:lnTo>
                  <a:cubicBezTo>
                    <a:pt x="3693" y="5254"/>
                    <a:pt x="3839" y="5205"/>
                    <a:pt x="4009" y="5133"/>
                  </a:cubicBezTo>
                  <a:cubicBezTo>
                    <a:pt x="4033" y="5108"/>
                    <a:pt x="4057" y="5060"/>
                    <a:pt x="4033" y="5011"/>
                  </a:cubicBezTo>
                  <a:cubicBezTo>
                    <a:pt x="4019" y="4983"/>
                    <a:pt x="3996" y="4971"/>
                    <a:pt x="3975" y="4971"/>
                  </a:cubicBezTo>
                  <a:close/>
                  <a:moveTo>
                    <a:pt x="1531" y="5205"/>
                  </a:moveTo>
                  <a:cubicBezTo>
                    <a:pt x="1434" y="5205"/>
                    <a:pt x="1434" y="5375"/>
                    <a:pt x="1531" y="5375"/>
                  </a:cubicBezTo>
                  <a:lnTo>
                    <a:pt x="2041" y="5375"/>
                  </a:lnTo>
                  <a:cubicBezTo>
                    <a:pt x="2065" y="5375"/>
                    <a:pt x="2114" y="5327"/>
                    <a:pt x="2114" y="5303"/>
                  </a:cubicBezTo>
                  <a:cubicBezTo>
                    <a:pt x="2114" y="5254"/>
                    <a:pt x="2090" y="5205"/>
                    <a:pt x="2041" y="5205"/>
                  </a:cubicBezTo>
                  <a:close/>
                  <a:moveTo>
                    <a:pt x="2527" y="5205"/>
                  </a:moveTo>
                  <a:cubicBezTo>
                    <a:pt x="2478" y="5205"/>
                    <a:pt x="2454" y="5254"/>
                    <a:pt x="2454" y="5278"/>
                  </a:cubicBezTo>
                  <a:cubicBezTo>
                    <a:pt x="2430" y="5327"/>
                    <a:pt x="2478" y="5375"/>
                    <a:pt x="2527" y="5375"/>
                  </a:cubicBezTo>
                  <a:lnTo>
                    <a:pt x="3013" y="5375"/>
                  </a:lnTo>
                  <a:cubicBezTo>
                    <a:pt x="3061" y="5375"/>
                    <a:pt x="3110" y="5327"/>
                    <a:pt x="3110" y="5278"/>
                  </a:cubicBezTo>
                  <a:cubicBezTo>
                    <a:pt x="3086" y="5230"/>
                    <a:pt x="3061" y="5205"/>
                    <a:pt x="3013" y="5205"/>
                  </a:cubicBezTo>
                  <a:close/>
                  <a:moveTo>
                    <a:pt x="1044" y="5270"/>
                  </a:moveTo>
                  <a:cubicBezTo>
                    <a:pt x="1037" y="5270"/>
                    <a:pt x="1029" y="5273"/>
                    <a:pt x="1021" y="5278"/>
                  </a:cubicBezTo>
                  <a:cubicBezTo>
                    <a:pt x="851" y="5327"/>
                    <a:pt x="681" y="5400"/>
                    <a:pt x="559" y="5497"/>
                  </a:cubicBezTo>
                  <a:cubicBezTo>
                    <a:pt x="511" y="5545"/>
                    <a:pt x="511" y="5594"/>
                    <a:pt x="559" y="5618"/>
                  </a:cubicBezTo>
                  <a:cubicBezTo>
                    <a:pt x="559" y="5643"/>
                    <a:pt x="584" y="5643"/>
                    <a:pt x="608" y="5667"/>
                  </a:cubicBezTo>
                  <a:cubicBezTo>
                    <a:pt x="632" y="5643"/>
                    <a:pt x="632" y="5643"/>
                    <a:pt x="657" y="5643"/>
                  </a:cubicBezTo>
                  <a:cubicBezTo>
                    <a:pt x="778" y="5545"/>
                    <a:pt x="899" y="5473"/>
                    <a:pt x="1069" y="5424"/>
                  </a:cubicBezTo>
                  <a:cubicBezTo>
                    <a:pt x="1134" y="5424"/>
                    <a:pt x="1103" y="5270"/>
                    <a:pt x="1044" y="5270"/>
                  </a:cubicBezTo>
                  <a:close/>
                  <a:moveTo>
                    <a:pt x="295" y="5864"/>
                  </a:moveTo>
                  <a:cubicBezTo>
                    <a:pt x="265" y="5864"/>
                    <a:pt x="235" y="5877"/>
                    <a:pt x="219" y="5910"/>
                  </a:cubicBezTo>
                  <a:cubicBezTo>
                    <a:pt x="122" y="6056"/>
                    <a:pt x="74" y="6201"/>
                    <a:pt x="25" y="6371"/>
                  </a:cubicBezTo>
                  <a:cubicBezTo>
                    <a:pt x="1" y="6420"/>
                    <a:pt x="25" y="6469"/>
                    <a:pt x="74" y="6469"/>
                  </a:cubicBezTo>
                  <a:lnTo>
                    <a:pt x="98" y="6469"/>
                  </a:lnTo>
                  <a:cubicBezTo>
                    <a:pt x="122" y="6469"/>
                    <a:pt x="146" y="6444"/>
                    <a:pt x="171" y="6420"/>
                  </a:cubicBezTo>
                  <a:cubicBezTo>
                    <a:pt x="219" y="6274"/>
                    <a:pt x="292" y="6129"/>
                    <a:pt x="365" y="5983"/>
                  </a:cubicBezTo>
                  <a:cubicBezTo>
                    <a:pt x="414" y="5918"/>
                    <a:pt x="354" y="5864"/>
                    <a:pt x="295" y="5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906773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8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39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B8788-322E-40D0-B0E5-CD6DA0A5F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B1B12-F0E6-4883-BDC7-16C82FF55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37F2D6-58D4-4204-A5B6-1068E04DA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DBC814-8E8B-484A-BA30-AD231B1FA9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1988B1-9478-4CA8-A859-8731952A202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18AB0-B90D-4925-A804-CB206F1C4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729E79-EC05-4310-8400-C77AEE23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DEA60D-3979-47EA-9678-D6ECC4925CD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A1007F0-3BC5-40ED-9A8B-4530C34EDB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03553" y="-1278286"/>
            <a:ext cx="2195254" cy="21952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A8C0638-3F0B-4413-9419-94A598B2D8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683" y="-26898600"/>
            <a:ext cx="2195254" cy="21952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B135295-527C-435D-92C0-73205F75A5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147" y="24612600"/>
            <a:ext cx="2195254" cy="21952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3B99F0B-6539-4533-A3E4-5CDC6799FA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0299" y="-2926613"/>
            <a:ext cx="2195254" cy="21952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40175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CD2B0-45BC-44E1-A112-C0F199E1E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B9F80B-2A77-4F51-8448-019BD5458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0525F0-8AE4-4D99-BBDD-9304B9B9B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004D9-6DDF-4BAD-BFD9-CD031E264E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1988B1-9478-4CA8-A859-8731952A202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30D66-FE74-4EB5-A5E9-4B4022D5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C1B55-8BB1-4BB3-A63D-ED58F7AF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DEA60D-3979-47EA-9678-D6ECC4925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42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7481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328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33"/>
          <p:cNvGrpSpPr/>
          <p:nvPr/>
        </p:nvGrpSpPr>
        <p:grpSpPr>
          <a:xfrm flipH="1">
            <a:off x="10043147" y="4855416"/>
            <a:ext cx="1179572" cy="2002585"/>
            <a:chOff x="-1056319" y="1385262"/>
            <a:chExt cx="212940" cy="361495"/>
          </a:xfrm>
        </p:grpSpPr>
        <p:sp>
          <p:nvSpPr>
            <p:cNvPr id="1500" name="Google Shape;1500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1" name="Google Shape;1501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2" name="Google Shape;1502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3" name="Google Shape;1503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4" name="Google Shape;1504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05" name="Google Shape;1505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06" name="Google Shape;1506;p33"/>
          <p:cNvGrpSpPr/>
          <p:nvPr/>
        </p:nvGrpSpPr>
        <p:grpSpPr>
          <a:xfrm flipH="1">
            <a:off x="10300594" y="1443977"/>
            <a:ext cx="2716935" cy="2147739"/>
            <a:chOff x="855987" y="2204128"/>
            <a:chExt cx="1217483" cy="962421"/>
          </a:xfrm>
        </p:grpSpPr>
        <p:grpSp>
          <p:nvGrpSpPr>
            <p:cNvPr id="1507" name="Google Shape;1507;p33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08" name="Google Shape;1508;p33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09" name="Google Shape;1509;p33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10" name="Google Shape;1510;p33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11" name="Google Shape;1511;p33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12" name="Google Shape;1512;p33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13" name="Google Shape;1513;p33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514" name="Google Shape;1514;p33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15" name="Google Shape;1515;p33"/>
          <p:cNvGrpSpPr/>
          <p:nvPr/>
        </p:nvGrpSpPr>
        <p:grpSpPr>
          <a:xfrm flipH="1">
            <a:off x="3864681" y="-915657"/>
            <a:ext cx="3367777" cy="2147740"/>
            <a:chOff x="7239867" y="1514545"/>
            <a:chExt cx="2525833" cy="1610805"/>
          </a:xfrm>
        </p:grpSpPr>
        <p:grpSp>
          <p:nvGrpSpPr>
            <p:cNvPr id="1516" name="Google Shape;1516;p33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1517" name="Google Shape;1517;p33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1518" name="Google Shape;1518;p33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519" name="Google Shape;1519;p33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520" name="Google Shape;1520;p33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521" name="Google Shape;1521;p33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522" name="Google Shape;1522;p33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523" name="Google Shape;1523;p33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sp>
            <p:nvSpPr>
              <p:cNvPr id="1524" name="Google Shape;1524;p33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25" name="Google Shape;1525;p33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526" name="Google Shape;1526;p33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27" name="Google Shape;1527;p33"/>
          <p:cNvGrpSpPr/>
          <p:nvPr/>
        </p:nvGrpSpPr>
        <p:grpSpPr>
          <a:xfrm rot="615299" flipH="1">
            <a:off x="372562" y="1412125"/>
            <a:ext cx="2202201" cy="1999527"/>
            <a:chOff x="7844079" y="226728"/>
            <a:chExt cx="1373387" cy="1246991"/>
          </a:xfrm>
        </p:grpSpPr>
        <p:sp>
          <p:nvSpPr>
            <p:cNvPr id="1528" name="Google Shape;1528;p33"/>
            <p:cNvSpPr/>
            <p:nvPr/>
          </p:nvSpPr>
          <p:spPr>
            <a:xfrm rot="-1688081">
              <a:off x="8295818" y="1015024"/>
              <a:ext cx="222185" cy="222398"/>
            </a:xfrm>
            <a:custGeom>
              <a:avLst/>
              <a:gdLst/>
              <a:ahLst/>
              <a:cxnLst/>
              <a:rect l="l" t="t" r="r" b="b"/>
              <a:pathLst>
                <a:path w="1118" h="1119" extrusionOk="0">
                  <a:moveTo>
                    <a:pt x="607" y="98"/>
                  </a:moveTo>
                  <a:cubicBezTo>
                    <a:pt x="607" y="147"/>
                    <a:pt x="632" y="219"/>
                    <a:pt x="632" y="268"/>
                  </a:cubicBezTo>
                  <a:cubicBezTo>
                    <a:pt x="656" y="317"/>
                    <a:pt x="656" y="389"/>
                    <a:pt x="680" y="438"/>
                  </a:cubicBezTo>
                  <a:cubicBezTo>
                    <a:pt x="705" y="438"/>
                    <a:pt x="729" y="462"/>
                    <a:pt x="826" y="487"/>
                  </a:cubicBezTo>
                  <a:lnTo>
                    <a:pt x="972" y="560"/>
                  </a:lnTo>
                  <a:cubicBezTo>
                    <a:pt x="899" y="584"/>
                    <a:pt x="802" y="632"/>
                    <a:pt x="705" y="657"/>
                  </a:cubicBezTo>
                  <a:cubicBezTo>
                    <a:pt x="705" y="657"/>
                    <a:pt x="705" y="657"/>
                    <a:pt x="680" y="681"/>
                  </a:cubicBezTo>
                  <a:cubicBezTo>
                    <a:pt x="656" y="802"/>
                    <a:pt x="583" y="924"/>
                    <a:pt x="559" y="972"/>
                  </a:cubicBezTo>
                  <a:cubicBezTo>
                    <a:pt x="535" y="924"/>
                    <a:pt x="486" y="802"/>
                    <a:pt x="462" y="681"/>
                  </a:cubicBezTo>
                  <a:cubicBezTo>
                    <a:pt x="462" y="657"/>
                    <a:pt x="437" y="657"/>
                    <a:pt x="413" y="632"/>
                  </a:cubicBezTo>
                  <a:cubicBezTo>
                    <a:pt x="316" y="632"/>
                    <a:pt x="194" y="584"/>
                    <a:pt x="122" y="584"/>
                  </a:cubicBezTo>
                  <a:cubicBezTo>
                    <a:pt x="219" y="511"/>
                    <a:pt x="340" y="462"/>
                    <a:pt x="462" y="414"/>
                  </a:cubicBezTo>
                  <a:cubicBezTo>
                    <a:pt x="462" y="414"/>
                    <a:pt x="462" y="389"/>
                    <a:pt x="486" y="389"/>
                  </a:cubicBezTo>
                  <a:cubicBezTo>
                    <a:pt x="510" y="292"/>
                    <a:pt x="559" y="195"/>
                    <a:pt x="607" y="98"/>
                  </a:cubicBezTo>
                  <a:close/>
                  <a:moveTo>
                    <a:pt x="607" y="1"/>
                  </a:moveTo>
                  <a:cubicBezTo>
                    <a:pt x="583" y="1"/>
                    <a:pt x="535" y="1"/>
                    <a:pt x="389" y="341"/>
                  </a:cubicBezTo>
                  <a:cubicBezTo>
                    <a:pt x="24" y="487"/>
                    <a:pt x="0" y="560"/>
                    <a:pt x="0" y="560"/>
                  </a:cubicBezTo>
                  <a:cubicBezTo>
                    <a:pt x="0" y="584"/>
                    <a:pt x="0" y="608"/>
                    <a:pt x="0" y="608"/>
                  </a:cubicBezTo>
                  <a:cubicBezTo>
                    <a:pt x="0" y="632"/>
                    <a:pt x="49" y="657"/>
                    <a:pt x="364" y="730"/>
                  </a:cubicBezTo>
                  <a:cubicBezTo>
                    <a:pt x="462" y="1118"/>
                    <a:pt x="510" y="1118"/>
                    <a:pt x="535" y="1118"/>
                  </a:cubicBezTo>
                  <a:lnTo>
                    <a:pt x="559" y="1118"/>
                  </a:lnTo>
                  <a:cubicBezTo>
                    <a:pt x="583" y="1118"/>
                    <a:pt x="607" y="1118"/>
                    <a:pt x="777" y="754"/>
                  </a:cubicBezTo>
                  <a:cubicBezTo>
                    <a:pt x="875" y="705"/>
                    <a:pt x="996" y="681"/>
                    <a:pt x="1093" y="608"/>
                  </a:cubicBezTo>
                  <a:cubicBezTo>
                    <a:pt x="1118" y="608"/>
                    <a:pt x="1118" y="584"/>
                    <a:pt x="1118" y="560"/>
                  </a:cubicBezTo>
                  <a:cubicBezTo>
                    <a:pt x="1118" y="511"/>
                    <a:pt x="1045" y="487"/>
                    <a:pt x="875" y="414"/>
                  </a:cubicBezTo>
                  <a:lnTo>
                    <a:pt x="753" y="389"/>
                  </a:lnTo>
                  <a:cubicBezTo>
                    <a:pt x="753" y="341"/>
                    <a:pt x="729" y="317"/>
                    <a:pt x="729" y="268"/>
                  </a:cubicBezTo>
                  <a:cubicBezTo>
                    <a:pt x="729" y="171"/>
                    <a:pt x="680" y="98"/>
                    <a:pt x="656" y="25"/>
                  </a:cubicBezTo>
                  <a:cubicBezTo>
                    <a:pt x="632" y="1"/>
                    <a:pt x="632" y="1"/>
                    <a:pt x="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29" name="Google Shape;1529;p33"/>
            <p:cNvSpPr/>
            <p:nvPr/>
          </p:nvSpPr>
          <p:spPr>
            <a:xfrm rot="-1688081">
              <a:off x="8403840" y="292330"/>
              <a:ext cx="164354" cy="141707"/>
            </a:xfrm>
            <a:custGeom>
              <a:avLst/>
              <a:gdLst/>
              <a:ahLst/>
              <a:cxnLst/>
              <a:rect l="l" t="t" r="r" b="b"/>
              <a:pathLst>
                <a:path w="827" h="713" extrusionOk="0">
                  <a:moveTo>
                    <a:pt x="462" y="105"/>
                  </a:moveTo>
                  <a:cubicBezTo>
                    <a:pt x="802" y="105"/>
                    <a:pt x="802" y="615"/>
                    <a:pt x="462" y="615"/>
                  </a:cubicBezTo>
                  <a:cubicBezTo>
                    <a:pt x="317" y="591"/>
                    <a:pt x="219" y="494"/>
                    <a:pt x="219" y="348"/>
                  </a:cubicBezTo>
                  <a:cubicBezTo>
                    <a:pt x="219" y="202"/>
                    <a:pt x="341" y="105"/>
                    <a:pt x="462" y="105"/>
                  </a:cubicBezTo>
                  <a:close/>
                  <a:moveTo>
                    <a:pt x="481" y="1"/>
                  </a:moveTo>
                  <a:cubicBezTo>
                    <a:pt x="392" y="1"/>
                    <a:pt x="299" y="33"/>
                    <a:pt x="219" y="105"/>
                  </a:cubicBezTo>
                  <a:cubicBezTo>
                    <a:pt x="1" y="324"/>
                    <a:pt x="171" y="688"/>
                    <a:pt x="462" y="712"/>
                  </a:cubicBezTo>
                  <a:cubicBezTo>
                    <a:pt x="657" y="712"/>
                    <a:pt x="827" y="542"/>
                    <a:pt x="827" y="348"/>
                  </a:cubicBezTo>
                  <a:cubicBezTo>
                    <a:pt x="827" y="136"/>
                    <a:pt x="663" y="1"/>
                    <a:pt x="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0" name="Google Shape;1530;p33"/>
            <p:cNvSpPr/>
            <p:nvPr/>
          </p:nvSpPr>
          <p:spPr>
            <a:xfrm rot="-1688081">
              <a:off x="7886315" y="509903"/>
              <a:ext cx="222384" cy="213454"/>
            </a:xfrm>
            <a:custGeom>
              <a:avLst/>
              <a:gdLst/>
              <a:ahLst/>
              <a:cxnLst/>
              <a:rect l="l" t="t" r="r" b="b"/>
              <a:pathLst>
                <a:path w="1119" h="1074" extrusionOk="0">
                  <a:moveTo>
                    <a:pt x="681" y="441"/>
                  </a:moveTo>
                  <a:cubicBezTo>
                    <a:pt x="681" y="441"/>
                    <a:pt x="681" y="441"/>
                    <a:pt x="681" y="466"/>
                  </a:cubicBezTo>
                  <a:cubicBezTo>
                    <a:pt x="681" y="466"/>
                    <a:pt x="657" y="490"/>
                    <a:pt x="584" y="490"/>
                  </a:cubicBezTo>
                  <a:cubicBezTo>
                    <a:pt x="608" y="466"/>
                    <a:pt x="632" y="441"/>
                    <a:pt x="657" y="441"/>
                  </a:cubicBezTo>
                  <a:close/>
                  <a:moveTo>
                    <a:pt x="384" y="97"/>
                  </a:moveTo>
                  <a:cubicBezTo>
                    <a:pt x="401" y="97"/>
                    <a:pt x="420" y="98"/>
                    <a:pt x="438" y="101"/>
                  </a:cubicBezTo>
                  <a:cubicBezTo>
                    <a:pt x="559" y="101"/>
                    <a:pt x="681" y="126"/>
                    <a:pt x="778" y="150"/>
                  </a:cubicBezTo>
                  <a:cubicBezTo>
                    <a:pt x="924" y="199"/>
                    <a:pt x="1021" y="369"/>
                    <a:pt x="972" y="514"/>
                  </a:cubicBezTo>
                  <a:cubicBezTo>
                    <a:pt x="924" y="733"/>
                    <a:pt x="705" y="976"/>
                    <a:pt x="559" y="976"/>
                  </a:cubicBezTo>
                  <a:lnTo>
                    <a:pt x="511" y="976"/>
                  </a:lnTo>
                  <a:cubicBezTo>
                    <a:pt x="414" y="879"/>
                    <a:pt x="438" y="733"/>
                    <a:pt x="511" y="612"/>
                  </a:cubicBezTo>
                  <a:cubicBezTo>
                    <a:pt x="608" y="587"/>
                    <a:pt x="754" y="563"/>
                    <a:pt x="778" y="490"/>
                  </a:cubicBezTo>
                  <a:cubicBezTo>
                    <a:pt x="802" y="441"/>
                    <a:pt x="778" y="393"/>
                    <a:pt x="754" y="369"/>
                  </a:cubicBezTo>
                  <a:cubicBezTo>
                    <a:pt x="730" y="344"/>
                    <a:pt x="705" y="344"/>
                    <a:pt x="681" y="344"/>
                  </a:cubicBezTo>
                  <a:cubicBezTo>
                    <a:pt x="608" y="344"/>
                    <a:pt x="535" y="417"/>
                    <a:pt x="462" y="514"/>
                  </a:cubicBezTo>
                  <a:cubicBezTo>
                    <a:pt x="441" y="519"/>
                    <a:pt x="419" y="521"/>
                    <a:pt x="398" y="521"/>
                  </a:cubicBezTo>
                  <a:cubicBezTo>
                    <a:pt x="299" y="521"/>
                    <a:pt x="202" y="477"/>
                    <a:pt x="122" y="417"/>
                  </a:cubicBezTo>
                  <a:cubicBezTo>
                    <a:pt x="98" y="369"/>
                    <a:pt x="98" y="344"/>
                    <a:pt x="122" y="296"/>
                  </a:cubicBezTo>
                  <a:cubicBezTo>
                    <a:pt x="165" y="168"/>
                    <a:pt x="263" y="97"/>
                    <a:pt x="384" y="97"/>
                  </a:cubicBezTo>
                  <a:close/>
                  <a:moveTo>
                    <a:pt x="386" y="1"/>
                  </a:moveTo>
                  <a:cubicBezTo>
                    <a:pt x="230" y="1"/>
                    <a:pt x="69" y="97"/>
                    <a:pt x="25" y="271"/>
                  </a:cubicBezTo>
                  <a:cubicBezTo>
                    <a:pt x="1" y="344"/>
                    <a:pt x="1" y="417"/>
                    <a:pt x="49" y="466"/>
                  </a:cubicBezTo>
                  <a:cubicBezTo>
                    <a:pt x="147" y="563"/>
                    <a:pt x="292" y="612"/>
                    <a:pt x="414" y="612"/>
                  </a:cubicBezTo>
                  <a:cubicBezTo>
                    <a:pt x="341" y="733"/>
                    <a:pt x="341" y="927"/>
                    <a:pt x="462" y="1049"/>
                  </a:cubicBezTo>
                  <a:cubicBezTo>
                    <a:pt x="487" y="1073"/>
                    <a:pt x="511" y="1073"/>
                    <a:pt x="559" y="1073"/>
                  </a:cubicBezTo>
                  <a:cubicBezTo>
                    <a:pt x="754" y="1073"/>
                    <a:pt x="1021" y="782"/>
                    <a:pt x="1070" y="539"/>
                  </a:cubicBezTo>
                  <a:cubicBezTo>
                    <a:pt x="1118" y="320"/>
                    <a:pt x="997" y="126"/>
                    <a:pt x="827" y="77"/>
                  </a:cubicBezTo>
                  <a:cubicBezTo>
                    <a:pt x="705" y="29"/>
                    <a:pt x="584" y="4"/>
                    <a:pt x="438" y="4"/>
                  </a:cubicBezTo>
                  <a:cubicBezTo>
                    <a:pt x="421" y="2"/>
                    <a:pt x="403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1" name="Google Shape;1531;p33"/>
            <p:cNvSpPr/>
            <p:nvPr/>
          </p:nvSpPr>
          <p:spPr>
            <a:xfrm rot="-1688081">
              <a:off x="7968779" y="265401"/>
              <a:ext cx="217416" cy="213057"/>
            </a:xfrm>
            <a:custGeom>
              <a:avLst/>
              <a:gdLst/>
              <a:ahLst/>
              <a:cxnLst/>
              <a:rect l="l" t="t" r="r" b="b"/>
              <a:pathLst>
                <a:path w="1094" h="1072" extrusionOk="0">
                  <a:moveTo>
                    <a:pt x="484" y="620"/>
                  </a:moveTo>
                  <a:cubicBezTo>
                    <a:pt x="474" y="660"/>
                    <a:pt x="413" y="681"/>
                    <a:pt x="413" y="681"/>
                  </a:cubicBezTo>
                  <a:cubicBezTo>
                    <a:pt x="433" y="641"/>
                    <a:pt x="452" y="634"/>
                    <a:pt x="484" y="620"/>
                  </a:cubicBezTo>
                  <a:close/>
                  <a:moveTo>
                    <a:pt x="480" y="88"/>
                  </a:moveTo>
                  <a:cubicBezTo>
                    <a:pt x="512" y="88"/>
                    <a:pt x="542" y="105"/>
                    <a:pt x="559" y="122"/>
                  </a:cubicBezTo>
                  <a:cubicBezTo>
                    <a:pt x="607" y="243"/>
                    <a:pt x="607" y="365"/>
                    <a:pt x="559" y="486"/>
                  </a:cubicBezTo>
                  <a:cubicBezTo>
                    <a:pt x="462" y="486"/>
                    <a:pt x="389" y="535"/>
                    <a:pt x="340" y="608"/>
                  </a:cubicBezTo>
                  <a:cubicBezTo>
                    <a:pt x="316" y="632"/>
                    <a:pt x="316" y="681"/>
                    <a:pt x="340" y="681"/>
                  </a:cubicBezTo>
                  <a:cubicBezTo>
                    <a:pt x="365" y="729"/>
                    <a:pt x="389" y="753"/>
                    <a:pt x="437" y="753"/>
                  </a:cubicBezTo>
                  <a:cubicBezTo>
                    <a:pt x="535" y="753"/>
                    <a:pt x="607" y="632"/>
                    <a:pt x="632" y="559"/>
                  </a:cubicBezTo>
                  <a:lnTo>
                    <a:pt x="778" y="559"/>
                  </a:lnTo>
                  <a:cubicBezTo>
                    <a:pt x="790" y="555"/>
                    <a:pt x="804" y="553"/>
                    <a:pt x="818" y="553"/>
                  </a:cubicBezTo>
                  <a:cubicBezTo>
                    <a:pt x="883" y="553"/>
                    <a:pt x="956" y="596"/>
                    <a:pt x="996" y="656"/>
                  </a:cubicBezTo>
                  <a:cubicBezTo>
                    <a:pt x="996" y="681"/>
                    <a:pt x="996" y="729"/>
                    <a:pt x="972" y="753"/>
                  </a:cubicBezTo>
                  <a:cubicBezTo>
                    <a:pt x="850" y="899"/>
                    <a:pt x="656" y="972"/>
                    <a:pt x="462" y="972"/>
                  </a:cubicBezTo>
                  <a:cubicBezTo>
                    <a:pt x="449" y="974"/>
                    <a:pt x="437" y="975"/>
                    <a:pt x="424" y="975"/>
                  </a:cubicBezTo>
                  <a:cubicBezTo>
                    <a:pt x="268" y="975"/>
                    <a:pt x="122" y="838"/>
                    <a:pt x="122" y="681"/>
                  </a:cubicBezTo>
                  <a:cubicBezTo>
                    <a:pt x="97" y="511"/>
                    <a:pt x="146" y="316"/>
                    <a:pt x="243" y="170"/>
                  </a:cubicBezTo>
                  <a:cubicBezTo>
                    <a:pt x="292" y="122"/>
                    <a:pt x="365" y="98"/>
                    <a:pt x="437" y="98"/>
                  </a:cubicBezTo>
                  <a:cubicBezTo>
                    <a:pt x="452" y="90"/>
                    <a:pt x="466" y="88"/>
                    <a:pt x="480" y="88"/>
                  </a:cubicBezTo>
                  <a:close/>
                  <a:moveTo>
                    <a:pt x="437" y="0"/>
                  </a:moveTo>
                  <a:cubicBezTo>
                    <a:pt x="340" y="0"/>
                    <a:pt x="243" y="49"/>
                    <a:pt x="170" y="122"/>
                  </a:cubicBezTo>
                  <a:cubicBezTo>
                    <a:pt x="49" y="292"/>
                    <a:pt x="0" y="511"/>
                    <a:pt x="24" y="705"/>
                  </a:cubicBezTo>
                  <a:cubicBezTo>
                    <a:pt x="24" y="910"/>
                    <a:pt x="195" y="1072"/>
                    <a:pt x="396" y="1072"/>
                  </a:cubicBezTo>
                  <a:cubicBezTo>
                    <a:pt x="410" y="1072"/>
                    <a:pt x="423" y="1071"/>
                    <a:pt x="437" y="1069"/>
                  </a:cubicBezTo>
                  <a:cubicBezTo>
                    <a:pt x="656" y="1069"/>
                    <a:pt x="875" y="972"/>
                    <a:pt x="1045" y="826"/>
                  </a:cubicBezTo>
                  <a:cubicBezTo>
                    <a:pt x="1069" y="753"/>
                    <a:pt x="1093" y="705"/>
                    <a:pt x="1069" y="632"/>
                  </a:cubicBezTo>
                  <a:cubicBezTo>
                    <a:pt x="1006" y="548"/>
                    <a:pt x="906" y="482"/>
                    <a:pt x="801" y="482"/>
                  </a:cubicBezTo>
                  <a:cubicBezTo>
                    <a:pt x="785" y="482"/>
                    <a:pt x="769" y="483"/>
                    <a:pt x="753" y="486"/>
                  </a:cubicBezTo>
                  <a:lnTo>
                    <a:pt x="656" y="486"/>
                  </a:lnTo>
                  <a:cubicBezTo>
                    <a:pt x="705" y="365"/>
                    <a:pt x="680" y="219"/>
                    <a:pt x="632" y="98"/>
                  </a:cubicBezTo>
                  <a:cubicBezTo>
                    <a:pt x="583" y="49"/>
                    <a:pt x="510" y="0"/>
                    <a:pt x="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2" name="Google Shape;1532;p33"/>
            <p:cNvSpPr/>
            <p:nvPr/>
          </p:nvSpPr>
          <p:spPr>
            <a:xfrm rot="-1688081">
              <a:off x="8097363" y="456906"/>
              <a:ext cx="198138" cy="172512"/>
            </a:xfrm>
            <a:custGeom>
              <a:avLst/>
              <a:gdLst/>
              <a:ahLst/>
              <a:cxnLst/>
              <a:rect l="l" t="t" r="r" b="b"/>
              <a:pathLst>
                <a:path w="997" h="868" extrusionOk="0">
                  <a:moveTo>
                    <a:pt x="405" y="1"/>
                  </a:moveTo>
                  <a:cubicBezTo>
                    <a:pt x="214" y="1"/>
                    <a:pt x="67" y="97"/>
                    <a:pt x="49" y="168"/>
                  </a:cubicBezTo>
                  <a:cubicBezTo>
                    <a:pt x="0" y="363"/>
                    <a:pt x="49" y="557"/>
                    <a:pt x="195" y="703"/>
                  </a:cubicBezTo>
                  <a:cubicBezTo>
                    <a:pt x="350" y="801"/>
                    <a:pt x="529" y="867"/>
                    <a:pt x="667" y="867"/>
                  </a:cubicBezTo>
                  <a:cubicBezTo>
                    <a:pt x="767" y="867"/>
                    <a:pt x="844" y="833"/>
                    <a:pt x="875" y="751"/>
                  </a:cubicBezTo>
                  <a:cubicBezTo>
                    <a:pt x="996" y="484"/>
                    <a:pt x="875" y="168"/>
                    <a:pt x="632" y="47"/>
                  </a:cubicBezTo>
                  <a:cubicBezTo>
                    <a:pt x="553" y="14"/>
                    <a:pt x="476" y="1"/>
                    <a:pt x="4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3" name="Google Shape;1533;p33"/>
            <p:cNvSpPr/>
            <p:nvPr/>
          </p:nvSpPr>
          <p:spPr>
            <a:xfrm rot="-1688081">
              <a:off x="8096253" y="485759"/>
              <a:ext cx="92014" cy="96790"/>
            </a:xfrm>
            <a:custGeom>
              <a:avLst/>
              <a:gdLst/>
              <a:ahLst/>
              <a:cxnLst/>
              <a:rect l="l" t="t" r="r" b="b"/>
              <a:pathLst>
                <a:path w="463" h="487" extrusionOk="0">
                  <a:moveTo>
                    <a:pt x="462" y="0"/>
                  </a:moveTo>
                  <a:lnTo>
                    <a:pt x="1" y="486"/>
                  </a:lnTo>
                  <a:cubicBezTo>
                    <a:pt x="1" y="486"/>
                    <a:pt x="438" y="98"/>
                    <a:pt x="4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4" name="Google Shape;1534;p33"/>
            <p:cNvSpPr/>
            <p:nvPr/>
          </p:nvSpPr>
          <p:spPr>
            <a:xfrm rot="-1688081">
              <a:off x="8086573" y="475658"/>
              <a:ext cx="111093" cy="116466"/>
            </a:xfrm>
            <a:custGeom>
              <a:avLst/>
              <a:gdLst/>
              <a:ahLst/>
              <a:cxnLst/>
              <a:rect l="l" t="t" r="r" b="b"/>
              <a:pathLst>
                <a:path w="559" h="586" extrusionOk="0">
                  <a:moveTo>
                    <a:pt x="504" y="1"/>
                  </a:moveTo>
                  <a:cubicBezTo>
                    <a:pt x="487" y="1"/>
                    <a:pt x="471" y="9"/>
                    <a:pt x="462" y="27"/>
                  </a:cubicBezTo>
                  <a:cubicBezTo>
                    <a:pt x="340" y="197"/>
                    <a:pt x="195" y="367"/>
                    <a:pt x="25" y="489"/>
                  </a:cubicBezTo>
                  <a:cubicBezTo>
                    <a:pt x="0" y="513"/>
                    <a:pt x="0" y="537"/>
                    <a:pt x="25" y="562"/>
                  </a:cubicBezTo>
                  <a:cubicBezTo>
                    <a:pt x="25" y="562"/>
                    <a:pt x="49" y="562"/>
                    <a:pt x="49" y="586"/>
                  </a:cubicBezTo>
                  <a:cubicBezTo>
                    <a:pt x="73" y="562"/>
                    <a:pt x="73" y="562"/>
                    <a:pt x="73" y="562"/>
                  </a:cubicBezTo>
                  <a:cubicBezTo>
                    <a:pt x="267" y="416"/>
                    <a:pt x="413" y="246"/>
                    <a:pt x="559" y="51"/>
                  </a:cubicBezTo>
                  <a:cubicBezTo>
                    <a:pt x="559" y="21"/>
                    <a:pt x="531" y="1"/>
                    <a:pt x="5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5" name="Google Shape;1535;p33"/>
            <p:cNvSpPr/>
            <p:nvPr/>
          </p:nvSpPr>
          <p:spPr>
            <a:xfrm rot="-1688081">
              <a:off x="8145749" y="485303"/>
              <a:ext cx="101553" cy="116068"/>
            </a:xfrm>
            <a:custGeom>
              <a:avLst/>
              <a:gdLst/>
              <a:ahLst/>
              <a:cxnLst/>
              <a:rect l="l" t="t" r="r" b="b"/>
              <a:pathLst>
                <a:path w="511" h="584" extrusionOk="0">
                  <a:moveTo>
                    <a:pt x="510" y="1"/>
                  </a:moveTo>
                  <a:lnTo>
                    <a:pt x="0" y="584"/>
                  </a:lnTo>
                  <a:cubicBezTo>
                    <a:pt x="194" y="390"/>
                    <a:pt x="365" y="195"/>
                    <a:pt x="5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6" name="Google Shape;1536;p33"/>
            <p:cNvSpPr/>
            <p:nvPr/>
          </p:nvSpPr>
          <p:spPr>
            <a:xfrm rot="-1688081">
              <a:off x="8132238" y="479541"/>
              <a:ext cx="125600" cy="132564"/>
            </a:xfrm>
            <a:custGeom>
              <a:avLst/>
              <a:gdLst/>
              <a:ahLst/>
              <a:cxnLst/>
              <a:rect l="l" t="t" r="r" b="b"/>
              <a:pathLst>
                <a:path w="632" h="667" extrusionOk="0">
                  <a:moveTo>
                    <a:pt x="563" y="1"/>
                  </a:moveTo>
                  <a:cubicBezTo>
                    <a:pt x="547" y="1"/>
                    <a:pt x="535" y="18"/>
                    <a:pt x="535" y="35"/>
                  </a:cubicBezTo>
                  <a:cubicBezTo>
                    <a:pt x="389" y="254"/>
                    <a:pt x="219" y="448"/>
                    <a:pt x="25" y="594"/>
                  </a:cubicBezTo>
                  <a:cubicBezTo>
                    <a:pt x="0" y="618"/>
                    <a:pt x="0" y="642"/>
                    <a:pt x="25" y="667"/>
                  </a:cubicBezTo>
                  <a:lnTo>
                    <a:pt x="97" y="667"/>
                  </a:lnTo>
                  <a:cubicBezTo>
                    <a:pt x="292" y="496"/>
                    <a:pt x="486" y="278"/>
                    <a:pt x="632" y="59"/>
                  </a:cubicBezTo>
                  <a:cubicBezTo>
                    <a:pt x="632" y="35"/>
                    <a:pt x="608" y="11"/>
                    <a:pt x="583" y="11"/>
                  </a:cubicBezTo>
                  <a:cubicBezTo>
                    <a:pt x="576" y="3"/>
                    <a:pt x="569" y="1"/>
                    <a:pt x="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7" name="Google Shape;1537;p33"/>
            <p:cNvSpPr/>
            <p:nvPr/>
          </p:nvSpPr>
          <p:spPr>
            <a:xfrm rot="-1688081">
              <a:off x="7848968" y="476562"/>
              <a:ext cx="144878" cy="57040"/>
            </a:xfrm>
            <a:custGeom>
              <a:avLst/>
              <a:gdLst/>
              <a:ahLst/>
              <a:cxnLst/>
              <a:rect l="l" t="t" r="r" b="b"/>
              <a:pathLst>
                <a:path w="729" h="287" extrusionOk="0">
                  <a:moveTo>
                    <a:pt x="254" y="0"/>
                  </a:moveTo>
                  <a:cubicBezTo>
                    <a:pt x="184" y="0"/>
                    <a:pt x="114" y="14"/>
                    <a:pt x="49" y="43"/>
                  </a:cubicBezTo>
                  <a:cubicBezTo>
                    <a:pt x="0" y="68"/>
                    <a:pt x="25" y="140"/>
                    <a:pt x="73" y="140"/>
                  </a:cubicBezTo>
                  <a:cubicBezTo>
                    <a:pt x="133" y="118"/>
                    <a:pt x="196" y="107"/>
                    <a:pt x="258" y="107"/>
                  </a:cubicBezTo>
                  <a:cubicBezTo>
                    <a:pt x="396" y="107"/>
                    <a:pt x="531" y="161"/>
                    <a:pt x="632" y="262"/>
                  </a:cubicBezTo>
                  <a:cubicBezTo>
                    <a:pt x="656" y="286"/>
                    <a:pt x="656" y="286"/>
                    <a:pt x="680" y="286"/>
                  </a:cubicBezTo>
                  <a:lnTo>
                    <a:pt x="705" y="286"/>
                  </a:lnTo>
                  <a:cubicBezTo>
                    <a:pt x="729" y="262"/>
                    <a:pt x="729" y="213"/>
                    <a:pt x="705" y="213"/>
                  </a:cubicBezTo>
                  <a:cubicBezTo>
                    <a:pt x="585" y="77"/>
                    <a:pt x="418" y="0"/>
                    <a:pt x="2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8" name="Google Shape;1538;p33"/>
            <p:cNvSpPr/>
            <p:nvPr/>
          </p:nvSpPr>
          <p:spPr>
            <a:xfrm rot="-1688081">
              <a:off x="8202326" y="503855"/>
              <a:ext cx="77308" cy="91821"/>
            </a:xfrm>
            <a:custGeom>
              <a:avLst/>
              <a:gdLst/>
              <a:ahLst/>
              <a:cxnLst/>
              <a:rect l="l" t="t" r="r" b="b"/>
              <a:pathLst>
                <a:path w="389" h="462" extrusionOk="0">
                  <a:moveTo>
                    <a:pt x="389" y="0"/>
                  </a:moveTo>
                  <a:lnTo>
                    <a:pt x="0" y="462"/>
                  </a:lnTo>
                  <a:cubicBezTo>
                    <a:pt x="0" y="462"/>
                    <a:pt x="364" y="146"/>
                    <a:pt x="3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39" name="Google Shape;1539;p33"/>
            <p:cNvSpPr/>
            <p:nvPr/>
          </p:nvSpPr>
          <p:spPr>
            <a:xfrm rot="-1688081">
              <a:off x="8187819" y="494119"/>
              <a:ext cx="101553" cy="112491"/>
            </a:xfrm>
            <a:custGeom>
              <a:avLst/>
              <a:gdLst/>
              <a:ahLst/>
              <a:cxnLst/>
              <a:rect l="l" t="t" r="r" b="b"/>
              <a:pathLst>
                <a:path w="511" h="566" extrusionOk="0">
                  <a:moveTo>
                    <a:pt x="462" y="1"/>
                  </a:moveTo>
                  <a:cubicBezTo>
                    <a:pt x="444" y="1"/>
                    <a:pt x="425" y="19"/>
                    <a:pt x="413" y="55"/>
                  </a:cubicBezTo>
                  <a:cubicBezTo>
                    <a:pt x="389" y="152"/>
                    <a:pt x="170" y="371"/>
                    <a:pt x="24" y="468"/>
                  </a:cubicBezTo>
                  <a:cubicBezTo>
                    <a:pt x="0" y="493"/>
                    <a:pt x="0" y="517"/>
                    <a:pt x="24" y="541"/>
                  </a:cubicBezTo>
                  <a:cubicBezTo>
                    <a:pt x="24" y="541"/>
                    <a:pt x="49" y="565"/>
                    <a:pt x="73" y="565"/>
                  </a:cubicBezTo>
                  <a:cubicBezTo>
                    <a:pt x="73" y="565"/>
                    <a:pt x="73" y="541"/>
                    <a:pt x="73" y="541"/>
                  </a:cubicBezTo>
                  <a:cubicBezTo>
                    <a:pt x="122" y="493"/>
                    <a:pt x="486" y="225"/>
                    <a:pt x="510" y="55"/>
                  </a:cubicBezTo>
                  <a:cubicBezTo>
                    <a:pt x="498" y="19"/>
                    <a:pt x="480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0" name="Google Shape;1540;p33"/>
            <p:cNvSpPr/>
            <p:nvPr/>
          </p:nvSpPr>
          <p:spPr>
            <a:xfrm rot="-1688081">
              <a:off x="7905638" y="365861"/>
              <a:ext cx="77507" cy="138924"/>
            </a:xfrm>
            <a:custGeom>
              <a:avLst/>
              <a:gdLst/>
              <a:ahLst/>
              <a:cxnLst/>
              <a:rect l="l" t="t" r="r" b="b"/>
              <a:pathLst>
                <a:path w="390" h="699" extrusionOk="0">
                  <a:moveTo>
                    <a:pt x="158" y="0"/>
                  </a:moveTo>
                  <a:cubicBezTo>
                    <a:pt x="146" y="0"/>
                    <a:pt x="134" y="6"/>
                    <a:pt x="122" y="18"/>
                  </a:cubicBezTo>
                  <a:cubicBezTo>
                    <a:pt x="0" y="237"/>
                    <a:pt x="98" y="529"/>
                    <a:pt x="292" y="699"/>
                  </a:cubicBezTo>
                  <a:lnTo>
                    <a:pt x="365" y="699"/>
                  </a:lnTo>
                  <a:cubicBezTo>
                    <a:pt x="389" y="674"/>
                    <a:pt x="389" y="650"/>
                    <a:pt x="365" y="626"/>
                  </a:cubicBezTo>
                  <a:cubicBezTo>
                    <a:pt x="171" y="504"/>
                    <a:pt x="122" y="261"/>
                    <a:pt x="195" y="67"/>
                  </a:cubicBezTo>
                  <a:cubicBezTo>
                    <a:pt x="219" y="43"/>
                    <a:pt x="219" y="18"/>
                    <a:pt x="195" y="18"/>
                  </a:cubicBezTo>
                  <a:cubicBezTo>
                    <a:pt x="183" y="6"/>
                    <a:pt x="171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1" name="Google Shape;1541;p33"/>
            <p:cNvSpPr/>
            <p:nvPr/>
          </p:nvSpPr>
          <p:spPr>
            <a:xfrm rot="-1688081">
              <a:off x="8626261" y="406849"/>
              <a:ext cx="367262" cy="1041832"/>
            </a:xfrm>
            <a:custGeom>
              <a:avLst/>
              <a:gdLst/>
              <a:ahLst/>
              <a:cxnLst/>
              <a:rect l="l" t="t" r="r" b="b"/>
              <a:pathLst>
                <a:path w="1848" h="5242" extrusionOk="0">
                  <a:moveTo>
                    <a:pt x="156" y="1"/>
                  </a:moveTo>
                  <a:cubicBezTo>
                    <a:pt x="122" y="1"/>
                    <a:pt x="86" y="7"/>
                    <a:pt x="49" y="19"/>
                  </a:cubicBezTo>
                  <a:cubicBezTo>
                    <a:pt x="25" y="19"/>
                    <a:pt x="1" y="43"/>
                    <a:pt x="1" y="68"/>
                  </a:cubicBezTo>
                  <a:cubicBezTo>
                    <a:pt x="25" y="92"/>
                    <a:pt x="25" y="116"/>
                    <a:pt x="49" y="116"/>
                  </a:cubicBezTo>
                  <a:lnTo>
                    <a:pt x="74" y="92"/>
                  </a:lnTo>
                  <a:lnTo>
                    <a:pt x="244" y="92"/>
                  </a:lnTo>
                  <a:cubicBezTo>
                    <a:pt x="251" y="99"/>
                    <a:pt x="258" y="102"/>
                    <a:pt x="265" y="102"/>
                  </a:cubicBezTo>
                  <a:cubicBezTo>
                    <a:pt x="280" y="102"/>
                    <a:pt x="292" y="85"/>
                    <a:pt x="292" y="68"/>
                  </a:cubicBezTo>
                  <a:cubicBezTo>
                    <a:pt x="292" y="43"/>
                    <a:pt x="268" y="19"/>
                    <a:pt x="244" y="19"/>
                  </a:cubicBezTo>
                  <a:cubicBezTo>
                    <a:pt x="220" y="7"/>
                    <a:pt x="189" y="1"/>
                    <a:pt x="156" y="1"/>
                  </a:cubicBezTo>
                  <a:close/>
                  <a:moveTo>
                    <a:pt x="438" y="43"/>
                  </a:moveTo>
                  <a:cubicBezTo>
                    <a:pt x="414" y="43"/>
                    <a:pt x="390" y="68"/>
                    <a:pt x="390" y="92"/>
                  </a:cubicBezTo>
                  <a:cubicBezTo>
                    <a:pt x="390" y="116"/>
                    <a:pt x="390" y="141"/>
                    <a:pt x="414" y="141"/>
                  </a:cubicBezTo>
                  <a:cubicBezTo>
                    <a:pt x="487" y="165"/>
                    <a:pt x="535" y="165"/>
                    <a:pt x="584" y="189"/>
                  </a:cubicBezTo>
                  <a:lnTo>
                    <a:pt x="608" y="189"/>
                  </a:lnTo>
                  <a:cubicBezTo>
                    <a:pt x="632" y="189"/>
                    <a:pt x="632" y="189"/>
                    <a:pt x="657" y="165"/>
                  </a:cubicBezTo>
                  <a:cubicBezTo>
                    <a:pt x="657" y="141"/>
                    <a:pt x="657" y="116"/>
                    <a:pt x="632" y="116"/>
                  </a:cubicBezTo>
                  <a:cubicBezTo>
                    <a:pt x="560" y="92"/>
                    <a:pt x="511" y="68"/>
                    <a:pt x="438" y="43"/>
                  </a:cubicBezTo>
                  <a:close/>
                  <a:moveTo>
                    <a:pt x="778" y="195"/>
                  </a:moveTo>
                  <a:cubicBezTo>
                    <a:pt x="766" y="195"/>
                    <a:pt x="754" y="201"/>
                    <a:pt x="754" y="213"/>
                  </a:cubicBezTo>
                  <a:cubicBezTo>
                    <a:pt x="730" y="238"/>
                    <a:pt x="730" y="262"/>
                    <a:pt x="754" y="286"/>
                  </a:cubicBezTo>
                  <a:cubicBezTo>
                    <a:pt x="803" y="311"/>
                    <a:pt x="851" y="359"/>
                    <a:pt x="875" y="384"/>
                  </a:cubicBezTo>
                  <a:cubicBezTo>
                    <a:pt x="900" y="408"/>
                    <a:pt x="900" y="408"/>
                    <a:pt x="924" y="408"/>
                  </a:cubicBezTo>
                  <a:lnTo>
                    <a:pt x="973" y="408"/>
                  </a:lnTo>
                  <a:cubicBezTo>
                    <a:pt x="973" y="384"/>
                    <a:pt x="973" y="359"/>
                    <a:pt x="973" y="335"/>
                  </a:cubicBezTo>
                  <a:cubicBezTo>
                    <a:pt x="924" y="286"/>
                    <a:pt x="875" y="238"/>
                    <a:pt x="803" y="213"/>
                  </a:cubicBezTo>
                  <a:cubicBezTo>
                    <a:pt x="803" y="201"/>
                    <a:pt x="790" y="195"/>
                    <a:pt x="778" y="195"/>
                  </a:cubicBezTo>
                  <a:close/>
                  <a:moveTo>
                    <a:pt x="1033" y="438"/>
                  </a:moveTo>
                  <a:cubicBezTo>
                    <a:pt x="1021" y="438"/>
                    <a:pt x="1009" y="444"/>
                    <a:pt x="997" y="456"/>
                  </a:cubicBezTo>
                  <a:cubicBezTo>
                    <a:pt x="973" y="456"/>
                    <a:pt x="973" y="505"/>
                    <a:pt x="997" y="529"/>
                  </a:cubicBezTo>
                  <a:cubicBezTo>
                    <a:pt x="1021" y="578"/>
                    <a:pt x="1045" y="626"/>
                    <a:pt x="1070" y="675"/>
                  </a:cubicBezTo>
                  <a:cubicBezTo>
                    <a:pt x="1070" y="699"/>
                    <a:pt x="1094" y="724"/>
                    <a:pt x="1118" y="724"/>
                  </a:cubicBezTo>
                  <a:lnTo>
                    <a:pt x="1118" y="699"/>
                  </a:lnTo>
                  <a:cubicBezTo>
                    <a:pt x="1143" y="675"/>
                    <a:pt x="1167" y="651"/>
                    <a:pt x="1143" y="626"/>
                  </a:cubicBezTo>
                  <a:cubicBezTo>
                    <a:pt x="1118" y="578"/>
                    <a:pt x="1094" y="505"/>
                    <a:pt x="1070" y="456"/>
                  </a:cubicBezTo>
                  <a:cubicBezTo>
                    <a:pt x="1058" y="444"/>
                    <a:pt x="1045" y="438"/>
                    <a:pt x="1033" y="438"/>
                  </a:cubicBezTo>
                  <a:close/>
                  <a:moveTo>
                    <a:pt x="1143" y="796"/>
                  </a:moveTo>
                  <a:cubicBezTo>
                    <a:pt x="1118" y="821"/>
                    <a:pt x="1118" y="845"/>
                    <a:pt x="1118" y="869"/>
                  </a:cubicBezTo>
                  <a:cubicBezTo>
                    <a:pt x="1118" y="918"/>
                    <a:pt x="1143" y="991"/>
                    <a:pt x="1143" y="991"/>
                  </a:cubicBezTo>
                  <a:lnTo>
                    <a:pt x="1143" y="1039"/>
                  </a:lnTo>
                  <a:cubicBezTo>
                    <a:pt x="1143" y="1064"/>
                    <a:pt x="1167" y="1088"/>
                    <a:pt x="1191" y="1088"/>
                  </a:cubicBezTo>
                  <a:cubicBezTo>
                    <a:pt x="1215" y="1088"/>
                    <a:pt x="1240" y="1064"/>
                    <a:pt x="1240" y="1039"/>
                  </a:cubicBezTo>
                  <a:cubicBezTo>
                    <a:pt x="1240" y="1015"/>
                    <a:pt x="1240" y="1015"/>
                    <a:pt x="1240" y="991"/>
                  </a:cubicBezTo>
                  <a:cubicBezTo>
                    <a:pt x="1215" y="942"/>
                    <a:pt x="1215" y="894"/>
                    <a:pt x="1215" y="845"/>
                  </a:cubicBezTo>
                  <a:cubicBezTo>
                    <a:pt x="1191" y="821"/>
                    <a:pt x="1167" y="796"/>
                    <a:pt x="1143" y="796"/>
                  </a:cubicBezTo>
                  <a:close/>
                  <a:moveTo>
                    <a:pt x="1191" y="1185"/>
                  </a:moveTo>
                  <a:cubicBezTo>
                    <a:pt x="1167" y="1185"/>
                    <a:pt x="1143" y="1209"/>
                    <a:pt x="1143" y="1234"/>
                  </a:cubicBezTo>
                  <a:cubicBezTo>
                    <a:pt x="1143" y="1282"/>
                    <a:pt x="1143" y="1355"/>
                    <a:pt x="1118" y="1404"/>
                  </a:cubicBezTo>
                  <a:cubicBezTo>
                    <a:pt x="1118" y="1428"/>
                    <a:pt x="1143" y="1452"/>
                    <a:pt x="1167" y="1452"/>
                  </a:cubicBezTo>
                  <a:cubicBezTo>
                    <a:pt x="1191" y="1452"/>
                    <a:pt x="1215" y="1452"/>
                    <a:pt x="1215" y="1428"/>
                  </a:cubicBezTo>
                  <a:cubicBezTo>
                    <a:pt x="1215" y="1355"/>
                    <a:pt x="1240" y="1307"/>
                    <a:pt x="1240" y="1234"/>
                  </a:cubicBezTo>
                  <a:cubicBezTo>
                    <a:pt x="1240" y="1209"/>
                    <a:pt x="1215" y="1185"/>
                    <a:pt x="1191" y="1185"/>
                  </a:cubicBezTo>
                  <a:close/>
                  <a:moveTo>
                    <a:pt x="1107" y="1549"/>
                  </a:moveTo>
                  <a:cubicBezTo>
                    <a:pt x="1093" y="1549"/>
                    <a:pt x="1078" y="1557"/>
                    <a:pt x="1070" y="1574"/>
                  </a:cubicBezTo>
                  <a:cubicBezTo>
                    <a:pt x="1045" y="1622"/>
                    <a:pt x="997" y="1695"/>
                    <a:pt x="973" y="1744"/>
                  </a:cubicBezTo>
                  <a:cubicBezTo>
                    <a:pt x="948" y="1744"/>
                    <a:pt x="948" y="1792"/>
                    <a:pt x="973" y="1792"/>
                  </a:cubicBezTo>
                  <a:lnTo>
                    <a:pt x="1045" y="1792"/>
                  </a:lnTo>
                  <a:cubicBezTo>
                    <a:pt x="1094" y="1744"/>
                    <a:pt x="1118" y="1671"/>
                    <a:pt x="1143" y="1622"/>
                  </a:cubicBezTo>
                  <a:cubicBezTo>
                    <a:pt x="1158" y="1575"/>
                    <a:pt x="1133" y="1549"/>
                    <a:pt x="1107" y="1549"/>
                  </a:cubicBezTo>
                  <a:close/>
                  <a:moveTo>
                    <a:pt x="438" y="1792"/>
                  </a:moveTo>
                  <a:cubicBezTo>
                    <a:pt x="394" y="1792"/>
                    <a:pt x="390" y="1893"/>
                    <a:pt x="426" y="1893"/>
                  </a:cubicBezTo>
                  <a:cubicBezTo>
                    <a:pt x="430" y="1893"/>
                    <a:pt x="434" y="1892"/>
                    <a:pt x="438" y="1890"/>
                  </a:cubicBezTo>
                  <a:lnTo>
                    <a:pt x="632" y="1890"/>
                  </a:lnTo>
                  <a:cubicBezTo>
                    <a:pt x="657" y="1890"/>
                    <a:pt x="681" y="1890"/>
                    <a:pt x="681" y="1841"/>
                  </a:cubicBezTo>
                  <a:cubicBezTo>
                    <a:pt x="681" y="1817"/>
                    <a:pt x="657" y="1817"/>
                    <a:pt x="632" y="1792"/>
                  </a:cubicBezTo>
                  <a:close/>
                  <a:moveTo>
                    <a:pt x="244" y="1841"/>
                  </a:moveTo>
                  <a:cubicBezTo>
                    <a:pt x="171" y="1865"/>
                    <a:pt x="98" y="1914"/>
                    <a:pt x="74" y="1963"/>
                  </a:cubicBezTo>
                  <a:cubicBezTo>
                    <a:pt x="49" y="1987"/>
                    <a:pt x="49" y="2011"/>
                    <a:pt x="74" y="2011"/>
                  </a:cubicBezTo>
                  <a:cubicBezTo>
                    <a:pt x="74" y="2023"/>
                    <a:pt x="74" y="2029"/>
                    <a:pt x="77" y="2029"/>
                  </a:cubicBezTo>
                  <a:cubicBezTo>
                    <a:pt x="80" y="2029"/>
                    <a:pt x="86" y="2023"/>
                    <a:pt x="98" y="2011"/>
                  </a:cubicBezTo>
                  <a:cubicBezTo>
                    <a:pt x="98" y="2023"/>
                    <a:pt x="104" y="2029"/>
                    <a:pt x="110" y="2029"/>
                  </a:cubicBezTo>
                  <a:cubicBezTo>
                    <a:pt x="116" y="2029"/>
                    <a:pt x="122" y="2023"/>
                    <a:pt x="122" y="2011"/>
                  </a:cubicBezTo>
                  <a:cubicBezTo>
                    <a:pt x="171" y="1987"/>
                    <a:pt x="220" y="1938"/>
                    <a:pt x="268" y="1938"/>
                  </a:cubicBezTo>
                  <a:cubicBezTo>
                    <a:pt x="292" y="1938"/>
                    <a:pt x="317" y="1914"/>
                    <a:pt x="292" y="1865"/>
                  </a:cubicBezTo>
                  <a:cubicBezTo>
                    <a:pt x="292" y="1841"/>
                    <a:pt x="268" y="1841"/>
                    <a:pt x="244" y="1841"/>
                  </a:cubicBezTo>
                  <a:close/>
                  <a:moveTo>
                    <a:pt x="803" y="1841"/>
                  </a:moveTo>
                  <a:cubicBezTo>
                    <a:pt x="778" y="1841"/>
                    <a:pt x="754" y="1841"/>
                    <a:pt x="754" y="1865"/>
                  </a:cubicBezTo>
                  <a:cubicBezTo>
                    <a:pt x="754" y="1890"/>
                    <a:pt x="754" y="1914"/>
                    <a:pt x="778" y="1938"/>
                  </a:cubicBezTo>
                  <a:lnTo>
                    <a:pt x="705" y="1987"/>
                  </a:lnTo>
                  <a:cubicBezTo>
                    <a:pt x="681" y="2011"/>
                    <a:pt x="681" y="2035"/>
                    <a:pt x="705" y="2060"/>
                  </a:cubicBezTo>
                  <a:lnTo>
                    <a:pt x="754" y="2060"/>
                  </a:lnTo>
                  <a:cubicBezTo>
                    <a:pt x="754" y="2060"/>
                    <a:pt x="754" y="2060"/>
                    <a:pt x="754" y="2035"/>
                  </a:cubicBezTo>
                  <a:cubicBezTo>
                    <a:pt x="803" y="2011"/>
                    <a:pt x="827" y="1987"/>
                    <a:pt x="875" y="1938"/>
                  </a:cubicBezTo>
                  <a:lnTo>
                    <a:pt x="948" y="1963"/>
                  </a:lnTo>
                  <a:cubicBezTo>
                    <a:pt x="955" y="1970"/>
                    <a:pt x="963" y="1973"/>
                    <a:pt x="970" y="1973"/>
                  </a:cubicBezTo>
                  <a:cubicBezTo>
                    <a:pt x="987" y="1973"/>
                    <a:pt x="1004" y="1955"/>
                    <a:pt x="1021" y="1938"/>
                  </a:cubicBezTo>
                  <a:cubicBezTo>
                    <a:pt x="1021" y="1914"/>
                    <a:pt x="997" y="1890"/>
                    <a:pt x="997" y="1890"/>
                  </a:cubicBezTo>
                  <a:lnTo>
                    <a:pt x="900" y="1841"/>
                  </a:lnTo>
                  <a:close/>
                  <a:moveTo>
                    <a:pt x="1143" y="1993"/>
                  </a:moveTo>
                  <a:cubicBezTo>
                    <a:pt x="1130" y="1993"/>
                    <a:pt x="1118" y="1999"/>
                    <a:pt x="1118" y="2011"/>
                  </a:cubicBezTo>
                  <a:cubicBezTo>
                    <a:pt x="1094" y="2035"/>
                    <a:pt x="1094" y="2060"/>
                    <a:pt x="1118" y="2084"/>
                  </a:cubicBezTo>
                  <a:cubicBezTo>
                    <a:pt x="1167" y="2108"/>
                    <a:pt x="1191" y="2157"/>
                    <a:pt x="1240" y="2205"/>
                  </a:cubicBezTo>
                  <a:cubicBezTo>
                    <a:pt x="1240" y="2205"/>
                    <a:pt x="1264" y="2205"/>
                    <a:pt x="1264" y="2230"/>
                  </a:cubicBezTo>
                  <a:lnTo>
                    <a:pt x="1313" y="2230"/>
                  </a:lnTo>
                  <a:cubicBezTo>
                    <a:pt x="1337" y="2205"/>
                    <a:pt x="1337" y="2181"/>
                    <a:pt x="1313" y="2157"/>
                  </a:cubicBezTo>
                  <a:cubicBezTo>
                    <a:pt x="1264" y="2108"/>
                    <a:pt x="1215" y="2060"/>
                    <a:pt x="1167" y="2011"/>
                  </a:cubicBezTo>
                  <a:cubicBezTo>
                    <a:pt x="1167" y="1999"/>
                    <a:pt x="1155" y="1993"/>
                    <a:pt x="1143" y="1993"/>
                  </a:cubicBezTo>
                  <a:close/>
                  <a:moveTo>
                    <a:pt x="585" y="2074"/>
                  </a:moveTo>
                  <a:cubicBezTo>
                    <a:pt x="576" y="2074"/>
                    <a:pt x="567" y="2077"/>
                    <a:pt x="560" y="2084"/>
                  </a:cubicBezTo>
                  <a:cubicBezTo>
                    <a:pt x="511" y="2108"/>
                    <a:pt x="462" y="2133"/>
                    <a:pt x="414" y="2157"/>
                  </a:cubicBezTo>
                  <a:cubicBezTo>
                    <a:pt x="365" y="2157"/>
                    <a:pt x="365" y="2230"/>
                    <a:pt x="414" y="2254"/>
                  </a:cubicBezTo>
                  <a:lnTo>
                    <a:pt x="438" y="2230"/>
                  </a:lnTo>
                  <a:cubicBezTo>
                    <a:pt x="487" y="2205"/>
                    <a:pt x="560" y="2181"/>
                    <a:pt x="608" y="2157"/>
                  </a:cubicBezTo>
                  <a:cubicBezTo>
                    <a:pt x="632" y="2157"/>
                    <a:pt x="632" y="2133"/>
                    <a:pt x="632" y="2108"/>
                  </a:cubicBezTo>
                  <a:cubicBezTo>
                    <a:pt x="632" y="2091"/>
                    <a:pt x="608" y="2074"/>
                    <a:pt x="585" y="2074"/>
                  </a:cubicBezTo>
                  <a:close/>
                  <a:moveTo>
                    <a:pt x="49" y="2108"/>
                  </a:moveTo>
                  <a:cubicBezTo>
                    <a:pt x="25" y="2133"/>
                    <a:pt x="1" y="2157"/>
                    <a:pt x="25" y="2181"/>
                  </a:cubicBezTo>
                  <a:cubicBezTo>
                    <a:pt x="74" y="2230"/>
                    <a:pt x="147" y="2278"/>
                    <a:pt x="220" y="2278"/>
                  </a:cubicBezTo>
                  <a:lnTo>
                    <a:pt x="244" y="2278"/>
                  </a:lnTo>
                  <a:cubicBezTo>
                    <a:pt x="244" y="2278"/>
                    <a:pt x="268" y="2254"/>
                    <a:pt x="268" y="2230"/>
                  </a:cubicBezTo>
                  <a:cubicBezTo>
                    <a:pt x="268" y="2205"/>
                    <a:pt x="244" y="2181"/>
                    <a:pt x="220" y="2181"/>
                  </a:cubicBezTo>
                  <a:cubicBezTo>
                    <a:pt x="195" y="2181"/>
                    <a:pt x="122" y="2181"/>
                    <a:pt x="98" y="2133"/>
                  </a:cubicBezTo>
                  <a:cubicBezTo>
                    <a:pt x="98" y="2108"/>
                    <a:pt x="74" y="2108"/>
                    <a:pt x="49" y="2108"/>
                  </a:cubicBezTo>
                  <a:close/>
                  <a:moveTo>
                    <a:pt x="1361" y="2278"/>
                  </a:moveTo>
                  <a:cubicBezTo>
                    <a:pt x="1337" y="2303"/>
                    <a:pt x="1313" y="2327"/>
                    <a:pt x="1337" y="2351"/>
                  </a:cubicBezTo>
                  <a:cubicBezTo>
                    <a:pt x="1337" y="2400"/>
                    <a:pt x="1361" y="2448"/>
                    <a:pt x="1361" y="2521"/>
                  </a:cubicBezTo>
                  <a:cubicBezTo>
                    <a:pt x="1361" y="2546"/>
                    <a:pt x="1386" y="2570"/>
                    <a:pt x="1410" y="2570"/>
                  </a:cubicBezTo>
                  <a:cubicBezTo>
                    <a:pt x="1434" y="2570"/>
                    <a:pt x="1458" y="2546"/>
                    <a:pt x="1458" y="2521"/>
                  </a:cubicBezTo>
                  <a:cubicBezTo>
                    <a:pt x="1458" y="2448"/>
                    <a:pt x="1434" y="2375"/>
                    <a:pt x="1410" y="2327"/>
                  </a:cubicBezTo>
                  <a:cubicBezTo>
                    <a:pt x="1410" y="2303"/>
                    <a:pt x="1361" y="2278"/>
                    <a:pt x="1361" y="2278"/>
                  </a:cubicBezTo>
                  <a:close/>
                  <a:moveTo>
                    <a:pt x="1402" y="2657"/>
                  </a:moveTo>
                  <a:cubicBezTo>
                    <a:pt x="1383" y="2657"/>
                    <a:pt x="1378" y="2674"/>
                    <a:pt x="1361" y="2691"/>
                  </a:cubicBezTo>
                  <a:cubicBezTo>
                    <a:pt x="1361" y="2764"/>
                    <a:pt x="1337" y="2813"/>
                    <a:pt x="1313" y="2861"/>
                  </a:cubicBezTo>
                  <a:cubicBezTo>
                    <a:pt x="1313" y="2886"/>
                    <a:pt x="1337" y="2910"/>
                    <a:pt x="1361" y="2934"/>
                  </a:cubicBezTo>
                  <a:cubicBezTo>
                    <a:pt x="1386" y="2934"/>
                    <a:pt x="1410" y="2934"/>
                    <a:pt x="1410" y="2910"/>
                  </a:cubicBezTo>
                  <a:cubicBezTo>
                    <a:pt x="1434" y="2837"/>
                    <a:pt x="1458" y="2764"/>
                    <a:pt x="1458" y="2716"/>
                  </a:cubicBezTo>
                  <a:cubicBezTo>
                    <a:pt x="1458" y="2691"/>
                    <a:pt x="1458" y="2667"/>
                    <a:pt x="1434" y="2667"/>
                  </a:cubicBezTo>
                  <a:cubicBezTo>
                    <a:pt x="1420" y="2660"/>
                    <a:pt x="1410" y="2657"/>
                    <a:pt x="1402" y="2657"/>
                  </a:cubicBezTo>
                  <a:close/>
                  <a:moveTo>
                    <a:pt x="1288" y="3021"/>
                  </a:moveTo>
                  <a:cubicBezTo>
                    <a:pt x="1272" y="3021"/>
                    <a:pt x="1256" y="3031"/>
                    <a:pt x="1240" y="3031"/>
                  </a:cubicBezTo>
                  <a:lnTo>
                    <a:pt x="1167" y="3201"/>
                  </a:lnTo>
                  <a:cubicBezTo>
                    <a:pt x="1143" y="3226"/>
                    <a:pt x="1167" y="3250"/>
                    <a:pt x="1191" y="3274"/>
                  </a:cubicBezTo>
                  <a:cubicBezTo>
                    <a:pt x="1215" y="3274"/>
                    <a:pt x="1240" y="3274"/>
                    <a:pt x="1240" y="3250"/>
                  </a:cubicBezTo>
                  <a:cubicBezTo>
                    <a:pt x="1264" y="3201"/>
                    <a:pt x="1313" y="3153"/>
                    <a:pt x="1337" y="3080"/>
                  </a:cubicBezTo>
                  <a:cubicBezTo>
                    <a:pt x="1337" y="3056"/>
                    <a:pt x="1337" y="3031"/>
                    <a:pt x="1313" y="3031"/>
                  </a:cubicBezTo>
                  <a:cubicBezTo>
                    <a:pt x="1305" y="3023"/>
                    <a:pt x="1296" y="3021"/>
                    <a:pt x="1288" y="3021"/>
                  </a:cubicBezTo>
                  <a:close/>
                  <a:moveTo>
                    <a:pt x="1124" y="3351"/>
                  </a:moveTo>
                  <a:cubicBezTo>
                    <a:pt x="1112" y="3351"/>
                    <a:pt x="1101" y="3357"/>
                    <a:pt x="1094" y="3371"/>
                  </a:cubicBezTo>
                  <a:cubicBezTo>
                    <a:pt x="1045" y="3444"/>
                    <a:pt x="1021" y="3493"/>
                    <a:pt x="997" y="3542"/>
                  </a:cubicBezTo>
                  <a:cubicBezTo>
                    <a:pt x="973" y="3542"/>
                    <a:pt x="973" y="3566"/>
                    <a:pt x="997" y="3590"/>
                  </a:cubicBezTo>
                  <a:lnTo>
                    <a:pt x="1070" y="3590"/>
                  </a:lnTo>
                  <a:cubicBezTo>
                    <a:pt x="1094" y="3542"/>
                    <a:pt x="1143" y="3493"/>
                    <a:pt x="1167" y="3420"/>
                  </a:cubicBezTo>
                  <a:cubicBezTo>
                    <a:pt x="1184" y="3386"/>
                    <a:pt x="1153" y="3351"/>
                    <a:pt x="1124" y="3351"/>
                  </a:cubicBezTo>
                  <a:close/>
                  <a:moveTo>
                    <a:pt x="705" y="3566"/>
                  </a:moveTo>
                  <a:cubicBezTo>
                    <a:pt x="632" y="3566"/>
                    <a:pt x="560" y="3590"/>
                    <a:pt x="511" y="3639"/>
                  </a:cubicBezTo>
                  <a:cubicBezTo>
                    <a:pt x="487" y="3639"/>
                    <a:pt x="487" y="3687"/>
                    <a:pt x="511" y="3687"/>
                  </a:cubicBezTo>
                  <a:cubicBezTo>
                    <a:pt x="511" y="3699"/>
                    <a:pt x="511" y="3705"/>
                    <a:pt x="514" y="3705"/>
                  </a:cubicBezTo>
                  <a:cubicBezTo>
                    <a:pt x="517" y="3705"/>
                    <a:pt x="523" y="3699"/>
                    <a:pt x="535" y="3687"/>
                  </a:cubicBezTo>
                  <a:cubicBezTo>
                    <a:pt x="535" y="3687"/>
                    <a:pt x="535" y="3712"/>
                    <a:pt x="560" y="3712"/>
                  </a:cubicBezTo>
                  <a:cubicBezTo>
                    <a:pt x="608" y="3663"/>
                    <a:pt x="657" y="3663"/>
                    <a:pt x="705" y="3663"/>
                  </a:cubicBezTo>
                  <a:cubicBezTo>
                    <a:pt x="730" y="3663"/>
                    <a:pt x="754" y="3639"/>
                    <a:pt x="754" y="3614"/>
                  </a:cubicBezTo>
                  <a:cubicBezTo>
                    <a:pt x="754" y="3590"/>
                    <a:pt x="730" y="3566"/>
                    <a:pt x="705" y="3566"/>
                  </a:cubicBezTo>
                  <a:close/>
                  <a:moveTo>
                    <a:pt x="900" y="3590"/>
                  </a:moveTo>
                  <a:cubicBezTo>
                    <a:pt x="875" y="3590"/>
                    <a:pt x="851" y="3614"/>
                    <a:pt x="851" y="3639"/>
                  </a:cubicBezTo>
                  <a:cubicBezTo>
                    <a:pt x="827" y="3639"/>
                    <a:pt x="851" y="3663"/>
                    <a:pt x="851" y="3687"/>
                  </a:cubicBezTo>
                  <a:cubicBezTo>
                    <a:pt x="827" y="3736"/>
                    <a:pt x="778" y="3760"/>
                    <a:pt x="730" y="3809"/>
                  </a:cubicBezTo>
                  <a:cubicBezTo>
                    <a:pt x="730" y="3833"/>
                    <a:pt x="730" y="3857"/>
                    <a:pt x="730" y="3882"/>
                  </a:cubicBezTo>
                  <a:lnTo>
                    <a:pt x="803" y="3882"/>
                  </a:lnTo>
                  <a:cubicBezTo>
                    <a:pt x="851" y="3833"/>
                    <a:pt x="900" y="3784"/>
                    <a:pt x="948" y="3736"/>
                  </a:cubicBezTo>
                  <a:cubicBezTo>
                    <a:pt x="948" y="3736"/>
                    <a:pt x="948" y="3712"/>
                    <a:pt x="948" y="3712"/>
                  </a:cubicBezTo>
                  <a:cubicBezTo>
                    <a:pt x="973" y="3712"/>
                    <a:pt x="1021" y="3736"/>
                    <a:pt x="1045" y="3736"/>
                  </a:cubicBezTo>
                  <a:cubicBezTo>
                    <a:pt x="1053" y="3743"/>
                    <a:pt x="1060" y="3746"/>
                    <a:pt x="1067" y="3746"/>
                  </a:cubicBezTo>
                  <a:cubicBezTo>
                    <a:pt x="1084" y="3746"/>
                    <a:pt x="1101" y="3729"/>
                    <a:pt x="1118" y="3712"/>
                  </a:cubicBezTo>
                  <a:cubicBezTo>
                    <a:pt x="1118" y="3712"/>
                    <a:pt x="1118" y="3663"/>
                    <a:pt x="1094" y="3663"/>
                  </a:cubicBezTo>
                  <a:cubicBezTo>
                    <a:pt x="1021" y="3639"/>
                    <a:pt x="973" y="3614"/>
                    <a:pt x="900" y="3590"/>
                  </a:cubicBezTo>
                  <a:close/>
                  <a:moveTo>
                    <a:pt x="1231" y="3742"/>
                  </a:moveTo>
                  <a:cubicBezTo>
                    <a:pt x="1222" y="3742"/>
                    <a:pt x="1215" y="3748"/>
                    <a:pt x="1215" y="3760"/>
                  </a:cubicBezTo>
                  <a:cubicBezTo>
                    <a:pt x="1191" y="3784"/>
                    <a:pt x="1191" y="3809"/>
                    <a:pt x="1215" y="3833"/>
                  </a:cubicBezTo>
                  <a:cubicBezTo>
                    <a:pt x="1264" y="3857"/>
                    <a:pt x="1313" y="3882"/>
                    <a:pt x="1361" y="3930"/>
                  </a:cubicBezTo>
                  <a:lnTo>
                    <a:pt x="1386" y="3930"/>
                  </a:lnTo>
                  <a:cubicBezTo>
                    <a:pt x="1386" y="3930"/>
                    <a:pt x="1396" y="3941"/>
                    <a:pt x="1411" y="3941"/>
                  </a:cubicBezTo>
                  <a:cubicBezTo>
                    <a:pt x="1418" y="3941"/>
                    <a:pt x="1426" y="3938"/>
                    <a:pt x="1434" y="3930"/>
                  </a:cubicBezTo>
                  <a:cubicBezTo>
                    <a:pt x="1434" y="3930"/>
                    <a:pt x="1434" y="3882"/>
                    <a:pt x="1434" y="3882"/>
                  </a:cubicBezTo>
                  <a:cubicBezTo>
                    <a:pt x="1386" y="3833"/>
                    <a:pt x="1313" y="3784"/>
                    <a:pt x="1264" y="3760"/>
                  </a:cubicBezTo>
                  <a:cubicBezTo>
                    <a:pt x="1252" y="3748"/>
                    <a:pt x="1240" y="3742"/>
                    <a:pt x="1231" y="3742"/>
                  </a:cubicBezTo>
                  <a:close/>
                  <a:moveTo>
                    <a:pt x="462" y="3784"/>
                  </a:moveTo>
                  <a:cubicBezTo>
                    <a:pt x="438" y="3784"/>
                    <a:pt x="414" y="3809"/>
                    <a:pt x="438" y="3833"/>
                  </a:cubicBezTo>
                  <a:cubicBezTo>
                    <a:pt x="438" y="3906"/>
                    <a:pt x="487" y="3979"/>
                    <a:pt x="584" y="3979"/>
                  </a:cubicBezTo>
                  <a:lnTo>
                    <a:pt x="608" y="3979"/>
                  </a:lnTo>
                  <a:cubicBezTo>
                    <a:pt x="632" y="3979"/>
                    <a:pt x="657" y="3954"/>
                    <a:pt x="657" y="3906"/>
                  </a:cubicBezTo>
                  <a:cubicBezTo>
                    <a:pt x="632" y="3882"/>
                    <a:pt x="608" y="3882"/>
                    <a:pt x="584" y="3882"/>
                  </a:cubicBezTo>
                  <a:cubicBezTo>
                    <a:pt x="560" y="3882"/>
                    <a:pt x="511" y="3882"/>
                    <a:pt x="511" y="3809"/>
                  </a:cubicBezTo>
                  <a:cubicBezTo>
                    <a:pt x="511" y="3784"/>
                    <a:pt x="487" y="3784"/>
                    <a:pt x="462" y="3784"/>
                  </a:cubicBezTo>
                  <a:close/>
                  <a:moveTo>
                    <a:pt x="1520" y="3963"/>
                  </a:moveTo>
                  <a:cubicBezTo>
                    <a:pt x="1480" y="3963"/>
                    <a:pt x="1445" y="4014"/>
                    <a:pt x="1483" y="4052"/>
                  </a:cubicBezTo>
                  <a:cubicBezTo>
                    <a:pt x="1507" y="4100"/>
                    <a:pt x="1556" y="4149"/>
                    <a:pt x="1580" y="4197"/>
                  </a:cubicBezTo>
                  <a:cubicBezTo>
                    <a:pt x="1604" y="4197"/>
                    <a:pt x="1604" y="4222"/>
                    <a:pt x="1628" y="4222"/>
                  </a:cubicBezTo>
                  <a:lnTo>
                    <a:pt x="1628" y="4197"/>
                  </a:lnTo>
                  <a:lnTo>
                    <a:pt x="1653" y="4197"/>
                  </a:lnTo>
                  <a:cubicBezTo>
                    <a:pt x="1677" y="4197"/>
                    <a:pt x="1677" y="4173"/>
                    <a:pt x="1677" y="4149"/>
                  </a:cubicBezTo>
                  <a:cubicBezTo>
                    <a:pt x="1628" y="4100"/>
                    <a:pt x="1604" y="4027"/>
                    <a:pt x="1556" y="3979"/>
                  </a:cubicBezTo>
                  <a:cubicBezTo>
                    <a:pt x="1544" y="3967"/>
                    <a:pt x="1532" y="3963"/>
                    <a:pt x="1520" y="3963"/>
                  </a:cubicBezTo>
                  <a:close/>
                  <a:moveTo>
                    <a:pt x="1722" y="4285"/>
                  </a:moveTo>
                  <a:cubicBezTo>
                    <a:pt x="1716" y="4285"/>
                    <a:pt x="1708" y="4287"/>
                    <a:pt x="1701" y="4295"/>
                  </a:cubicBezTo>
                  <a:cubicBezTo>
                    <a:pt x="1677" y="4295"/>
                    <a:pt x="1653" y="4319"/>
                    <a:pt x="1677" y="4343"/>
                  </a:cubicBezTo>
                  <a:cubicBezTo>
                    <a:pt x="1701" y="4416"/>
                    <a:pt x="1726" y="4465"/>
                    <a:pt x="1726" y="4513"/>
                  </a:cubicBezTo>
                  <a:cubicBezTo>
                    <a:pt x="1726" y="4537"/>
                    <a:pt x="1750" y="4562"/>
                    <a:pt x="1774" y="4562"/>
                  </a:cubicBezTo>
                  <a:cubicBezTo>
                    <a:pt x="1799" y="4562"/>
                    <a:pt x="1823" y="4513"/>
                    <a:pt x="1823" y="4489"/>
                  </a:cubicBezTo>
                  <a:cubicBezTo>
                    <a:pt x="1799" y="4440"/>
                    <a:pt x="1774" y="4367"/>
                    <a:pt x="1750" y="4319"/>
                  </a:cubicBezTo>
                  <a:cubicBezTo>
                    <a:pt x="1750" y="4302"/>
                    <a:pt x="1738" y="4285"/>
                    <a:pt x="1722" y="4285"/>
                  </a:cubicBezTo>
                  <a:close/>
                  <a:moveTo>
                    <a:pt x="1799" y="4635"/>
                  </a:moveTo>
                  <a:cubicBezTo>
                    <a:pt x="1774" y="4659"/>
                    <a:pt x="1750" y="4683"/>
                    <a:pt x="1750" y="4708"/>
                  </a:cubicBezTo>
                  <a:lnTo>
                    <a:pt x="1750" y="4780"/>
                  </a:lnTo>
                  <a:lnTo>
                    <a:pt x="1750" y="4878"/>
                  </a:lnTo>
                  <a:cubicBezTo>
                    <a:pt x="1750" y="4902"/>
                    <a:pt x="1774" y="4926"/>
                    <a:pt x="1799" y="4926"/>
                  </a:cubicBezTo>
                  <a:cubicBezTo>
                    <a:pt x="1823" y="4926"/>
                    <a:pt x="1847" y="4902"/>
                    <a:pt x="1847" y="4878"/>
                  </a:cubicBezTo>
                  <a:lnTo>
                    <a:pt x="1847" y="4780"/>
                  </a:lnTo>
                  <a:lnTo>
                    <a:pt x="1847" y="4683"/>
                  </a:lnTo>
                  <a:cubicBezTo>
                    <a:pt x="1847" y="4659"/>
                    <a:pt x="1823" y="4635"/>
                    <a:pt x="1799" y="4635"/>
                  </a:cubicBezTo>
                  <a:close/>
                  <a:moveTo>
                    <a:pt x="1799" y="5023"/>
                  </a:moveTo>
                  <a:cubicBezTo>
                    <a:pt x="1774" y="5023"/>
                    <a:pt x="1750" y="5023"/>
                    <a:pt x="1750" y="5048"/>
                  </a:cubicBezTo>
                  <a:cubicBezTo>
                    <a:pt x="1726" y="5096"/>
                    <a:pt x="1726" y="5145"/>
                    <a:pt x="1726" y="5169"/>
                  </a:cubicBezTo>
                  <a:cubicBezTo>
                    <a:pt x="1701" y="5193"/>
                    <a:pt x="1726" y="5218"/>
                    <a:pt x="1750" y="5242"/>
                  </a:cubicBezTo>
                  <a:cubicBezTo>
                    <a:pt x="1774" y="5242"/>
                    <a:pt x="1799" y="5218"/>
                    <a:pt x="1799" y="5193"/>
                  </a:cubicBezTo>
                  <a:cubicBezTo>
                    <a:pt x="1823" y="5169"/>
                    <a:pt x="1823" y="5121"/>
                    <a:pt x="1823" y="5072"/>
                  </a:cubicBezTo>
                  <a:cubicBezTo>
                    <a:pt x="1847" y="5048"/>
                    <a:pt x="1823" y="5023"/>
                    <a:pt x="1799" y="5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42" name="Google Shape;1542;p33"/>
          <p:cNvGrpSpPr/>
          <p:nvPr/>
        </p:nvGrpSpPr>
        <p:grpSpPr>
          <a:xfrm>
            <a:off x="1166943" y="4627399"/>
            <a:ext cx="1360515" cy="2309856"/>
            <a:chOff x="-1056319" y="1385262"/>
            <a:chExt cx="212940" cy="361495"/>
          </a:xfrm>
        </p:grpSpPr>
        <p:sp>
          <p:nvSpPr>
            <p:cNvPr id="1543" name="Google Shape;1543;p33"/>
            <p:cNvSpPr/>
            <p:nvPr/>
          </p:nvSpPr>
          <p:spPr>
            <a:xfrm>
              <a:off x="-933315" y="1467563"/>
              <a:ext cx="27460" cy="279194"/>
            </a:xfrm>
            <a:custGeom>
              <a:avLst/>
              <a:gdLst/>
              <a:ahLst/>
              <a:cxnLst/>
              <a:rect l="l" t="t" r="r" b="b"/>
              <a:pathLst>
                <a:path w="705" h="7168" extrusionOk="0">
                  <a:moveTo>
                    <a:pt x="680" y="1"/>
                  </a:moveTo>
                  <a:cubicBezTo>
                    <a:pt x="656" y="1"/>
                    <a:pt x="632" y="25"/>
                    <a:pt x="632" y="50"/>
                  </a:cubicBezTo>
                  <a:cubicBezTo>
                    <a:pt x="608" y="292"/>
                    <a:pt x="0" y="6123"/>
                    <a:pt x="170" y="7119"/>
                  </a:cubicBezTo>
                  <a:cubicBezTo>
                    <a:pt x="170" y="7143"/>
                    <a:pt x="170" y="7167"/>
                    <a:pt x="195" y="7167"/>
                  </a:cubicBezTo>
                  <a:lnTo>
                    <a:pt x="219" y="7167"/>
                  </a:lnTo>
                  <a:cubicBezTo>
                    <a:pt x="243" y="7143"/>
                    <a:pt x="243" y="7119"/>
                    <a:pt x="243" y="7094"/>
                  </a:cubicBezTo>
                  <a:cubicBezTo>
                    <a:pt x="97" y="6123"/>
                    <a:pt x="705" y="122"/>
                    <a:pt x="705" y="74"/>
                  </a:cubicBezTo>
                  <a:cubicBezTo>
                    <a:pt x="705" y="25"/>
                    <a:pt x="705" y="25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4" name="Google Shape;1544;p33"/>
            <p:cNvSpPr/>
            <p:nvPr/>
          </p:nvSpPr>
          <p:spPr>
            <a:xfrm>
              <a:off x="-968331" y="1385262"/>
              <a:ext cx="124952" cy="123978"/>
            </a:xfrm>
            <a:custGeom>
              <a:avLst/>
              <a:gdLst/>
              <a:ahLst/>
              <a:cxnLst/>
              <a:rect l="l" t="t" r="r" b="b"/>
              <a:pathLst>
                <a:path w="3208" h="3183" extrusionOk="0">
                  <a:moveTo>
                    <a:pt x="1555" y="98"/>
                  </a:moveTo>
                  <a:cubicBezTo>
                    <a:pt x="1871" y="171"/>
                    <a:pt x="1871" y="705"/>
                    <a:pt x="1871" y="705"/>
                  </a:cubicBezTo>
                  <a:cubicBezTo>
                    <a:pt x="1871" y="729"/>
                    <a:pt x="1895" y="754"/>
                    <a:pt x="1920" y="754"/>
                  </a:cubicBezTo>
                  <a:cubicBezTo>
                    <a:pt x="1944" y="754"/>
                    <a:pt x="1968" y="754"/>
                    <a:pt x="1968" y="729"/>
                  </a:cubicBezTo>
                  <a:cubicBezTo>
                    <a:pt x="2065" y="535"/>
                    <a:pt x="2260" y="243"/>
                    <a:pt x="2381" y="243"/>
                  </a:cubicBezTo>
                  <a:cubicBezTo>
                    <a:pt x="2405" y="243"/>
                    <a:pt x="2430" y="243"/>
                    <a:pt x="2430" y="268"/>
                  </a:cubicBezTo>
                  <a:cubicBezTo>
                    <a:pt x="2600" y="389"/>
                    <a:pt x="2478" y="802"/>
                    <a:pt x="2405" y="948"/>
                  </a:cubicBezTo>
                  <a:cubicBezTo>
                    <a:pt x="2386" y="988"/>
                    <a:pt x="2414" y="1027"/>
                    <a:pt x="2452" y="1027"/>
                  </a:cubicBezTo>
                  <a:cubicBezTo>
                    <a:pt x="2460" y="1027"/>
                    <a:pt x="2469" y="1025"/>
                    <a:pt x="2478" y="1021"/>
                  </a:cubicBezTo>
                  <a:cubicBezTo>
                    <a:pt x="2600" y="972"/>
                    <a:pt x="2745" y="924"/>
                    <a:pt x="2891" y="924"/>
                  </a:cubicBezTo>
                  <a:cubicBezTo>
                    <a:pt x="2940" y="924"/>
                    <a:pt x="3013" y="924"/>
                    <a:pt x="3061" y="972"/>
                  </a:cubicBezTo>
                  <a:cubicBezTo>
                    <a:pt x="3061" y="972"/>
                    <a:pt x="3061" y="996"/>
                    <a:pt x="3061" y="996"/>
                  </a:cubicBezTo>
                  <a:cubicBezTo>
                    <a:pt x="3037" y="1142"/>
                    <a:pt x="2745" y="1409"/>
                    <a:pt x="2551" y="1580"/>
                  </a:cubicBezTo>
                  <a:cubicBezTo>
                    <a:pt x="2527" y="1580"/>
                    <a:pt x="2527" y="1604"/>
                    <a:pt x="2527" y="1628"/>
                  </a:cubicBezTo>
                  <a:cubicBezTo>
                    <a:pt x="2551" y="1628"/>
                    <a:pt x="2551" y="1652"/>
                    <a:pt x="2575" y="1652"/>
                  </a:cubicBezTo>
                  <a:cubicBezTo>
                    <a:pt x="2721" y="1652"/>
                    <a:pt x="3134" y="1725"/>
                    <a:pt x="3134" y="1920"/>
                  </a:cubicBezTo>
                  <a:cubicBezTo>
                    <a:pt x="3134" y="2114"/>
                    <a:pt x="2624" y="2163"/>
                    <a:pt x="2430" y="2163"/>
                  </a:cubicBezTo>
                  <a:cubicBezTo>
                    <a:pt x="2430" y="2163"/>
                    <a:pt x="2405" y="2163"/>
                    <a:pt x="2405" y="2187"/>
                  </a:cubicBezTo>
                  <a:cubicBezTo>
                    <a:pt x="2381" y="2211"/>
                    <a:pt x="2381" y="2211"/>
                    <a:pt x="2405" y="2235"/>
                  </a:cubicBezTo>
                  <a:cubicBezTo>
                    <a:pt x="2405" y="2235"/>
                    <a:pt x="2697" y="2551"/>
                    <a:pt x="2527" y="2794"/>
                  </a:cubicBezTo>
                  <a:cubicBezTo>
                    <a:pt x="2503" y="2818"/>
                    <a:pt x="2454" y="2843"/>
                    <a:pt x="2430" y="2843"/>
                  </a:cubicBezTo>
                  <a:cubicBezTo>
                    <a:pt x="2260" y="2843"/>
                    <a:pt x="1992" y="2503"/>
                    <a:pt x="1895" y="2381"/>
                  </a:cubicBezTo>
                  <a:cubicBezTo>
                    <a:pt x="1883" y="2369"/>
                    <a:pt x="1871" y="2363"/>
                    <a:pt x="1862" y="2363"/>
                  </a:cubicBezTo>
                  <a:cubicBezTo>
                    <a:pt x="1853" y="2363"/>
                    <a:pt x="1847" y="2369"/>
                    <a:pt x="1847" y="2381"/>
                  </a:cubicBezTo>
                  <a:cubicBezTo>
                    <a:pt x="1822" y="2381"/>
                    <a:pt x="1798" y="2405"/>
                    <a:pt x="1798" y="2430"/>
                  </a:cubicBezTo>
                  <a:cubicBezTo>
                    <a:pt x="1798" y="2430"/>
                    <a:pt x="1871" y="2964"/>
                    <a:pt x="1579" y="3086"/>
                  </a:cubicBezTo>
                  <a:lnTo>
                    <a:pt x="1507" y="3086"/>
                  </a:lnTo>
                  <a:cubicBezTo>
                    <a:pt x="1312" y="3086"/>
                    <a:pt x="1215" y="2624"/>
                    <a:pt x="1215" y="2454"/>
                  </a:cubicBezTo>
                  <a:cubicBezTo>
                    <a:pt x="1215" y="2430"/>
                    <a:pt x="1191" y="2430"/>
                    <a:pt x="1166" y="2430"/>
                  </a:cubicBezTo>
                  <a:cubicBezTo>
                    <a:pt x="1166" y="2430"/>
                    <a:pt x="1166" y="2454"/>
                    <a:pt x="1166" y="2454"/>
                  </a:cubicBezTo>
                  <a:cubicBezTo>
                    <a:pt x="1045" y="2551"/>
                    <a:pt x="899" y="2624"/>
                    <a:pt x="754" y="2624"/>
                  </a:cubicBezTo>
                  <a:cubicBezTo>
                    <a:pt x="656" y="2624"/>
                    <a:pt x="583" y="2600"/>
                    <a:pt x="511" y="2575"/>
                  </a:cubicBezTo>
                  <a:cubicBezTo>
                    <a:pt x="462" y="2551"/>
                    <a:pt x="413" y="2503"/>
                    <a:pt x="413" y="2454"/>
                  </a:cubicBezTo>
                  <a:cubicBezTo>
                    <a:pt x="389" y="2235"/>
                    <a:pt x="729" y="1871"/>
                    <a:pt x="875" y="1725"/>
                  </a:cubicBezTo>
                  <a:cubicBezTo>
                    <a:pt x="875" y="1701"/>
                    <a:pt x="875" y="1701"/>
                    <a:pt x="875" y="1677"/>
                  </a:cubicBezTo>
                  <a:cubicBezTo>
                    <a:pt x="851" y="1652"/>
                    <a:pt x="826" y="1652"/>
                    <a:pt x="826" y="1652"/>
                  </a:cubicBezTo>
                  <a:lnTo>
                    <a:pt x="705" y="1652"/>
                  </a:lnTo>
                  <a:cubicBezTo>
                    <a:pt x="535" y="1652"/>
                    <a:pt x="195" y="1628"/>
                    <a:pt x="146" y="1409"/>
                  </a:cubicBezTo>
                  <a:cubicBezTo>
                    <a:pt x="122" y="1385"/>
                    <a:pt x="122" y="1361"/>
                    <a:pt x="146" y="1337"/>
                  </a:cubicBezTo>
                  <a:cubicBezTo>
                    <a:pt x="219" y="1215"/>
                    <a:pt x="559" y="1191"/>
                    <a:pt x="826" y="1191"/>
                  </a:cubicBezTo>
                  <a:lnTo>
                    <a:pt x="851" y="1191"/>
                  </a:lnTo>
                  <a:cubicBezTo>
                    <a:pt x="899" y="1167"/>
                    <a:pt x="924" y="1118"/>
                    <a:pt x="875" y="1094"/>
                  </a:cubicBezTo>
                  <a:cubicBezTo>
                    <a:pt x="778" y="1021"/>
                    <a:pt x="511" y="778"/>
                    <a:pt x="511" y="608"/>
                  </a:cubicBezTo>
                  <a:cubicBezTo>
                    <a:pt x="511" y="559"/>
                    <a:pt x="511" y="535"/>
                    <a:pt x="535" y="511"/>
                  </a:cubicBezTo>
                  <a:cubicBezTo>
                    <a:pt x="583" y="486"/>
                    <a:pt x="608" y="462"/>
                    <a:pt x="656" y="462"/>
                  </a:cubicBezTo>
                  <a:cubicBezTo>
                    <a:pt x="899" y="511"/>
                    <a:pt x="1118" y="632"/>
                    <a:pt x="1312" y="778"/>
                  </a:cubicBezTo>
                  <a:lnTo>
                    <a:pt x="1361" y="778"/>
                  </a:lnTo>
                  <a:cubicBezTo>
                    <a:pt x="1385" y="754"/>
                    <a:pt x="1385" y="754"/>
                    <a:pt x="1385" y="729"/>
                  </a:cubicBezTo>
                  <a:cubicBezTo>
                    <a:pt x="1361" y="608"/>
                    <a:pt x="1337" y="268"/>
                    <a:pt x="1434" y="146"/>
                  </a:cubicBezTo>
                  <a:cubicBezTo>
                    <a:pt x="1458" y="98"/>
                    <a:pt x="1507" y="98"/>
                    <a:pt x="1555" y="98"/>
                  </a:cubicBezTo>
                  <a:close/>
                  <a:moveTo>
                    <a:pt x="1531" y="1"/>
                  </a:moveTo>
                  <a:cubicBezTo>
                    <a:pt x="1458" y="1"/>
                    <a:pt x="1385" y="25"/>
                    <a:pt x="1337" y="73"/>
                  </a:cubicBezTo>
                  <a:cubicBezTo>
                    <a:pt x="1239" y="243"/>
                    <a:pt x="1215" y="438"/>
                    <a:pt x="1239" y="632"/>
                  </a:cubicBezTo>
                  <a:cubicBezTo>
                    <a:pt x="1069" y="486"/>
                    <a:pt x="875" y="389"/>
                    <a:pt x="632" y="365"/>
                  </a:cubicBezTo>
                  <a:cubicBezTo>
                    <a:pt x="583" y="365"/>
                    <a:pt x="511" y="389"/>
                    <a:pt x="462" y="413"/>
                  </a:cubicBezTo>
                  <a:cubicBezTo>
                    <a:pt x="413" y="462"/>
                    <a:pt x="389" y="535"/>
                    <a:pt x="389" y="584"/>
                  </a:cubicBezTo>
                  <a:cubicBezTo>
                    <a:pt x="438" y="778"/>
                    <a:pt x="559" y="948"/>
                    <a:pt x="705" y="1069"/>
                  </a:cubicBezTo>
                  <a:cubicBezTo>
                    <a:pt x="511" y="1069"/>
                    <a:pt x="171" y="1118"/>
                    <a:pt x="49" y="1264"/>
                  </a:cubicBezTo>
                  <a:cubicBezTo>
                    <a:pt x="0" y="1312"/>
                    <a:pt x="0" y="1361"/>
                    <a:pt x="0" y="1434"/>
                  </a:cubicBezTo>
                  <a:cubicBezTo>
                    <a:pt x="73" y="1701"/>
                    <a:pt x="462" y="1725"/>
                    <a:pt x="681" y="1725"/>
                  </a:cubicBezTo>
                  <a:cubicBezTo>
                    <a:pt x="511" y="1895"/>
                    <a:pt x="243" y="2211"/>
                    <a:pt x="268" y="2454"/>
                  </a:cubicBezTo>
                  <a:cubicBezTo>
                    <a:pt x="292" y="2527"/>
                    <a:pt x="341" y="2600"/>
                    <a:pt x="413" y="2624"/>
                  </a:cubicBezTo>
                  <a:cubicBezTo>
                    <a:pt x="511" y="2673"/>
                    <a:pt x="608" y="2697"/>
                    <a:pt x="705" y="2697"/>
                  </a:cubicBezTo>
                  <a:cubicBezTo>
                    <a:pt x="851" y="2697"/>
                    <a:pt x="996" y="2648"/>
                    <a:pt x="1118" y="2551"/>
                  </a:cubicBezTo>
                  <a:cubicBezTo>
                    <a:pt x="1166" y="2746"/>
                    <a:pt x="1264" y="3183"/>
                    <a:pt x="1507" y="3183"/>
                  </a:cubicBezTo>
                  <a:cubicBezTo>
                    <a:pt x="1531" y="3183"/>
                    <a:pt x="1579" y="3183"/>
                    <a:pt x="1604" y="3159"/>
                  </a:cubicBezTo>
                  <a:cubicBezTo>
                    <a:pt x="1822" y="3037"/>
                    <a:pt x="1944" y="2794"/>
                    <a:pt x="1895" y="2551"/>
                  </a:cubicBezTo>
                  <a:lnTo>
                    <a:pt x="1895" y="2551"/>
                  </a:lnTo>
                  <a:cubicBezTo>
                    <a:pt x="2041" y="2721"/>
                    <a:pt x="2260" y="2940"/>
                    <a:pt x="2430" y="2940"/>
                  </a:cubicBezTo>
                  <a:cubicBezTo>
                    <a:pt x="2503" y="2940"/>
                    <a:pt x="2551" y="2916"/>
                    <a:pt x="2600" y="2867"/>
                  </a:cubicBezTo>
                  <a:cubicBezTo>
                    <a:pt x="2697" y="2648"/>
                    <a:pt x="2673" y="2405"/>
                    <a:pt x="2527" y="2260"/>
                  </a:cubicBezTo>
                  <a:cubicBezTo>
                    <a:pt x="2745" y="2235"/>
                    <a:pt x="3207" y="2163"/>
                    <a:pt x="3207" y="1920"/>
                  </a:cubicBezTo>
                  <a:cubicBezTo>
                    <a:pt x="3207" y="1677"/>
                    <a:pt x="2867" y="1604"/>
                    <a:pt x="2673" y="1580"/>
                  </a:cubicBezTo>
                  <a:cubicBezTo>
                    <a:pt x="2818" y="1434"/>
                    <a:pt x="3134" y="1191"/>
                    <a:pt x="3134" y="1021"/>
                  </a:cubicBezTo>
                  <a:cubicBezTo>
                    <a:pt x="3134" y="972"/>
                    <a:pt x="3110" y="948"/>
                    <a:pt x="3086" y="899"/>
                  </a:cubicBezTo>
                  <a:cubicBezTo>
                    <a:pt x="3037" y="851"/>
                    <a:pt x="2940" y="826"/>
                    <a:pt x="2867" y="826"/>
                  </a:cubicBezTo>
                  <a:cubicBezTo>
                    <a:pt x="2745" y="826"/>
                    <a:pt x="2624" y="851"/>
                    <a:pt x="2503" y="899"/>
                  </a:cubicBezTo>
                  <a:cubicBezTo>
                    <a:pt x="2551" y="729"/>
                    <a:pt x="2648" y="341"/>
                    <a:pt x="2478" y="195"/>
                  </a:cubicBezTo>
                  <a:cubicBezTo>
                    <a:pt x="2430" y="171"/>
                    <a:pt x="2405" y="146"/>
                    <a:pt x="2357" y="146"/>
                  </a:cubicBezTo>
                  <a:cubicBezTo>
                    <a:pt x="2187" y="146"/>
                    <a:pt x="2017" y="389"/>
                    <a:pt x="1920" y="559"/>
                  </a:cubicBezTo>
                  <a:cubicBezTo>
                    <a:pt x="1895" y="365"/>
                    <a:pt x="1798" y="73"/>
                    <a:pt x="1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5" name="Google Shape;1545;p33"/>
            <p:cNvSpPr/>
            <p:nvPr/>
          </p:nvSpPr>
          <p:spPr>
            <a:xfrm>
              <a:off x="-990104" y="1535297"/>
              <a:ext cx="60606" cy="203864"/>
            </a:xfrm>
            <a:custGeom>
              <a:avLst/>
              <a:gdLst/>
              <a:ahLst/>
              <a:cxnLst/>
              <a:rect l="l" t="t" r="r" b="b"/>
              <a:pathLst>
                <a:path w="1556" h="5234" extrusionOk="0">
                  <a:moveTo>
                    <a:pt x="70" y="1"/>
                  </a:moveTo>
                  <a:cubicBezTo>
                    <a:pt x="64" y="1"/>
                    <a:pt x="56" y="4"/>
                    <a:pt x="49" y="11"/>
                  </a:cubicBezTo>
                  <a:cubicBezTo>
                    <a:pt x="25" y="11"/>
                    <a:pt x="1" y="35"/>
                    <a:pt x="25" y="60"/>
                  </a:cubicBezTo>
                  <a:cubicBezTo>
                    <a:pt x="49" y="108"/>
                    <a:pt x="1458" y="3290"/>
                    <a:pt x="948" y="5185"/>
                  </a:cubicBezTo>
                  <a:cubicBezTo>
                    <a:pt x="948" y="5210"/>
                    <a:pt x="948" y="5234"/>
                    <a:pt x="972" y="5234"/>
                  </a:cubicBezTo>
                  <a:cubicBezTo>
                    <a:pt x="1021" y="5234"/>
                    <a:pt x="1045" y="5234"/>
                    <a:pt x="1045" y="5185"/>
                  </a:cubicBezTo>
                  <a:cubicBezTo>
                    <a:pt x="1555" y="3290"/>
                    <a:pt x="122" y="60"/>
                    <a:pt x="98" y="35"/>
                  </a:cubicBezTo>
                  <a:cubicBezTo>
                    <a:pt x="98" y="18"/>
                    <a:pt x="86" y="1"/>
                    <a:pt x="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6" name="Google Shape;1546;p33"/>
            <p:cNvSpPr/>
            <p:nvPr/>
          </p:nvSpPr>
          <p:spPr>
            <a:xfrm>
              <a:off x="-1056319" y="1471965"/>
              <a:ext cx="125886" cy="123394"/>
            </a:xfrm>
            <a:custGeom>
              <a:avLst/>
              <a:gdLst/>
              <a:ahLst/>
              <a:cxnLst/>
              <a:rect l="l" t="t" r="r" b="b"/>
              <a:pathLst>
                <a:path w="3232" h="3168" extrusionOk="0">
                  <a:moveTo>
                    <a:pt x="1513" y="97"/>
                  </a:moveTo>
                  <a:cubicBezTo>
                    <a:pt x="1527" y="97"/>
                    <a:pt x="1541" y="99"/>
                    <a:pt x="1555" y="107"/>
                  </a:cubicBezTo>
                  <a:cubicBezTo>
                    <a:pt x="1871" y="155"/>
                    <a:pt x="1895" y="714"/>
                    <a:pt x="1895" y="714"/>
                  </a:cubicBezTo>
                  <a:cubicBezTo>
                    <a:pt x="1895" y="738"/>
                    <a:pt x="1895" y="738"/>
                    <a:pt x="1919" y="738"/>
                  </a:cubicBezTo>
                  <a:cubicBezTo>
                    <a:pt x="1926" y="745"/>
                    <a:pt x="1934" y="748"/>
                    <a:pt x="1940" y="748"/>
                  </a:cubicBezTo>
                  <a:cubicBezTo>
                    <a:pt x="1956" y="748"/>
                    <a:pt x="1968" y="731"/>
                    <a:pt x="1968" y="714"/>
                  </a:cubicBezTo>
                  <a:cubicBezTo>
                    <a:pt x="2065" y="544"/>
                    <a:pt x="2259" y="228"/>
                    <a:pt x="2381" y="228"/>
                  </a:cubicBezTo>
                  <a:cubicBezTo>
                    <a:pt x="2405" y="228"/>
                    <a:pt x="2430" y="252"/>
                    <a:pt x="2454" y="252"/>
                  </a:cubicBezTo>
                  <a:cubicBezTo>
                    <a:pt x="2600" y="398"/>
                    <a:pt x="2478" y="811"/>
                    <a:pt x="2430" y="957"/>
                  </a:cubicBezTo>
                  <a:cubicBezTo>
                    <a:pt x="2405" y="957"/>
                    <a:pt x="2405" y="981"/>
                    <a:pt x="2430" y="1005"/>
                  </a:cubicBezTo>
                  <a:lnTo>
                    <a:pt x="2478" y="1005"/>
                  </a:lnTo>
                  <a:cubicBezTo>
                    <a:pt x="2600" y="933"/>
                    <a:pt x="2745" y="908"/>
                    <a:pt x="2891" y="908"/>
                  </a:cubicBezTo>
                  <a:cubicBezTo>
                    <a:pt x="2940" y="908"/>
                    <a:pt x="3013" y="908"/>
                    <a:pt x="3061" y="957"/>
                  </a:cubicBezTo>
                  <a:cubicBezTo>
                    <a:pt x="3061" y="957"/>
                    <a:pt x="3061" y="981"/>
                    <a:pt x="3061" y="981"/>
                  </a:cubicBezTo>
                  <a:cubicBezTo>
                    <a:pt x="3037" y="1127"/>
                    <a:pt x="2745" y="1394"/>
                    <a:pt x="2551" y="1540"/>
                  </a:cubicBezTo>
                  <a:cubicBezTo>
                    <a:pt x="2551" y="1564"/>
                    <a:pt x="2527" y="1588"/>
                    <a:pt x="2527" y="1588"/>
                  </a:cubicBezTo>
                  <a:cubicBezTo>
                    <a:pt x="2551" y="1613"/>
                    <a:pt x="2551" y="1637"/>
                    <a:pt x="2575" y="1637"/>
                  </a:cubicBezTo>
                  <a:cubicBezTo>
                    <a:pt x="2575" y="1637"/>
                    <a:pt x="3134" y="1710"/>
                    <a:pt x="3134" y="1904"/>
                  </a:cubicBezTo>
                  <a:cubicBezTo>
                    <a:pt x="3134" y="2099"/>
                    <a:pt x="2624" y="2147"/>
                    <a:pt x="2454" y="2147"/>
                  </a:cubicBezTo>
                  <a:cubicBezTo>
                    <a:pt x="2430" y="2147"/>
                    <a:pt x="2405" y="2147"/>
                    <a:pt x="2405" y="2171"/>
                  </a:cubicBezTo>
                  <a:cubicBezTo>
                    <a:pt x="2381" y="2171"/>
                    <a:pt x="2381" y="2196"/>
                    <a:pt x="2405" y="2220"/>
                  </a:cubicBezTo>
                  <a:cubicBezTo>
                    <a:pt x="2405" y="2220"/>
                    <a:pt x="2697" y="2536"/>
                    <a:pt x="2527" y="2779"/>
                  </a:cubicBezTo>
                  <a:cubicBezTo>
                    <a:pt x="2502" y="2803"/>
                    <a:pt x="2478" y="2827"/>
                    <a:pt x="2430" y="2827"/>
                  </a:cubicBezTo>
                  <a:cubicBezTo>
                    <a:pt x="2259" y="2827"/>
                    <a:pt x="1992" y="2487"/>
                    <a:pt x="1895" y="2341"/>
                  </a:cubicBezTo>
                  <a:cubicBezTo>
                    <a:pt x="1895" y="2341"/>
                    <a:pt x="1884" y="2331"/>
                    <a:pt x="1870" y="2331"/>
                  </a:cubicBezTo>
                  <a:cubicBezTo>
                    <a:pt x="1863" y="2331"/>
                    <a:pt x="1855" y="2333"/>
                    <a:pt x="1846" y="2341"/>
                  </a:cubicBezTo>
                  <a:cubicBezTo>
                    <a:pt x="1822" y="2341"/>
                    <a:pt x="1822" y="2366"/>
                    <a:pt x="1822" y="2390"/>
                  </a:cubicBezTo>
                  <a:cubicBezTo>
                    <a:pt x="1822" y="2390"/>
                    <a:pt x="1895" y="2924"/>
                    <a:pt x="1579" y="3046"/>
                  </a:cubicBezTo>
                  <a:lnTo>
                    <a:pt x="1531" y="3046"/>
                  </a:lnTo>
                  <a:cubicBezTo>
                    <a:pt x="1336" y="3046"/>
                    <a:pt x="1239" y="2609"/>
                    <a:pt x="1215" y="2439"/>
                  </a:cubicBezTo>
                  <a:cubicBezTo>
                    <a:pt x="1215" y="2414"/>
                    <a:pt x="1191" y="2414"/>
                    <a:pt x="1191" y="2414"/>
                  </a:cubicBezTo>
                  <a:lnTo>
                    <a:pt x="1142" y="2414"/>
                  </a:lnTo>
                  <a:cubicBezTo>
                    <a:pt x="1021" y="2512"/>
                    <a:pt x="875" y="2584"/>
                    <a:pt x="705" y="2584"/>
                  </a:cubicBezTo>
                  <a:cubicBezTo>
                    <a:pt x="632" y="2584"/>
                    <a:pt x="535" y="2560"/>
                    <a:pt x="462" y="2536"/>
                  </a:cubicBezTo>
                  <a:cubicBezTo>
                    <a:pt x="413" y="2512"/>
                    <a:pt x="389" y="2463"/>
                    <a:pt x="365" y="2414"/>
                  </a:cubicBezTo>
                  <a:cubicBezTo>
                    <a:pt x="340" y="2220"/>
                    <a:pt x="705" y="1831"/>
                    <a:pt x="826" y="1686"/>
                  </a:cubicBezTo>
                  <a:cubicBezTo>
                    <a:pt x="851" y="1661"/>
                    <a:pt x="826" y="1613"/>
                    <a:pt x="802" y="1613"/>
                  </a:cubicBezTo>
                  <a:lnTo>
                    <a:pt x="656" y="1613"/>
                  </a:lnTo>
                  <a:cubicBezTo>
                    <a:pt x="510" y="1613"/>
                    <a:pt x="170" y="1588"/>
                    <a:pt x="122" y="1394"/>
                  </a:cubicBezTo>
                  <a:cubicBezTo>
                    <a:pt x="122" y="1370"/>
                    <a:pt x="122" y="1345"/>
                    <a:pt x="146" y="1321"/>
                  </a:cubicBezTo>
                  <a:cubicBezTo>
                    <a:pt x="219" y="1200"/>
                    <a:pt x="559" y="1175"/>
                    <a:pt x="826" y="1175"/>
                  </a:cubicBezTo>
                  <a:lnTo>
                    <a:pt x="875" y="1175"/>
                  </a:lnTo>
                  <a:cubicBezTo>
                    <a:pt x="875" y="1175"/>
                    <a:pt x="899" y="1151"/>
                    <a:pt x="923" y="1151"/>
                  </a:cubicBezTo>
                  <a:cubicBezTo>
                    <a:pt x="923" y="1127"/>
                    <a:pt x="899" y="1103"/>
                    <a:pt x="899" y="1078"/>
                  </a:cubicBezTo>
                  <a:cubicBezTo>
                    <a:pt x="802" y="1005"/>
                    <a:pt x="510" y="762"/>
                    <a:pt x="510" y="592"/>
                  </a:cubicBezTo>
                  <a:cubicBezTo>
                    <a:pt x="510" y="568"/>
                    <a:pt x="535" y="520"/>
                    <a:pt x="559" y="495"/>
                  </a:cubicBezTo>
                  <a:cubicBezTo>
                    <a:pt x="583" y="471"/>
                    <a:pt x="632" y="471"/>
                    <a:pt x="680" y="471"/>
                  </a:cubicBezTo>
                  <a:cubicBezTo>
                    <a:pt x="899" y="520"/>
                    <a:pt x="1142" y="617"/>
                    <a:pt x="1312" y="762"/>
                  </a:cubicBezTo>
                  <a:cubicBezTo>
                    <a:pt x="1324" y="775"/>
                    <a:pt x="1336" y="781"/>
                    <a:pt x="1345" y="781"/>
                  </a:cubicBezTo>
                  <a:cubicBezTo>
                    <a:pt x="1355" y="781"/>
                    <a:pt x="1361" y="775"/>
                    <a:pt x="1361" y="762"/>
                  </a:cubicBezTo>
                  <a:cubicBezTo>
                    <a:pt x="1385" y="762"/>
                    <a:pt x="1409" y="738"/>
                    <a:pt x="1385" y="714"/>
                  </a:cubicBezTo>
                  <a:cubicBezTo>
                    <a:pt x="1361" y="592"/>
                    <a:pt x="1336" y="252"/>
                    <a:pt x="1434" y="131"/>
                  </a:cubicBezTo>
                  <a:cubicBezTo>
                    <a:pt x="1451" y="114"/>
                    <a:pt x="1480" y="97"/>
                    <a:pt x="1513" y="97"/>
                  </a:cubicBezTo>
                  <a:close/>
                  <a:moveTo>
                    <a:pt x="1497" y="0"/>
                  </a:moveTo>
                  <a:cubicBezTo>
                    <a:pt x="1437" y="0"/>
                    <a:pt x="1373" y="28"/>
                    <a:pt x="1336" y="82"/>
                  </a:cubicBezTo>
                  <a:cubicBezTo>
                    <a:pt x="1263" y="252"/>
                    <a:pt x="1215" y="447"/>
                    <a:pt x="1263" y="617"/>
                  </a:cubicBezTo>
                  <a:cubicBezTo>
                    <a:pt x="1093" y="471"/>
                    <a:pt x="875" y="398"/>
                    <a:pt x="656" y="349"/>
                  </a:cubicBezTo>
                  <a:cubicBezTo>
                    <a:pt x="583" y="349"/>
                    <a:pt x="535" y="374"/>
                    <a:pt x="462" y="422"/>
                  </a:cubicBezTo>
                  <a:cubicBezTo>
                    <a:pt x="413" y="447"/>
                    <a:pt x="389" y="520"/>
                    <a:pt x="389" y="568"/>
                  </a:cubicBezTo>
                  <a:cubicBezTo>
                    <a:pt x="413" y="762"/>
                    <a:pt x="608" y="957"/>
                    <a:pt x="729" y="1054"/>
                  </a:cubicBezTo>
                  <a:cubicBezTo>
                    <a:pt x="510" y="1078"/>
                    <a:pt x="170" y="1103"/>
                    <a:pt x="49" y="1248"/>
                  </a:cubicBezTo>
                  <a:cubicBezTo>
                    <a:pt x="25" y="1297"/>
                    <a:pt x="0" y="1370"/>
                    <a:pt x="25" y="1418"/>
                  </a:cubicBezTo>
                  <a:cubicBezTo>
                    <a:pt x="73" y="1686"/>
                    <a:pt x="462" y="1710"/>
                    <a:pt x="680" y="1710"/>
                  </a:cubicBezTo>
                  <a:cubicBezTo>
                    <a:pt x="535" y="1880"/>
                    <a:pt x="243" y="2220"/>
                    <a:pt x="292" y="2439"/>
                  </a:cubicBezTo>
                  <a:cubicBezTo>
                    <a:pt x="292" y="2536"/>
                    <a:pt x="340" y="2584"/>
                    <a:pt x="438" y="2633"/>
                  </a:cubicBezTo>
                  <a:cubicBezTo>
                    <a:pt x="510" y="2682"/>
                    <a:pt x="608" y="2706"/>
                    <a:pt x="705" y="2706"/>
                  </a:cubicBezTo>
                  <a:cubicBezTo>
                    <a:pt x="875" y="2682"/>
                    <a:pt x="1021" y="2633"/>
                    <a:pt x="1142" y="2560"/>
                  </a:cubicBezTo>
                  <a:cubicBezTo>
                    <a:pt x="1166" y="2730"/>
                    <a:pt x="1263" y="3167"/>
                    <a:pt x="1531" y="3167"/>
                  </a:cubicBezTo>
                  <a:lnTo>
                    <a:pt x="1628" y="3167"/>
                  </a:lnTo>
                  <a:cubicBezTo>
                    <a:pt x="1822" y="3046"/>
                    <a:pt x="1944" y="2803"/>
                    <a:pt x="1919" y="2560"/>
                  </a:cubicBezTo>
                  <a:lnTo>
                    <a:pt x="1919" y="2560"/>
                  </a:lnTo>
                  <a:cubicBezTo>
                    <a:pt x="2041" y="2706"/>
                    <a:pt x="2259" y="2949"/>
                    <a:pt x="2454" y="2949"/>
                  </a:cubicBezTo>
                  <a:cubicBezTo>
                    <a:pt x="2502" y="2949"/>
                    <a:pt x="2575" y="2900"/>
                    <a:pt x="2600" y="2852"/>
                  </a:cubicBezTo>
                  <a:cubicBezTo>
                    <a:pt x="2721" y="2657"/>
                    <a:pt x="2697" y="2414"/>
                    <a:pt x="2551" y="2244"/>
                  </a:cubicBezTo>
                  <a:cubicBezTo>
                    <a:pt x="2745" y="2220"/>
                    <a:pt x="3231" y="2147"/>
                    <a:pt x="3231" y="1904"/>
                  </a:cubicBezTo>
                  <a:cubicBezTo>
                    <a:pt x="3231" y="1661"/>
                    <a:pt x="2891" y="1588"/>
                    <a:pt x="2697" y="1564"/>
                  </a:cubicBezTo>
                  <a:cubicBezTo>
                    <a:pt x="2842" y="1443"/>
                    <a:pt x="3134" y="1175"/>
                    <a:pt x="3134" y="1005"/>
                  </a:cubicBezTo>
                  <a:cubicBezTo>
                    <a:pt x="3134" y="981"/>
                    <a:pt x="3134" y="933"/>
                    <a:pt x="3110" y="908"/>
                  </a:cubicBezTo>
                  <a:cubicBezTo>
                    <a:pt x="3055" y="854"/>
                    <a:pt x="3000" y="826"/>
                    <a:pt x="2935" y="826"/>
                  </a:cubicBezTo>
                  <a:cubicBezTo>
                    <a:pt x="2914" y="826"/>
                    <a:pt x="2891" y="829"/>
                    <a:pt x="2867" y="835"/>
                  </a:cubicBezTo>
                  <a:cubicBezTo>
                    <a:pt x="2745" y="835"/>
                    <a:pt x="2624" y="860"/>
                    <a:pt x="2527" y="884"/>
                  </a:cubicBezTo>
                  <a:cubicBezTo>
                    <a:pt x="2575" y="714"/>
                    <a:pt x="2672" y="349"/>
                    <a:pt x="2478" y="179"/>
                  </a:cubicBezTo>
                  <a:cubicBezTo>
                    <a:pt x="2454" y="155"/>
                    <a:pt x="2405" y="155"/>
                    <a:pt x="2381" y="131"/>
                  </a:cubicBezTo>
                  <a:cubicBezTo>
                    <a:pt x="2211" y="131"/>
                    <a:pt x="2041" y="374"/>
                    <a:pt x="1944" y="544"/>
                  </a:cubicBezTo>
                  <a:cubicBezTo>
                    <a:pt x="1919" y="349"/>
                    <a:pt x="1822" y="58"/>
                    <a:pt x="1555" y="9"/>
                  </a:cubicBezTo>
                  <a:cubicBezTo>
                    <a:pt x="1537" y="3"/>
                    <a:pt x="1517" y="0"/>
                    <a:pt x="1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7" name="Google Shape;1547;p33"/>
            <p:cNvSpPr/>
            <p:nvPr/>
          </p:nvSpPr>
          <p:spPr>
            <a:xfrm>
              <a:off x="-933315" y="1418369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29" y="1"/>
                  </a:moveTo>
                  <a:cubicBezTo>
                    <a:pt x="340" y="1"/>
                    <a:pt x="0" y="317"/>
                    <a:pt x="0" y="705"/>
                  </a:cubicBezTo>
                  <a:cubicBezTo>
                    <a:pt x="0" y="1094"/>
                    <a:pt x="340" y="1410"/>
                    <a:pt x="729" y="1410"/>
                  </a:cubicBezTo>
                  <a:cubicBezTo>
                    <a:pt x="1118" y="1410"/>
                    <a:pt x="1434" y="1094"/>
                    <a:pt x="1434" y="705"/>
                  </a:cubicBezTo>
                  <a:cubicBezTo>
                    <a:pt x="1434" y="317"/>
                    <a:pt x="1118" y="1"/>
                    <a:pt x="7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8" name="Google Shape;1548;p33"/>
            <p:cNvSpPr/>
            <p:nvPr/>
          </p:nvSpPr>
          <p:spPr>
            <a:xfrm>
              <a:off x="-1021303" y="1507331"/>
              <a:ext cx="55854" cy="54919"/>
            </a:xfrm>
            <a:custGeom>
              <a:avLst/>
              <a:gdLst/>
              <a:ahLst/>
              <a:cxnLst/>
              <a:rect l="l" t="t" r="r" b="b"/>
              <a:pathLst>
                <a:path w="1434" h="1410" extrusionOk="0">
                  <a:moveTo>
                    <a:pt x="705" y="0"/>
                  </a:moveTo>
                  <a:cubicBezTo>
                    <a:pt x="316" y="0"/>
                    <a:pt x="0" y="316"/>
                    <a:pt x="0" y="705"/>
                  </a:cubicBezTo>
                  <a:cubicBezTo>
                    <a:pt x="0" y="1093"/>
                    <a:pt x="316" y="1409"/>
                    <a:pt x="705" y="1409"/>
                  </a:cubicBezTo>
                  <a:cubicBezTo>
                    <a:pt x="1118" y="1409"/>
                    <a:pt x="1433" y="1093"/>
                    <a:pt x="1433" y="705"/>
                  </a:cubicBezTo>
                  <a:cubicBezTo>
                    <a:pt x="1433" y="316"/>
                    <a:pt x="1118" y="0"/>
                    <a:pt x="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49" name="Google Shape;1549;p33"/>
          <p:cNvSpPr/>
          <p:nvPr/>
        </p:nvSpPr>
        <p:spPr>
          <a:xfrm>
            <a:off x="-65700" y="6431401"/>
            <a:ext cx="2138592" cy="492032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0" name="Google Shape;1550;p33"/>
          <p:cNvSpPr/>
          <p:nvPr/>
        </p:nvSpPr>
        <p:spPr>
          <a:xfrm>
            <a:off x="2008236" y="6614303"/>
            <a:ext cx="1421248" cy="309132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1" name="Google Shape;1551;p33"/>
          <p:cNvSpPr/>
          <p:nvPr/>
        </p:nvSpPr>
        <p:spPr>
          <a:xfrm>
            <a:off x="8005239" y="6458275"/>
            <a:ext cx="2138603" cy="46516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2" name="Google Shape;1552;p33"/>
          <p:cNvSpPr/>
          <p:nvPr/>
        </p:nvSpPr>
        <p:spPr>
          <a:xfrm>
            <a:off x="10043141" y="6431404"/>
            <a:ext cx="2262260" cy="49203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3" name="Google Shape;1553;p33"/>
          <p:cNvSpPr/>
          <p:nvPr/>
        </p:nvSpPr>
        <p:spPr>
          <a:xfrm>
            <a:off x="4194215" y="6458275"/>
            <a:ext cx="2138603" cy="46516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4" name="Google Shape;1554;p33"/>
          <p:cNvSpPr/>
          <p:nvPr/>
        </p:nvSpPr>
        <p:spPr>
          <a:xfrm>
            <a:off x="6226152" y="6515217"/>
            <a:ext cx="1876864" cy="408217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5" name="Google Shape;1555;p33"/>
          <p:cNvSpPr/>
          <p:nvPr/>
        </p:nvSpPr>
        <p:spPr>
          <a:xfrm>
            <a:off x="3157673" y="6614303"/>
            <a:ext cx="1421248" cy="309132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128066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oogle Shape;1557;p34"/>
          <p:cNvGrpSpPr/>
          <p:nvPr/>
        </p:nvGrpSpPr>
        <p:grpSpPr>
          <a:xfrm flipH="1">
            <a:off x="-79265" y="5456936"/>
            <a:ext cx="1424348" cy="1276733"/>
            <a:chOff x="6787377" y="436188"/>
            <a:chExt cx="235647" cy="211226"/>
          </a:xfrm>
        </p:grpSpPr>
        <p:sp>
          <p:nvSpPr>
            <p:cNvPr id="1558" name="Google Shape;1558;p34"/>
            <p:cNvSpPr/>
            <p:nvPr/>
          </p:nvSpPr>
          <p:spPr>
            <a:xfrm>
              <a:off x="6856435" y="522657"/>
              <a:ext cx="166589" cy="109566"/>
            </a:xfrm>
            <a:custGeom>
              <a:avLst/>
              <a:gdLst/>
              <a:ahLst/>
              <a:cxnLst/>
              <a:rect l="l" t="t" r="r" b="b"/>
              <a:pathLst>
                <a:path w="4277" h="2813" extrusionOk="0">
                  <a:moveTo>
                    <a:pt x="2187" y="626"/>
                  </a:moveTo>
                  <a:cubicBezTo>
                    <a:pt x="2236" y="651"/>
                    <a:pt x="2284" y="699"/>
                    <a:pt x="2284" y="723"/>
                  </a:cubicBezTo>
                  <a:cubicBezTo>
                    <a:pt x="2333" y="966"/>
                    <a:pt x="2260" y="1234"/>
                    <a:pt x="2090" y="1428"/>
                  </a:cubicBezTo>
                  <a:lnTo>
                    <a:pt x="2066" y="1428"/>
                  </a:lnTo>
                  <a:cubicBezTo>
                    <a:pt x="1896" y="1161"/>
                    <a:pt x="1847" y="942"/>
                    <a:pt x="1944" y="821"/>
                  </a:cubicBezTo>
                  <a:cubicBezTo>
                    <a:pt x="2017" y="699"/>
                    <a:pt x="2114" y="626"/>
                    <a:pt x="2187" y="626"/>
                  </a:cubicBezTo>
                  <a:close/>
                  <a:moveTo>
                    <a:pt x="62" y="1"/>
                  </a:moveTo>
                  <a:cubicBezTo>
                    <a:pt x="49" y="1"/>
                    <a:pt x="37" y="7"/>
                    <a:pt x="25" y="19"/>
                  </a:cubicBezTo>
                  <a:cubicBezTo>
                    <a:pt x="1" y="43"/>
                    <a:pt x="1" y="92"/>
                    <a:pt x="25" y="116"/>
                  </a:cubicBezTo>
                  <a:cubicBezTo>
                    <a:pt x="74" y="165"/>
                    <a:pt x="1337" y="1574"/>
                    <a:pt x="1944" y="1574"/>
                  </a:cubicBezTo>
                  <a:lnTo>
                    <a:pt x="2041" y="1574"/>
                  </a:lnTo>
                  <a:cubicBezTo>
                    <a:pt x="2090" y="1622"/>
                    <a:pt x="2114" y="1671"/>
                    <a:pt x="2163" y="1744"/>
                  </a:cubicBezTo>
                  <a:cubicBezTo>
                    <a:pt x="2600" y="2230"/>
                    <a:pt x="3402" y="2813"/>
                    <a:pt x="3961" y="2813"/>
                  </a:cubicBezTo>
                  <a:cubicBezTo>
                    <a:pt x="4058" y="2813"/>
                    <a:pt x="4155" y="2788"/>
                    <a:pt x="4228" y="2740"/>
                  </a:cubicBezTo>
                  <a:cubicBezTo>
                    <a:pt x="4252" y="2715"/>
                    <a:pt x="4276" y="2691"/>
                    <a:pt x="4252" y="2667"/>
                  </a:cubicBezTo>
                  <a:cubicBezTo>
                    <a:pt x="4252" y="2638"/>
                    <a:pt x="4235" y="2627"/>
                    <a:pt x="4217" y="2627"/>
                  </a:cubicBezTo>
                  <a:cubicBezTo>
                    <a:pt x="4203" y="2627"/>
                    <a:pt x="4189" y="2632"/>
                    <a:pt x="4179" y="2642"/>
                  </a:cubicBezTo>
                  <a:cubicBezTo>
                    <a:pt x="4119" y="2674"/>
                    <a:pt x="4046" y="2689"/>
                    <a:pt x="3965" y="2689"/>
                  </a:cubicBezTo>
                  <a:cubicBezTo>
                    <a:pt x="3490" y="2689"/>
                    <a:pt x="2713" y="2186"/>
                    <a:pt x="2236" y="1646"/>
                  </a:cubicBezTo>
                  <a:lnTo>
                    <a:pt x="2139" y="1501"/>
                  </a:lnTo>
                  <a:lnTo>
                    <a:pt x="2163" y="1476"/>
                  </a:lnTo>
                  <a:cubicBezTo>
                    <a:pt x="2382" y="1258"/>
                    <a:pt x="2454" y="966"/>
                    <a:pt x="2382" y="675"/>
                  </a:cubicBezTo>
                  <a:cubicBezTo>
                    <a:pt x="2357" y="578"/>
                    <a:pt x="2284" y="505"/>
                    <a:pt x="2187" y="505"/>
                  </a:cubicBezTo>
                  <a:cubicBezTo>
                    <a:pt x="2178" y="502"/>
                    <a:pt x="2168" y="500"/>
                    <a:pt x="2157" y="500"/>
                  </a:cubicBezTo>
                  <a:cubicBezTo>
                    <a:pt x="2078" y="500"/>
                    <a:pt x="1953" y="575"/>
                    <a:pt x="1847" y="723"/>
                  </a:cubicBezTo>
                  <a:cubicBezTo>
                    <a:pt x="1726" y="893"/>
                    <a:pt x="1750" y="1161"/>
                    <a:pt x="1969" y="1452"/>
                  </a:cubicBezTo>
                  <a:lnTo>
                    <a:pt x="1920" y="1452"/>
                  </a:lnTo>
                  <a:cubicBezTo>
                    <a:pt x="1361" y="1452"/>
                    <a:pt x="98" y="43"/>
                    <a:pt x="98" y="19"/>
                  </a:cubicBezTo>
                  <a:cubicBezTo>
                    <a:pt x="86" y="7"/>
                    <a:pt x="74" y="1"/>
                    <a:pt x="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9" name="Google Shape;1559;p34"/>
            <p:cNvSpPr/>
            <p:nvPr/>
          </p:nvSpPr>
          <p:spPr>
            <a:xfrm>
              <a:off x="6789675" y="438253"/>
              <a:ext cx="109683" cy="116928"/>
            </a:xfrm>
            <a:custGeom>
              <a:avLst/>
              <a:gdLst/>
              <a:ahLst/>
              <a:cxnLst/>
              <a:rect l="l" t="t" r="r" b="b"/>
              <a:pathLst>
                <a:path w="2816" h="3002" extrusionOk="0">
                  <a:moveTo>
                    <a:pt x="1343" y="1"/>
                  </a:moveTo>
                  <a:cubicBezTo>
                    <a:pt x="1080" y="1"/>
                    <a:pt x="833" y="78"/>
                    <a:pt x="719" y="218"/>
                  </a:cubicBezTo>
                  <a:cubicBezTo>
                    <a:pt x="655" y="309"/>
                    <a:pt x="634" y="396"/>
                    <a:pt x="641" y="474"/>
                  </a:cubicBezTo>
                  <a:lnTo>
                    <a:pt x="641" y="474"/>
                  </a:lnTo>
                  <a:cubicBezTo>
                    <a:pt x="348" y="532"/>
                    <a:pt x="0" y="782"/>
                    <a:pt x="14" y="1263"/>
                  </a:cubicBezTo>
                  <a:cubicBezTo>
                    <a:pt x="22" y="1525"/>
                    <a:pt x="84" y="1690"/>
                    <a:pt x="168" y="1781"/>
                  </a:cubicBezTo>
                  <a:lnTo>
                    <a:pt x="168" y="1781"/>
                  </a:lnTo>
                  <a:cubicBezTo>
                    <a:pt x="126" y="1901"/>
                    <a:pt x="96" y="2051"/>
                    <a:pt x="87" y="2234"/>
                  </a:cubicBezTo>
                  <a:cubicBezTo>
                    <a:pt x="74" y="2792"/>
                    <a:pt x="365" y="3001"/>
                    <a:pt x="700" y="3001"/>
                  </a:cubicBezTo>
                  <a:cubicBezTo>
                    <a:pt x="852" y="3001"/>
                    <a:pt x="1014" y="2958"/>
                    <a:pt x="1160" y="2884"/>
                  </a:cubicBezTo>
                  <a:lnTo>
                    <a:pt x="1160" y="2884"/>
                  </a:lnTo>
                  <a:cubicBezTo>
                    <a:pt x="1247" y="2911"/>
                    <a:pt x="1357" y="2925"/>
                    <a:pt x="1477" y="2925"/>
                  </a:cubicBezTo>
                  <a:cubicBezTo>
                    <a:pt x="1765" y="2925"/>
                    <a:pt x="2105" y="2843"/>
                    <a:pt x="2298" y="2672"/>
                  </a:cubicBezTo>
                  <a:cubicBezTo>
                    <a:pt x="2532" y="2463"/>
                    <a:pt x="2535" y="2247"/>
                    <a:pt x="2428" y="2086"/>
                  </a:cubicBezTo>
                  <a:lnTo>
                    <a:pt x="2428" y="2086"/>
                  </a:lnTo>
                  <a:cubicBezTo>
                    <a:pt x="2505" y="2034"/>
                    <a:pt x="2571" y="1943"/>
                    <a:pt x="2614" y="1797"/>
                  </a:cubicBezTo>
                  <a:cubicBezTo>
                    <a:pt x="2816" y="1130"/>
                    <a:pt x="2481" y="998"/>
                    <a:pt x="2214" y="990"/>
                  </a:cubicBezTo>
                  <a:lnTo>
                    <a:pt x="2214" y="990"/>
                  </a:lnTo>
                  <a:cubicBezTo>
                    <a:pt x="2227" y="937"/>
                    <a:pt x="2239" y="875"/>
                    <a:pt x="2249" y="801"/>
                  </a:cubicBezTo>
                  <a:cubicBezTo>
                    <a:pt x="2327" y="242"/>
                    <a:pt x="1809" y="1"/>
                    <a:pt x="13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0" name="Google Shape;1560;p34"/>
            <p:cNvSpPr/>
            <p:nvPr/>
          </p:nvSpPr>
          <p:spPr>
            <a:xfrm>
              <a:off x="6787377" y="436188"/>
              <a:ext cx="109800" cy="121290"/>
            </a:xfrm>
            <a:custGeom>
              <a:avLst/>
              <a:gdLst/>
              <a:ahLst/>
              <a:cxnLst/>
              <a:rect l="l" t="t" r="r" b="b"/>
              <a:pathLst>
                <a:path w="2819" h="3114" extrusionOk="0">
                  <a:moveTo>
                    <a:pt x="851" y="587"/>
                  </a:moveTo>
                  <a:cubicBezTo>
                    <a:pt x="948" y="587"/>
                    <a:pt x="1045" y="611"/>
                    <a:pt x="1045" y="708"/>
                  </a:cubicBezTo>
                  <a:cubicBezTo>
                    <a:pt x="1045" y="733"/>
                    <a:pt x="1045" y="757"/>
                    <a:pt x="1045" y="781"/>
                  </a:cubicBezTo>
                  <a:lnTo>
                    <a:pt x="997" y="781"/>
                  </a:lnTo>
                  <a:cubicBezTo>
                    <a:pt x="899" y="757"/>
                    <a:pt x="826" y="684"/>
                    <a:pt x="802" y="587"/>
                  </a:cubicBezTo>
                  <a:close/>
                  <a:moveTo>
                    <a:pt x="2211" y="1097"/>
                  </a:moveTo>
                  <a:cubicBezTo>
                    <a:pt x="2187" y="1219"/>
                    <a:pt x="2138" y="1243"/>
                    <a:pt x="2114" y="1243"/>
                  </a:cubicBezTo>
                  <a:cubicBezTo>
                    <a:pt x="2090" y="1243"/>
                    <a:pt x="2065" y="1219"/>
                    <a:pt x="2041" y="1219"/>
                  </a:cubicBezTo>
                  <a:cubicBezTo>
                    <a:pt x="2017" y="1170"/>
                    <a:pt x="2017" y="1146"/>
                    <a:pt x="2017" y="1121"/>
                  </a:cubicBezTo>
                  <a:cubicBezTo>
                    <a:pt x="2065" y="1097"/>
                    <a:pt x="2138" y="1097"/>
                    <a:pt x="2211" y="1097"/>
                  </a:cubicBezTo>
                  <a:close/>
                  <a:moveTo>
                    <a:pt x="632" y="1486"/>
                  </a:moveTo>
                  <a:cubicBezTo>
                    <a:pt x="656" y="1486"/>
                    <a:pt x="681" y="1510"/>
                    <a:pt x="705" y="1534"/>
                  </a:cubicBezTo>
                  <a:cubicBezTo>
                    <a:pt x="729" y="1559"/>
                    <a:pt x="729" y="1607"/>
                    <a:pt x="705" y="1632"/>
                  </a:cubicBezTo>
                  <a:cubicBezTo>
                    <a:pt x="681" y="1753"/>
                    <a:pt x="559" y="1850"/>
                    <a:pt x="438" y="1850"/>
                  </a:cubicBezTo>
                  <a:cubicBezTo>
                    <a:pt x="389" y="1850"/>
                    <a:pt x="341" y="1850"/>
                    <a:pt x="292" y="1802"/>
                  </a:cubicBezTo>
                  <a:cubicBezTo>
                    <a:pt x="389" y="1583"/>
                    <a:pt x="535" y="1486"/>
                    <a:pt x="632" y="1486"/>
                  </a:cubicBezTo>
                  <a:close/>
                  <a:moveTo>
                    <a:pt x="2017" y="1947"/>
                  </a:moveTo>
                  <a:cubicBezTo>
                    <a:pt x="2163" y="1947"/>
                    <a:pt x="2308" y="1996"/>
                    <a:pt x="2405" y="2117"/>
                  </a:cubicBezTo>
                  <a:cubicBezTo>
                    <a:pt x="2357" y="2117"/>
                    <a:pt x="2333" y="2142"/>
                    <a:pt x="2284" y="2142"/>
                  </a:cubicBezTo>
                  <a:cubicBezTo>
                    <a:pt x="2163" y="2117"/>
                    <a:pt x="2041" y="2069"/>
                    <a:pt x="1944" y="1996"/>
                  </a:cubicBezTo>
                  <a:cubicBezTo>
                    <a:pt x="1944" y="1972"/>
                    <a:pt x="1920" y="1947"/>
                    <a:pt x="1920" y="1947"/>
                  </a:cubicBezTo>
                  <a:close/>
                  <a:moveTo>
                    <a:pt x="1589" y="2354"/>
                  </a:moveTo>
                  <a:cubicBezTo>
                    <a:pt x="1598" y="2354"/>
                    <a:pt x="1604" y="2360"/>
                    <a:pt x="1604" y="2385"/>
                  </a:cubicBezTo>
                  <a:cubicBezTo>
                    <a:pt x="1628" y="2409"/>
                    <a:pt x="1604" y="2506"/>
                    <a:pt x="1482" y="2652"/>
                  </a:cubicBezTo>
                  <a:cubicBezTo>
                    <a:pt x="1410" y="2749"/>
                    <a:pt x="1312" y="2822"/>
                    <a:pt x="1215" y="2871"/>
                  </a:cubicBezTo>
                  <a:cubicBezTo>
                    <a:pt x="1142" y="2846"/>
                    <a:pt x="1094" y="2798"/>
                    <a:pt x="1069" y="2773"/>
                  </a:cubicBezTo>
                  <a:cubicBezTo>
                    <a:pt x="1069" y="2725"/>
                    <a:pt x="1069" y="2676"/>
                    <a:pt x="1118" y="2628"/>
                  </a:cubicBezTo>
                  <a:cubicBezTo>
                    <a:pt x="1215" y="2482"/>
                    <a:pt x="1385" y="2385"/>
                    <a:pt x="1555" y="2360"/>
                  </a:cubicBezTo>
                  <a:cubicBezTo>
                    <a:pt x="1567" y="2360"/>
                    <a:pt x="1580" y="2354"/>
                    <a:pt x="1589" y="2354"/>
                  </a:cubicBezTo>
                  <a:close/>
                  <a:moveTo>
                    <a:pt x="1327" y="121"/>
                  </a:moveTo>
                  <a:cubicBezTo>
                    <a:pt x="1354" y="121"/>
                    <a:pt x="1382" y="122"/>
                    <a:pt x="1410" y="125"/>
                  </a:cubicBezTo>
                  <a:cubicBezTo>
                    <a:pt x="1436" y="123"/>
                    <a:pt x="1463" y="122"/>
                    <a:pt x="1490" y="122"/>
                  </a:cubicBezTo>
                  <a:cubicBezTo>
                    <a:pt x="1730" y="122"/>
                    <a:pt x="1961" y="218"/>
                    <a:pt x="2114" y="393"/>
                  </a:cubicBezTo>
                  <a:cubicBezTo>
                    <a:pt x="2235" y="514"/>
                    <a:pt x="2284" y="684"/>
                    <a:pt x="2260" y="854"/>
                  </a:cubicBezTo>
                  <a:cubicBezTo>
                    <a:pt x="2235" y="903"/>
                    <a:pt x="2235" y="951"/>
                    <a:pt x="2235" y="1000"/>
                  </a:cubicBezTo>
                  <a:cubicBezTo>
                    <a:pt x="2163" y="1000"/>
                    <a:pt x="2065" y="1000"/>
                    <a:pt x="1993" y="1024"/>
                  </a:cubicBezTo>
                  <a:cubicBezTo>
                    <a:pt x="1944" y="1024"/>
                    <a:pt x="1920" y="1024"/>
                    <a:pt x="1920" y="1049"/>
                  </a:cubicBezTo>
                  <a:cubicBezTo>
                    <a:pt x="1895" y="1073"/>
                    <a:pt x="1895" y="1097"/>
                    <a:pt x="1895" y="1121"/>
                  </a:cubicBezTo>
                  <a:cubicBezTo>
                    <a:pt x="1895" y="1219"/>
                    <a:pt x="2017" y="1364"/>
                    <a:pt x="2114" y="1364"/>
                  </a:cubicBezTo>
                  <a:cubicBezTo>
                    <a:pt x="2211" y="1364"/>
                    <a:pt x="2284" y="1292"/>
                    <a:pt x="2333" y="1121"/>
                  </a:cubicBezTo>
                  <a:cubicBezTo>
                    <a:pt x="2349" y="1117"/>
                    <a:pt x="2367" y="1115"/>
                    <a:pt x="2384" y="1115"/>
                  </a:cubicBezTo>
                  <a:cubicBezTo>
                    <a:pt x="2470" y="1115"/>
                    <a:pt x="2564" y="1162"/>
                    <a:pt x="2624" y="1243"/>
                  </a:cubicBezTo>
                  <a:cubicBezTo>
                    <a:pt x="2697" y="1413"/>
                    <a:pt x="2697" y="1632"/>
                    <a:pt x="2624" y="1802"/>
                  </a:cubicBezTo>
                  <a:cubicBezTo>
                    <a:pt x="2600" y="1899"/>
                    <a:pt x="2551" y="1972"/>
                    <a:pt x="2503" y="2045"/>
                  </a:cubicBezTo>
                  <a:cubicBezTo>
                    <a:pt x="2357" y="1875"/>
                    <a:pt x="2163" y="1802"/>
                    <a:pt x="1968" y="1802"/>
                  </a:cubicBezTo>
                  <a:cubicBezTo>
                    <a:pt x="1798" y="1826"/>
                    <a:pt x="1798" y="1899"/>
                    <a:pt x="1798" y="1947"/>
                  </a:cubicBezTo>
                  <a:cubicBezTo>
                    <a:pt x="1822" y="2069"/>
                    <a:pt x="2041" y="2239"/>
                    <a:pt x="2284" y="2239"/>
                  </a:cubicBezTo>
                  <a:cubicBezTo>
                    <a:pt x="2333" y="2239"/>
                    <a:pt x="2405" y="2239"/>
                    <a:pt x="2454" y="2190"/>
                  </a:cubicBezTo>
                  <a:lnTo>
                    <a:pt x="2454" y="2190"/>
                  </a:lnTo>
                  <a:cubicBezTo>
                    <a:pt x="2527" y="2360"/>
                    <a:pt x="2478" y="2555"/>
                    <a:pt x="2333" y="2652"/>
                  </a:cubicBezTo>
                  <a:cubicBezTo>
                    <a:pt x="2114" y="2805"/>
                    <a:pt x="1877" y="2898"/>
                    <a:pt x="1619" y="2898"/>
                  </a:cubicBezTo>
                  <a:cubicBezTo>
                    <a:pt x="1590" y="2898"/>
                    <a:pt x="1561" y="2897"/>
                    <a:pt x="1531" y="2895"/>
                  </a:cubicBezTo>
                  <a:cubicBezTo>
                    <a:pt x="1507" y="2907"/>
                    <a:pt x="1482" y="2913"/>
                    <a:pt x="1455" y="2913"/>
                  </a:cubicBezTo>
                  <a:cubicBezTo>
                    <a:pt x="1428" y="2913"/>
                    <a:pt x="1397" y="2907"/>
                    <a:pt x="1361" y="2895"/>
                  </a:cubicBezTo>
                  <a:cubicBezTo>
                    <a:pt x="1434" y="2846"/>
                    <a:pt x="1507" y="2798"/>
                    <a:pt x="1580" y="2725"/>
                  </a:cubicBezTo>
                  <a:cubicBezTo>
                    <a:pt x="1750" y="2530"/>
                    <a:pt x="1750" y="2385"/>
                    <a:pt x="1725" y="2336"/>
                  </a:cubicBezTo>
                  <a:cubicBezTo>
                    <a:pt x="1677" y="2263"/>
                    <a:pt x="1628" y="2239"/>
                    <a:pt x="1555" y="2239"/>
                  </a:cubicBezTo>
                  <a:cubicBezTo>
                    <a:pt x="1337" y="2263"/>
                    <a:pt x="1142" y="2385"/>
                    <a:pt x="1021" y="2555"/>
                  </a:cubicBezTo>
                  <a:cubicBezTo>
                    <a:pt x="972" y="2628"/>
                    <a:pt x="948" y="2725"/>
                    <a:pt x="972" y="2798"/>
                  </a:cubicBezTo>
                  <a:cubicBezTo>
                    <a:pt x="972" y="2871"/>
                    <a:pt x="1021" y="2895"/>
                    <a:pt x="1069" y="2943"/>
                  </a:cubicBezTo>
                  <a:cubicBezTo>
                    <a:pt x="972" y="2968"/>
                    <a:pt x="875" y="2992"/>
                    <a:pt x="778" y="2992"/>
                  </a:cubicBezTo>
                  <a:cubicBezTo>
                    <a:pt x="608" y="2992"/>
                    <a:pt x="486" y="2943"/>
                    <a:pt x="365" y="2846"/>
                  </a:cubicBezTo>
                  <a:cubicBezTo>
                    <a:pt x="243" y="2700"/>
                    <a:pt x="195" y="2482"/>
                    <a:pt x="219" y="2287"/>
                  </a:cubicBezTo>
                  <a:cubicBezTo>
                    <a:pt x="219" y="2166"/>
                    <a:pt x="219" y="2045"/>
                    <a:pt x="268" y="1923"/>
                  </a:cubicBezTo>
                  <a:cubicBezTo>
                    <a:pt x="316" y="1947"/>
                    <a:pt x="389" y="1972"/>
                    <a:pt x="462" y="1972"/>
                  </a:cubicBezTo>
                  <a:cubicBezTo>
                    <a:pt x="632" y="1972"/>
                    <a:pt x="778" y="1826"/>
                    <a:pt x="826" y="1656"/>
                  </a:cubicBezTo>
                  <a:cubicBezTo>
                    <a:pt x="851" y="1607"/>
                    <a:pt x="851" y="1534"/>
                    <a:pt x="802" y="1462"/>
                  </a:cubicBezTo>
                  <a:cubicBezTo>
                    <a:pt x="778" y="1413"/>
                    <a:pt x="705" y="1389"/>
                    <a:pt x="632" y="1389"/>
                  </a:cubicBezTo>
                  <a:cubicBezTo>
                    <a:pt x="462" y="1413"/>
                    <a:pt x="292" y="1534"/>
                    <a:pt x="243" y="1704"/>
                  </a:cubicBezTo>
                  <a:cubicBezTo>
                    <a:pt x="171" y="1583"/>
                    <a:pt x="146" y="1462"/>
                    <a:pt x="146" y="1316"/>
                  </a:cubicBezTo>
                  <a:cubicBezTo>
                    <a:pt x="146" y="976"/>
                    <a:pt x="365" y="684"/>
                    <a:pt x="681" y="611"/>
                  </a:cubicBezTo>
                  <a:cubicBezTo>
                    <a:pt x="705" y="757"/>
                    <a:pt x="826" y="879"/>
                    <a:pt x="972" y="903"/>
                  </a:cubicBezTo>
                  <a:cubicBezTo>
                    <a:pt x="1021" y="903"/>
                    <a:pt x="1069" y="879"/>
                    <a:pt x="1094" y="854"/>
                  </a:cubicBezTo>
                  <a:cubicBezTo>
                    <a:pt x="1142" y="806"/>
                    <a:pt x="1142" y="757"/>
                    <a:pt x="1142" y="708"/>
                  </a:cubicBezTo>
                  <a:cubicBezTo>
                    <a:pt x="1142" y="538"/>
                    <a:pt x="997" y="466"/>
                    <a:pt x="778" y="466"/>
                  </a:cubicBezTo>
                  <a:cubicBezTo>
                    <a:pt x="778" y="417"/>
                    <a:pt x="802" y="368"/>
                    <a:pt x="826" y="320"/>
                  </a:cubicBezTo>
                  <a:cubicBezTo>
                    <a:pt x="975" y="193"/>
                    <a:pt x="1142" y="121"/>
                    <a:pt x="1327" y="121"/>
                  </a:cubicBezTo>
                  <a:close/>
                  <a:moveTo>
                    <a:pt x="1335" y="0"/>
                  </a:moveTo>
                  <a:cubicBezTo>
                    <a:pt x="1118" y="0"/>
                    <a:pt x="906" y="94"/>
                    <a:pt x="754" y="247"/>
                  </a:cubicBezTo>
                  <a:cubicBezTo>
                    <a:pt x="681" y="320"/>
                    <a:pt x="656" y="393"/>
                    <a:pt x="656" y="490"/>
                  </a:cubicBezTo>
                  <a:cubicBezTo>
                    <a:pt x="268" y="563"/>
                    <a:pt x="1" y="927"/>
                    <a:pt x="25" y="1316"/>
                  </a:cubicBezTo>
                  <a:cubicBezTo>
                    <a:pt x="25" y="1486"/>
                    <a:pt x="73" y="1680"/>
                    <a:pt x="171" y="1826"/>
                  </a:cubicBezTo>
                  <a:cubicBezTo>
                    <a:pt x="122" y="1972"/>
                    <a:pt x="98" y="2142"/>
                    <a:pt x="98" y="2287"/>
                  </a:cubicBezTo>
                  <a:cubicBezTo>
                    <a:pt x="73" y="2530"/>
                    <a:pt x="146" y="2749"/>
                    <a:pt x="292" y="2919"/>
                  </a:cubicBezTo>
                  <a:cubicBezTo>
                    <a:pt x="414" y="3041"/>
                    <a:pt x="584" y="3113"/>
                    <a:pt x="778" y="3113"/>
                  </a:cubicBezTo>
                  <a:cubicBezTo>
                    <a:pt x="948" y="3113"/>
                    <a:pt x="1094" y="3065"/>
                    <a:pt x="1239" y="2992"/>
                  </a:cubicBezTo>
                  <a:cubicBezTo>
                    <a:pt x="1337" y="3016"/>
                    <a:pt x="1434" y="3041"/>
                    <a:pt x="1531" y="3041"/>
                  </a:cubicBezTo>
                  <a:cubicBezTo>
                    <a:pt x="1847" y="3041"/>
                    <a:pt x="2163" y="2943"/>
                    <a:pt x="2405" y="2773"/>
                  </a:cubicBezTo>
                  <a:cubicBezTo>
                    <a:pt x="2600" y="2628"/>
                    <a:pt x="2673" y="2360"/>
                    <a:pt x="2551" y="2166"/>
                  </a:cubicBezTo>
                  <a:cubicBezTo>
                    <a:pt x="2648" y="2069"/>
                    <a:pt x="2697" y="1972"/>
                    <a:pt x="2746" y="1850"/>
                  </a:cubicBezTo>
                  <a:cubicBezTo>
                    <a:pt x="2818" y="1632"/>
                    <a:pt x="2818" y="1389"/>
                    <a:pt x="2721" y="1170"/>
                  </a:cubicBezTo>
                  <a:cubicBezTo>
                    <a:pt x="2624" y="1073"/>
                    <a:pt x="2503" y="1000"/>
                    <a:pt x="2357" y="976"/>
                  </a:cubicBezTo>
                  <a:cubicBezTo>
                    <a:pt x="2357" y="951"/>
                    <a:pt x="2381" y="903"/>
                    <a:pt x="2381" y="854"/>
                  </a:cubicBezTo>
                  <a:cubicBezTo>
                    <a:pt x="2405" y="660"/>
                    <a:pt x="2357" y="441"/>
                    <a:pt x="2211" y="296"/>
                  </a:cubicBezTo>
                  <a:cubicBezTo>
                    <a:pt x="2011" y="118"/>
                    <a:pt x="1750" y="1"/>
                    <a:pt x="1484" y="1"/>
                  </a:cubicBezTo>
                  <a:cubicBezTo>
                    <a:pt x="1459" y="1"/>
                    <a:pt x="1434" y="2"/>
                    <a:pt x="1410" y="4"/>
                  </a:cubicBezTo>
                  <a:cubicBezTo>
                    <a:pt x="1385" y="2"/>
                    <a:pt x="1360" y="0"/>
                    <a:pt x="1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1" name="Google Shape;1561;p34"/>
            <p:cNvSpPr/>
            <p:nvPr/>
          </p:nvSpPr>
          <p:spPr>
            <a:xfrm>
              <a:off x="6824262" y="479851"/>
              <a:ext cx="34120" cy="35055"/>
            </a:xfrm>
            <a:custGeom>
              <a:avLst/>
              <a:gdLst/>
              <a:ahLst/>
              <a:cxnLst/>
              <a:rect l="l" t="t" r="r" b="b"/>
              <a:pathLst>
                <a:path w="876" h="900" extrusionOk="0">
                  <a:moveTo>
                    <a:pt x="438" y="0"/>
                  </a:moveTo>
                  <a:cubicBezTo>
                    <a:pt x="195" y="0"/>
                    <a:pt x="1" y="195"/>
                    <a:pt x="1" y="438"/>
                  </a:cubicBezTo>
                  <a:cubicBezTo>
                    <a:pt x="1" y="681"/>
                    <a:pt x="195" y="899"/>
                    <a:pt x="438" y="899"/>
                  </a:cubicBezTo>
                  <a:cubicBezTo>
                    <a:pt x="681" y="899"/>
                    <a:pt x="875" y="681"/>
                    <a:pt x="875" y="438"/>
                  </a:cubicBezTo>
                  <a:cubicBezTo>
                    <a:pt x="875" y="195"/>
                    <a:pt x="681" y="0"/>
                    <a:pt x="4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2" name="Google Shape;1562;p34"/>
            <p:cNvSpPr/>
            <p:nvPr/>
          </p:nvSpPr>
          <p:spPr>
            <a:xfrm>
              <a:off x="6851527" y="561919"/>
              <a:ext cx="46117" cy="34120"/>
            </a:xfrm>
            <a:custGeom>
              <a:avLst/>
              <a:gdLst/>
              <a:ahLst/>
              <a:cxnLst/>
              <a:rect l="l" t="t" r="r" b="b"/>
              <a:pathLst>
                <a:path w="1184" h="876" extrusionOk="0">
                  <a:moveTo>
                    <a:pt x="974" y="1"/>
                  </a:moveTo>
                  <a:cubicBezTo>
                    <a:pt x="745" y="1"/>
                    <a:pt x="267" y="55"/>
                    <a:pt x="103" y="493"/>
                  </a:cubicBezTo>
                  <a:cubicBezTo>
                    <a:pt x="1" y="738"/>
                    <a:pt x="186" y="875"/>
                    <a:pt x="424" y="875"/>
                  </a:cubicBezTo>
                  <a:cubicBezTo>
                    <a:pt x="753" y="875"/>
                    <a:pt x="1183" y="613"/>
                    <a:pt x="1099" y="7"/>
                  </a:cubicBezTo>
                  <a:cubicBezTo>
                    <a:pt x="1099" y="7"/>
                    <a:pt x="1050" y="1"/>
                    <a:pt x="9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3" name="Google Shape;1563;p34"/>
            <p:cNvSpPr/>
            <p:nvPr/>
          </p:nvSpPr>
          <p:spPr>
            <a:xfrm>
              <a:off x="6870652" y="559894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86" y="0"/>
                  </a:moveTo>
                  <a:cubicBezTo>
                    <a:pt x="569" y="0"/>
                    <a:pt x="552" y="17"/>
                    <a:pt x="535" y="35"/>
                  </a:cubicBezTo>
                  <a:cubicBezTo>
                    <a:pt x="413" y="229"/>
                    <a:pt x="243" y="375"/>
                    <a:pt x="49" y="496"/>
                  </a:cubicBezTo>
                  <a:cubicBezTo>
                    <a:pt x="25" y="520"/>
                    <a:pt x="0" y="545"/>
                    <a:pt x="25" y="569"/>
                  </a:cubicBezTo>
                  <a:cubicBezTo>
                    <a:pt x="25" y="593"/>
                    <a:pt x="49" y="593"/>
                    <a:pt x="73" y="618"/>
                  </a:cubicBezTo>
                  <a:cubicBezTo>
                    <a:pt x="73" y="593"/>
                    <a:pt x="97" y="593"/>
                    <a:pt x="97" y="593"/>
                  </a:cubicBezTo>
                  <a:cubicBezTo>
                    <a:pt x="316" y="472"/>
                    <a:pt x="510" y="278"/>
                    <a:pt x="656" y="83"/>
                  </a:cubicBezTo>
                  <a:cubicBezTo>
                    <a:pt x="656" y="35"/>
                    <a:pt x="656" y="10"/>
                    <a:pt x="608" y="10"/>
                  </a:cubicBezTo>
                  <a:cubicBezTo>
                    <a:pt x="600" y="3"/>
                    <a:pt x="593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4" name="Google Shape;1564;p34"/>
            <p:cNvSpPr/>
            <p:nvPr/>
          </p:nvSpPr>
          <p:spPr>
            <a:xfrm>
              <a:off x="6924325" y="613021"/>
              <a:ext cx="46117" cy="34393"/>
            </a:xfrm>
            <a:custGeom>
              <a:avLst/>
              <a:gdLst/>
              <a:ahLst/>
              <a:cxnLst/>
              <a:rect l="l" t="t" r="r" b="b"/>
              <a:pathLst>
                <a:path w="1184" h="883" extrusionOk="0">
                  <a:moveTo>
                    <a:pt x="979" y="1"/>
                  </a:moveTo>
                  <a:cubicBezTo>
                    <a:pt x="755" y="1"/>
                    <a:pt x="286" y="55"/>
                    <a:pt x="104" y="493"/>
                  </a:cubicBezTo>
                  <a:cubicBezTo>
                    <a:pt x="1" y="740"/>
                    <a:pt x="191" y="883"/>
                    <a:pt x="434" y="883"/>
                  </a:cubicBezTo>
                  <a:cubicBezTo>
                    <a:pt x="761" y="883"/>
                    <a:pt x="1184" y="621"/>
                    <a:pt x="1100" y="7"/>
                  </a:cubicBezTo>
                  <a:cubicBezTo>
                    <a:pt x="1100" y="7"/>
                    <a:pt x="1053" y="1"/>
                    <a:pt x="9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5" name="Google Shape;1565;p34"/>
            <p:cNvSpPr/>
            <p:nvPr/>
          </p:nvSpPr>
          <p:spPr>
            <a:xfrm>
              <a:off x="6943488" y="610996"/>
              <a:ext cx="25590" cy="24071"/>
            </a:xfrm>
            <a:custGeom>
              <a:avLst/>
              <a:gdLst/>
              <a:ahLst/>
              <a:cxnLst/>
              <a:rect l="l" t="t" r="r" b="b"/>
              <a:pathLst>
                <a:path w="657" h="618" extrusionOk="0">
                  <a:moveTo>
                    <a:pt x="596" y="0"/>
                  </a:moveTo>
                  <a:cubicBezTo>
                    <a:pt x="572" y="0"/>
                    <a:pt x="559" y="17"/>
                    <a:pt x="559" y="34"/>
                  </a:cubicBezTo>
                  <a:cubicBezTo>
                    <a:pt x="414" y="229"/>
                    <a:pt x="244" y="399"/>
                    <a:pt x="49" y="520"/>
                  </a:cubicBezTo>
                  <a:cubicBezTo>
                    <a:pt x="25" y="520"/>
                    <a:pt x="1" y="569"/>
                    <a:pt x="25" y="593"/>
                  </a:cubicBezTo>
                  <a:cubicBezTo>
                    <a:pt x="49" y="593"/>
                    <a:pt x="49" y="617"/>
                    <a:pt x="74" y="617"/>
                  </a:cubicBezTo>
                  <a:lnTo>
                    <a:pt x="98" y="617"/>
                  </a:lnTo>
                  <a:cubicBezTo>
                    <a:pt x="317" y="472"/>
                    <a:pt x="511" y="302"/>
                    <a:pt x="657" y="83"/>
                  </a:cubicBezTo>
                  <a:cubicBezTo>
                    <a:pt x="657" y="59"/>
                    <a:pt x="657" y="34"/>
                    <a:pt x="632" y="10"/>
                  </a:cubicBezTo>
                  <a:cubicBezTo>
                    <a:pt x="618" y="3"/>
                    <a:pt x="606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6" name="Google Shape;1566;p34"/>
            <p:cNvSpPr/>
            <p:nvPr/>
          </p:nvSpPr>
          <p:spPr>
            <a:xfrm>
              <a:off x="6898073" y="510778"/>
              <a:ext cx="46740" cy="38171"/>
            </a:xfrm>
            <a:custGeom>
              <a:avLst/>
              <a:gdLst/>
              <a:ahLst/>
              <a:cxnLst/>
              <a:rect l="l" t="t" r="r" b="b"/>
              <a:pathLst>
                <a:path w="1200" h="980" extrusionOk="0">
                  <a:moveTo>
                    <a:pt x="630" y="1"/>
                  </a:moveTo>
                  <a:cubicBezTo>
                    <a:pt x="560" y="1"/>
                    <a:pt x="487" y="25"/>
                    <a:pt x="414" y="81"/>
                  </a:cubicBezTo>
                  <a:cubicBezTo>
                    <a:pt x="1" y="372"/>
                    <a:pt x="900" y="980"/>
                    <a:pt x="900" y="980"/>
                  </a:cubicBezTo>
                  <a:cubicBezTo>
                    <a:pt x="1200" y="540"/>
                    <a:pt x="956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7" name="Google Shape;1567;p34"/>
            <p:cNvSpPr/>
            <p:nvPr/>
          </p:nvSpPr>
          <p:spPr>
            <a:xfrm>
              <a:off x="6922689" y="524878"/>
              <a:ext cx="13282" cy="26914"/>
            </a:xfrm>
            <a:custGeom>
              <a:avLst/>
              <a:gdLst/>
              <a:ahLst/>
              <a:cxnLst/>
              <a:rect l="l" t="t" r="r" b="b"/>
              <a:pathLst>
                <a:path w="341" h="691" extrusionOk="0">
                  <a:moveTo>
                    <a:pt x="75" y="0"/>
                  </a:moveTo>
                  <a:cubicBezTo>
                    <a:pt x="65" y="0"/>
                    <a:pt x="56" y="3"/>
                    <a:pt x="49" y="10"/>
                  </a:cubicBezTo>
                  <a:cubicBezTo>
                    <a:pt x="25" y="10"/>
                    <a:pt x="0" y="59"/>
                    <a:pt x="25" y="83"/>
                  </a:cubicBezTo>
                  <a:cubicBezTo>
                    <a:pt x="122" y="253"/>
                    <a:pt x="195" y="423"/>
                    <a:pt x="219" y="618"/>
                  </a:cubicBezTo>
                  <a:cubicBezTo>
                    <a:pt x="219" y="642"/>
                    <a:pt x="243" y="666"/>
                    <a:pt x="268" y="691"/>
                  </a:cubicBezTo>
                  <a:cubicBezTo>
                    <a:pt x="316" y="691"/>
                    <a:pt x="340" y="666"/>
                    <a:pt x="340" y="642"/>
                  </a:cubicBezTo>
                  <a:cubicBezTo>
                    <a:pt x="316" y="423"/>
                    <a:pt x="243" y="205"/>
                    <a:pt x="122" y="35"/>
                  </a:cubicBezTo>
                  <a:cubicBezTo>
                    <a:pt x="122" y="18"/>
                    <a:pt x="98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8" name="Google Shape;1568;p34"/>
            <p:cNvSpPr/>
            <p:nvPr/>
          </p:nvSpPr>
          <p:spPr>
            <a:xfrm>
              <a:off x="6942865" y="561218"/>
              <a:ext cx="41365" cy="39768"/>
            </a:xfrm>
            <a:custGeom>
              <a:avLst/>
              <a:gdLst/>
              <a:ahLst/>
              <a:cxnLst/>
              <a:rect l="l" t="t" r="r" b="b"/>
              <a:pathLst>
                <a:path w="1062" h="1021" extrusionOk="0">
                  <a:moveTo>
                    <a:pt x="509" y="0"/>
                  </a:moveTo>
                  <a:cubicBezTo>
                    <a:pt x="0" y="0"/>
                    <a:pt x="333" y="1021"/>
                    <a:pt x="333" y="1021"/>
                  </a:cubicBezTo>
                  <a:cubicBezTo>
                    <a:pt x="940" y="827"/>
                    <a:pt x="1061" y="25"/>
                    <a:pt x="527" y="1"/>
                  </a:cubicBezTo>
                  <a:cubicBezTo>
                    <a:pt x="521" y="0"/>
                    <a:pt x="515" y="0"/>
                    <a:pt x="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9" name="Google Shape;1569;p34"/>
            <p:cNvSpPr/>
            <p:nvPr/>
          </p:nvSpPr>
          <p:spPr>
            <a:xfrm>
              <a:off x="6952953" y="576370"/>
              <a:ext cx="12347" cy="26525"/>
            </a:xfrm>
            <a:custGeom>
              <a:avLst/>
              <a:gdLst/>
              <a:ahLst/>
              <a:cxnLst/>
              <a:rect l="l" t="t" r="r" b="b"/>
              <a:pathLst>
                <a:path w="317" h="681" extrusionOk="0">
                  <a:moveTo>
                    <a:pt x="268" y="0"/>
                  </a:moveTo>
                  <a:cubicBezTo>
                    <a:pt x="244" y="0"/>
                    <a:pt x="195" y="25"/>
                    <a:pt x="195" y="49"/>
                  </a:cubicBezTo>
                  <a:cubicBezTo>
                    <a:pt x="171" y="243"/>
                    <a:pt x="122" y="413"/>
                    <a:pt x="25" y="583"/>
                  </a:cubicBezTo>
                  <a:cubicBezTo>
                    <a:pt x="1" y="608"/>
                    <a:pt x="1" y="656"/>
                    <a:pt x="25" y="680"/>
                  </a:cubicBezTo>
                  <a:lnTo>
                    <a:pt x="98" y="680"/>
                  </a:lnTo>
                  <a:cubicBezTo>
                    <a:pt x="195" y="486"/>
                    <a:pt x="268" y="292"/>
                    <a:pt x="316" y="73"/>
                  </a:cubicBezTo>
                  <a:cubicBezTo>
                    <a:pt x="316" y="49"/>
                    <a:pt x="292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70" name="Google Shape;1570;p34"/>
          <p:cNvGrpSpPr/>
          <p:nvPr/>
        </p:nvGrpSpPr>
        <p:grpSpPr>
          <a:xfrm rot="-4477981" flipH="1">
            <a:off x="11187224" y="5626183"/>
            <a:ext cx="1065851" cy="939624"/>
            <a:chOff x="4508023" y="3764622"/>
            <a:chExt cx="161487" cy="142362"/>
          </a:xfrm>
        </p:grpSpPr>
        <p:sp>
          <p:nvSpPr>
            <p:cNvPr id="1571" name="Google Shape;1571;p34"/>
            <p:cNvSpPr/>
            <p:nvPr/>
          </p:nvSpPr>
          <p:spPr>
            <a:xfrm>
              <a:off x="4558151" y="3764622"/>
              <a:ext cx="65163" cy="54335"/>
            </a:xfrm>
            <a:custGeom>
              <a:avLst/>
              <a:gdLst/>
              <a:ahLst/>
              <a:cxnLst/>
              <a:rect l="l" t="t" r="r" b="b"/>
              <a:pathLst>
                <a:path w="1673" h="1395" extrusionOk="0">
                  <a:moveTo>
                    <a:pt x="947" y="1"/>
                  </a:moveTo>
                  <a:cubicBezTo>
                    <a:pt x="917" y="1"/>
                    <a:pt x="885" y="4"/>
                    <a:pt x="851" y="10"/>
                  </a:cubicBezTo>
                  <a:cubicBezTo>
                    <a:pt x="1" y="156"/>
                    <a:pt x="1118" y="1225"/>
                    <a:pt x="1118" y="1225"/>
                  </a:cubicBezTo>
                  <a:cubicBezTo>
                    <a:pt x="1208" y="1344"/>
                    <a:pt x="1284" y="1394"/>
                    <a:pt x="1346" y="1394"/>
                  </a:cubicBezTo>
                  <a:cubicBezTo>
                    <a:pt x="1672" y="1394"/>
                    <a:pt x="1599" y="1"/>
                    <a:pt x="9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2" name="Google Shape;1572;p34"/>
            <p:cNvSpPr/>
            <p:nvPr/>
          </p:nvSpPr>
          <p:spPr>
            <a:xfrm>
              <a:off x="4607735" y="3824527"/>
              <a:ext cx="61775" cy="35678"/>
            </a:xfrm>
            <a:custGeom>
              <a:avLst/>
              <a:gdLst/>
              <a:ahLst/>
              <a:cxnLst/>
              <a:rect l="l" t="t" r="r" b="b"/>
              <a:pathLst>
                <a:path w="1586" h="916" extrusionOk="0">
                  <a:moveTo>
                    <a:pt x="851" y="0"/>
                  </a:moveTo>
                  <a:cubicBezTo>
                    <a:pt x="473" y="0"/>
                    <a:pt x="137" y="537"/>
                    <a:pt x="137" y="537"/>
                  </a:cubicBezTo>
                  <a:cubicBezTo>
                    <a:pt x="0" y="811"/>
                    <a:pt x="113" y="915"/>
                    <a:pt x="310" y="915"/>
                  </a:cubicBezTo>
                  <a:cubicBezTo>
                    <a:pt x="744" y="915"/>
                    <a:pt x="1585" y="409"/>
                    <a:pt x="1084" y="75"/>
                  </a:cubicBezTo>
                  <a:cubicBezTo>
                    <a:pt x="1006" y="22"/>
                    <a:pt x="928" y="0"/>
                    <a:pt x="8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3" name="Google Shape;1573;p34"/>
            <p:cNvSpPr/>
            <p:nvPr/>
          </p:nvSpPr>
          <p:spPr>
            <a:xfrm>
              <a:off x="4552971" y="3869787"/>
              <a:ext cx="66682" cy="28044"/>
            </a:xfrm>
            <a:custGeom>
              <a:avLst/>
              <a:gdLst/>
              <a:ahLst/>
              <a:cxnLst/>
              <a:rect l="l" t="t" r="r" b="b"/>
              <a:pathLst>
                <a:path w="1712" h="720" extrusionOk="0">
                  <a:moveTo>
                    <a:pt x="1042" y="0"/>
                  </a:moveTo>
                  <a:cubicBezTo>
                    <a:pt x="818" y="0"/>
                    <a:pt x="620" y="55"/>
                    <a:pt x="620" y="55"/>
                  </a:cubicBezTo>
                  <a:cubicBezTo>
                    <a:pt x="0" y="300"/>
                    <a:pt x="770" y="719"/>
                    <a:pt x="1278" y="719"/>
                  </a:cubicBezTo>
                  <a:cubicBezTo>
                    <a:pt x="1526" y="719"/>
                    <a:pt x="1712" y="618"/>
                    <a:pt x="1640" y="347"/>
                  </a:cubicBezTo>
                  <a:cubicBezTo>
                    <a:pt x="1564" y="67"/>
                    <a:pt x="1287" y="0"/>
                    <a:pt x="10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4" name="Google Shape;1574;p34"/>
            <p:cNvSpPr/>
            <p:nvPr/>
          </p:nvSpPr>
          <p:spPr>
            <a:xfrm>
              <a:off x="4549660" y="3798275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75" y="0"/>
                  </a:moveTo>
                  <a:cubicBezTo>
                    <a:pt x="627" y="0"/>
                    <a:pt x="572" y="14"/>
                    <a:pt x="510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17" y="1242"/>
                    <a:pt x="592" y="1295"/>
                    <a:pt x="659" y="1295"/>
                  </a:cubicBezTo>
                  <a:cubicBezTo>
                    <a:pt x="992" y="1295"/>
                    <a:pt x="1139" y="0"/>
                    <a:pt x="6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5" name="Google Shape;1575;p34"/>
            <p:cNvSpPr/>
            <p:nvPr/>
          </p:nvSpPr>
          <p:spPr>
            <a:xfrm>
              <a:off x="4526018" y="3790290"/>
              <a:ext cx="91805" cy="116694"/>
            </a:xfrm>
            <a:custGeom>
              <a:avLst/>
              <a:gdLst/>
              <a:ahLst/>
              <a:cxnLst/>
              <a:rect l="l" t="t" r="r" b="b"/>
              <a:pathLst>
                <a:path w="2357" h="2996" extrusionOk="0">
                  <a:moveTo>
                    <a:pt x="1917" y="1"/>
                  </a:moveTo>
                  <a:cubicBezTo>
                    <a:pt x="1880" y="1"/>
                    <a:pt x="1855" y="40"/>
                    <a:pt x="1895" y="80"/>
                  </a:cubicBezTo>
                  <a:cubicBezTo>
                    <a:pt x="2162" y="299"/>
                    <a:pt x="2283" y="663"/>
                    <a:pt x="2186" y="1027"/>
                  </a:cubicBezTo>
                  <a:cubicBezTo>
                    <a:pt x="2113" y="1416"/>
                    <a:pt x="1773" y="1708"/>
                    <a:pt x="1360" y="1732"/>
                  </a:cubicBezTo>
                  <a:cubicBezTo>
                    <a:pt x="704" y="1780"/>
                    <a:pt x="146" y="2266"/>
                    <a:pt x="0" y="2946"/>
                  </a:cubicBezTo>
                  <a:cubicBezTo>
                    <a:pt x="0" y="2971"/>
                    <a:pt x="24" y="2995"/>
                    <a:pt x="49" y="2995"/>
                  </a:cubicBezTo>
                  <a:cubicBezTo>
                    <a:pt x="49" y="2995"/>
                    <a:pt x="73" y="2971"/>
                    <a:pt x="73" y="2946"/>
                  </a:cubicBezTo>
                  <a:cubicBezTo>
                    <a:pt x="219" y="2339"/>
                    <a:pt x="729" y="1878"/>
                    <a:pt x="1360" y="1805"/>
                  </a:cubicBezTo>
                  <a:cubicBezTo>
                    <a:pt x="1822" y="1780"/>
                    <a:pt x="2186" y="1465"/>
                    <a:pt x="2283" y="1027"/>
                  </a:cubicBezTo>
                  <a:cubicBezTo>
                    <a:pt x="2356" y="663"/>
                    <a:pt x="2235" y="250"/>
                    <a:pt x="1943" y="7"/>
                  </a:cubicBezTo>
                  <a:cubicBezTo>
                    <a:pt x="1934" y="3"/>
                    <a:pt x="1926" y="1"/>
                    <a:pt x="1917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6" name="Google Shape;1576;p34"/>
            <p:cNvSpPr/>
            <p:nvPr/>
          </p:nvSpPr>
          <p:spPr>
            <a:xfrm>
              <a:off x="4596946" y="3843534"/>
              <a:ext cx="44520" cy="12698"/>
            </a:xfrm>
            <a:custGeom>
              <a:avLst/>
              <a:gdLst/>
              <a:ahLst/>
              <a:cxnLst/>
              <a:rect l="l" t="t" r="r" b="b"/>
              <a:pathLst>
                <a:path w="1143" h="326" extrusionOk="0">
                  <a:moveTo>
                    <a:pt x="1070" y="0"/>
                  </a:moveTo>
                  <a:cubicBezTo>
                    <a:pt x="903" y="93"/>
                    <a:pt x="522" y="243"/>
                    <a:pt x="265" y="243"/>
                  </a:cubicBezTo>
                  <a:cubicBezTo>
                    <a:pt x="187" y="243"/>
                    <a:pt x="119" y="229"/>
                    <a:pt x="74" y="195"/>
                  </a:cubicBezTo>
                  <a:cubicBezTo>
                    <a:pt x="74" y="183"/>
                    <a:pt x="68" y="177"/>
                    <a:pt x="59" y="177"/>
                  </a:cubicBezTo>
                  <a:cubicBezTo>
                    <a:pt x="50" y="177"/>
                    <a:pt x="37" y="183"/>
                    <a:pt x="25" y="195"/>
                  </a:cubicBezTo>
                  <a:cubicBezTo>
                    <a:pt x="1" y="195"/>
                    <a:pt x="1" y="243"/>
                    <a:pt x="25" y="243"/>
                  </a:cubicBezTo>
                  <a:cubicBezTo>
                    <a:pt x="80" y="298"/>
                    <a:pt x="135" y="325"/>
                    <a:pt x="199" y="325"/>
                  </a:cubicBezTo>
                  <a:cubicBezTo>
                    <a:pt x="221" y="325"/>
                    <a:pt x="244" y="322"/>
                    <a:pt x="268" y="316"/>
                  </a:cubicBezTo>
                  <a:cubicBezTo>
                    <a:pt x="560" y="292"/>
                    <a:pt x="851" y="219"/>
                    <a:pt x="1094" y="98"/>
                  </a:cubicBezTo>
                  <a:cubicBezTo>
                    <a:pt x="1118" y="73"/>
                    <a:pt x="1143" y="49"/>
                    <a:pt x="1118" y="25"/>
                  </a:cubicBezTo>
                  <a:cubicBezTo>
                    <a:pt x="1118" y="0"/>
                    <a:pt x="1094" y="0"/>
                    <a:pt x="1070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7" name="Google Shape;1577;p34"/>
            <p:cNvSpPr/>
            <p:nvPr/>
          </p:nvSpPr>
          <p:spPr>
            <a:xfrm>
              <a:off x="4569525" y="3818529"/>
              <a:ext cx="11373" cy="42066"/>
            </a:xfrm>
            <a:custGeom>
              <a:avLst/>
              <a:gdLst/>
              <a:ahLst/>
              <a:cxnLst/>
              <a:rect l="l" t="t" r="r" b="b"/>
              <a:pathLst>
                <a:path w="292" h="1080" extrusionOk="0">
                  <a:moveTo>
                    <a:pt x="223" y="1"/>
                  </a:moveTo>
                  <a:cubicBezTo>
                    <a:pt x="207" y="1"/>
                    <a:pt x="195" y="18"/>
                    <a:pt x="195" y="35"/>
                  </a:cubicBezTo>
                  <a:cubicBezTo>
                    <a:pt x="171" y="132"/>
                    <a:pt x="0" y="910"/>
                    <a:pt x="219" y="1080"/>
                  </a:cubicBezTo>
                  <a:lnTo>
                    <a:pt x="292" y="1080"/>
                  </a:lnTo>
                  <a:cubicBezTo>
                    <a:pt x="292" y="1055"/>
                    <a:pt x="292" y="1031"/>
                    <a:pt x="292" y="1007"/>
                  </a:cubicBezTo>
                  <a:cubicBezTo>
                    <a:pt x="146" y="910"/>
                    <a:pt x="195" y="351"/>
                    <a:pt x="292" y="59"/>
                  </a:cubicBezTo>
                  <a:cubicBezTo>
                    <a:pt x="292" y="35"/>
                    <a:pt x="268" y="11"/>
                    <a:pt x="243" y="11"/>
                  </a:cubicBezTo>
                  <a:cubicBezTo>
                    <a:pt x="236" y="4"/>
                    <a:pt x="229" y="1"/>
                    <a:pt x="223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8" name="Google Shape;1578;p34"/>
            <p:cNvSpPr/>
            <p:nvPr/>
          </p:nvSpPr>
          <p:spPr>
            <a:xfrm>
              <a:off x="4508023" y="3819074"/>
              <a:ext cx="44364" cy="50479"/>
            </a:xfrm>
            <a:custGeom>
              <a:avLst/>
              <a:gdLst/>
              <a:ahLst/>
              <a:cxnLst/>
              <a:rect l="l" t="t" r="r" b="b"/>
              <a:pathLst>
                <a:path w="1139" h="1296" extrusionOk="0">
                  <a:moveTo>
                    <a:pt x="657" y="0"/>
                  </a:moveTo>
                  <a:cubicBezTo>
                    <a:pt x="607" y="0"/>
                    <a:pt x="550" y="15"/>
                    <a:pt x="486" y="45"/>
                  </a:cubicBezTo>
                  <a:cubicBezTo>
                    <a:pt x="0" y="288"/>
                    <a:pt x="438" y="1114"/>
                    <a:pt x="438" y="1114"/>
                  </a:cubicBezTo>
                  <a:cubicBezTo>
                    <a:pt x="521" y="1242"/>
                    <a:pt x="598" y="1296"/>
                    <a:pt x="667" y="1296"/>
                  </a:cubicBezTo>
                  <a:cubicBezTo>
                    <a:pt x="1008" y="1296"/>
                    <a:pt x="1139" y="0"/>
                    <a:pt x="6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9" name="Google Shape;1579;p34"/>
            <p:cNvSpPr/>
            <p:nvPr/>
          </p:nvSpPr>
          <p:spPr>
            <a:xfrm>
              <a:off x="4527887" y="3839756"/>
              <a:ext cx="11412" cy="42611"/>
            </a:xfrm>
            <a:custGeom>
              <a:avLst/>
              <a:gdLst/>
              <a:ahLst/>
              <a:cxnLst/>
              <a:rect l="l" t="t" r="r" b="b"/>
              <a:pathLst>
                <a:path w="293" h="1094" extrusionOk="0">
                  <a:moveTo>
                    <a:pt x="244" y="0"/>
                  </a:moveTo>
                  <a:cubicBezTo>
                    <a:pt x="219" y="0"/>
                    <a:pt x="195" y="0"/>
                    <a:pt x="195" y="25"/>
                  </a:cubicBezTo>
                  <a:cubicBezTo>
                    <a:pt x="171" y="122"/>
                    <a:pt x="1" y="899"/>
                    <a:pt x="219" y="1093"/>
                  </a:cubicBezTo>
                  <a:lnTo>
                    <a:pt x="244" y="1093"/>
                  </a:lnTo>
                  <a:cubicBezTo>
                    <a:pt x="268" y="1093"/>
                    <a:pt x="268" y="1093"/>
                    <a:pt x="292" y="1069"/>
                  </a:cubicBezTo>
                  <a:cubicBezTo>
                    <a:pt x="292" y="1045"/>
                    <a:pt x="292" y="1021"/>
                    <a:pt x="292" y="1021"/>
                  </a:cubicBezTo>
                  <a:cubicBezTo>
                    <a:pt x="146" y="899"/>
                    <a:pt x="219" y="365"/>
                    <a:pt x="292" y="49"/>
                  </a:cubicBezTo>
                  <a:cubicBezTo>
                    <a:pt x="292" y="25"/>
                    <a:pt x="268" y="0"/>
                    <a:pt x="244" y="0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0" name="Google Shape;1580;p34"/>
            <p:cNvSpPr/>
            <p:nvPr/>
          </p:nvSpPr>
          <p:spPr>
            <a:xfrm>
              <a:off x="4558151" y="3864334"/>
              <a:ext cx="37898" cy="22747"/>
            </a:xfrm>
            <a:custGeom>
              <a:avLst/>
              <a:gdLst/>
              <a:ahLst/>
              <a:cxnLst/>
              <a:rect l="l" t="t" r="r" b="b"/>
              <a:pathLst>
                <a:path w="973" h="584" extrusionOk="0">
                  <a:moveTo>
                    <a:pt x="25" y="1"/>
                  </a:moveTo>
                  <a:cubicBezTo>
                    <a:pt x="1" y="25"/>
                    <a:pt x="1" y="49"/>
                    <a:pt x="1" y="74"/>
                  </a:cubicBezTo>
                  <a:cubicBezTo>
                    <a:pt x="195" y="390"/>
                    <a:pt x="535" y="584"/>
                    <a:pt x="924" y="584"/>
                  </a:cubicBezTo>
                  <a:cubicBezTo>
                    <a:pt x="948" y="584"/>
                    <a:pt x="973" y="584"/>
                    <a:pt x="973" y="560"/>
                  </a:cubicBezTo>
                  <a:cubicBezTo>
                    <a:pt x="973" y="511"/>
                    <a:pt x="948" y="511"/>
                    <a:pt x="924" y="511"/>
                  </a:cubicBezTo>
                  <a:cubicBezTo>
                    <a:pt x="584" y="487"/>
                    <a:pt x="268" y="317"/>
                    <a:pt x="74" y="25"/>
                  </a:cubicBezTo>
                  <a:cubicBezTo>
                    <a:pt x="74" y="1"/>
                    <a:pt x="50" y="1"/>
                    <a:pt x="25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81" name="Google Shape;1581;p34"/>
          <p:cNvGrpSpPr/>
          <p:nvPr/>
        </p:nvGrpSpPr>
        <p:grpSpPr>
          <a:xfrm flipH="1">
            <a:off x="488921" y="-240769"/>
            <a:ext cx="2829184" cy="1886120"/>
            <a:chOff x="6655952" y="-180577"/>
            <a:chExt cx="2121888" cy="1414590"/>
          </a:xfrm>
        </p:grpSpPr>
        <p:grpSp>
          <p:nvGrpSpPr>
            <p:cNvPr id="1582" name="Google Shape;1582;p34"/>
            <p:cNvGrpSpPr/>
            <p:nvPr/>
          </p:nvGrpSpPr>
          <p:grpSpPr>
            <a:xfrm rot="1685293">
              <a:off x="8051699" y="334351"/>
              <a:ext cx="652925" cy="474307"/>
              <a:chOff x="5211663" y="1358969"/>
              <a:chExt cx="483893" cy="351481"/>
            </a:xfrm>
          </p:grpSpPr>
          <p:sp>
            <p:nvSpPr>
              <p:cNvPr id="1583" name="Google Shape;1583;p34"/>
              <p:cNvSpPr/>
              <p:nvPr/>
            </p:nvSpPr>
            <p:spPr>
              <a:xfrm>
                <a:off x="5519159" y="1395927"/>
                <a:ext cx="71050" cy="66812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978" extrusionOk="0">
                    <a:moveTo>
                      <a:pt x="914" y="1"/>
                    </a:moveTo>
                    <a:cubicBezTo>
                      <a:pt x="801" y="1"/>
                      <a:pt x="571" y="36"/>
                      <a:pt x="67" y="176"/>
                    </a:cubicBezTo>
                    <a:cubicBezTo>
                      <a:pt x="0" y="198"/>
                      <a:pt x="16" y="324"/>
                      <a:pt x="95" y="324"/>
                    </a:cubicBezTo>
                    <a:cubicBezTo>
                      <a:pt x="102" y="324"/>
                      <a:pt x="109" y="323"/>
                      <a:pt x="116" y="322"/>
                    </a:cubicBezTo>
                    <a:cubicBezTo>
                      <a:pt x="359" y="249"/>
                      <a:pt x="626" y="200"/>
                      <a:pt x="869" y="152"/>
                    </a:cubicBezTo>
                    <a:lnTo>
                      <a:pt x="869" y="152"/>
                    </a:lnTo>
                    <a:cubicBezTo>
                      <a:pt x="796" y="322"/>
                      <a:pt x="626" y="662"/>
                      <a:pt x="505" y="880"/>
                    </a:cubicBezTo>
                    <a:cubicBezTo>
                      <a:pt x="480" y="905"/>
                      <a:pt x="480" y="953"/>
                      <a:pt x="529" y="977"/>
                    </a:cubicBezTo>
                    <a:lnTo>
                      <a:pt x="553" y="977"/>
                    </a:lnTo>
                    <a:cubicBezTo>
                      <a:pt x="577" y="977"/>
                      <a:pt x="602" y="977"/>
                      <a:pt x="602" y="953"/>
                    </a:cubicBezTo>
                    <a:cubicBezTo>
                      <a:pt x="650" y="880"/>
                      <a:pt x="990" y="249"/>
                      <a:pt x="1039" y="127"/>
                    </a:cubicBezTo>
                    <a:cubicBezTo>
                      <a:pt x="1039" y="103"/>
                      <a:pt x="1039" y="79"/>
                      <a:pt x="1039" y="30"/>
                    </a:cubicBezTo>
                    <a:cubicBezTo>
                      <a:pt x="1018" y="20"/>
                      <a:pt x="998" y="1"/>
                      <a:pt x="914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84" name="Google Shape;1584;p34"/>
              <p:cNvSpPr/>
              <p:nvPr/>
            </p:nvSpPr>
            <p:spPr>
              <a:xfrm>
                <a:off x="5211663" y="1358969"/>
                <a:ext cx="483893" cy="351481"/>
              </a:xfrm>
              <a:custGeom>
                <a:avLst/>
                <a:gdLst/>
                <a:ahLst/>
                <a:cxnLst/>
                <a:rect l="l" t="t" r="r" b="b"/>
                <a:pathLst>
                  <a:path w="7083" h="5145" extrusionOk="0">
                    <a:moveTo>
                      <a:pt x="3768" y="0"/>
                    </a:moveTo>
                    <a:cubicBezTo>
                      <a:pt x="3734" y="0"/>
                      <a:pt x="3701" y="4"/>
                      <a:pt x="3670" y="12"/>
                    </a:cubicBezTo>
                    <a:cubicBezTo>
                      <a:pt x="3014" y="207"/>
                      <a:pt x="3232" y="1713"/>
                      <a:pt x="3232" y="1713"/>
                    </a:cubicBezTo>
                    <a:cubicBezTo>
                      <a:pt x="3232" y="1713"/>
                      <a:pt x="1357" y="535"/>
                      <a:pt x="891" y="535"/>
                    </a:cubicBezTo>
                    <a:cubicBezTo>
                      <a:pt x="865" y="535"/>
                      <a:pt x="844" y="539"/>
                      <a:pt x="827" y="547"/>
                    </a:cubicBezTo>
                    <a:cubicBezTo>
                      <a:pt x="366" y="814"/>
                      <a:pt x="1483" y="1664"/>
                      <a:pt x="1483" y="1664"/>
                    </a:cubicBezTo>
                    <a:cubicBezTo>
                      <a:pt x="1483" y="1664"/>
                      <a:pt x="832" y="1473"/>
                      <a:pt x="445" y="1473"/>
                    </a:cubicBezTo>
                    <a:cubicBezTo>
                      <a:pt x="263" y="1473"/>
                      <a:pt x="140" y="1516"/>
                      <a:pt x="171" y="1640"/>
                    </a:cubicBezTo>
                    <a:cubicBezTo>
                      <a:pt x="269" y="2029"/>
                      <a:pt x="1022" y="2490"/>
                      <a:pt x="1022" y="2490"/>
                    </a:cubicBezTo>
                    <a:cubicBezTo>
                      <a:pt x="730" y="2490"/>
                      <a:pt x="439" y="2539"/>
                      <a:pt x="147" y="2587"/>
                    </a:cubicBezTo>
                    <a:cubicBezTo>
                      <a:pt x="1" y="2650"/>
                      <a:pt x="594" y="3616"/>
                      <a:pt x="1664" y="3616"/>
                    </a:cubicBezTo>
                    <a:cubicBezTo>
                      <a:pt x="1835" y="3616"/>
                      <a:pt x="2018" y="3592"/>
                      <a:pt x="2212" y="3535"/>
                    </a:cubicBezTo>
                    <a:lnTo>
                      <a:pt x="2212" y="3535"/>
                    </a:lnTo>
                    <a:lnTo>
                      <a:pt x="1095" y="4506"/>
                    </a:lnTo>
                    <a:cubicBezTo>
                      <a:pt x="1095" y="4506"/>
                      <a:pt x="2102" y="5144"/>
                      <a:pt x="3258" y="5144"/>
                    </a:cubicBezTo>
                    <a:cubicBezTo>
                      <a:pt x="3697" y="5144"/>
                      <a:pt x="4158" y="5052"/>
                      <a:pt x="4593" y="4798"/>
                    </a:cubicBezTo>
                    <a:cubicBezTo>
                      <a:pt x="7083" y="3365"/>
                      <a:pt x="4779" y="0"/>
                      <a:pt x="37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85" name="Google Shape;1585;p34"/>
              <p:cNvSpPr/>
              <p:nvPr/>
            </p:nvSpPr>
            <p:spPr>
              <a:xfrm>
                <a:off x="5467307" y="1398045"/>
                <a:ext cx="48164" cy="44746"/>
              </a:xfrm>
              <a:custGeom>
                <a:avLst/>
                <a:gdLst/>
                <a:ahLst/>
                <a:cxnLst/>
                <a:rect l="l" t="t" r="r" b="b"/>
                <a:pathLst>
                  <a:path w="705" h="655" extrusionOk="0">
                    <a:moveTo>
                      <a:pt x="443" y="1"/>
                    </a:moveTo>
                    <a:cubicBezTo>
                      <a:pt x="395" y="1"/>
                      <a:pt x="349" y="49"/>
                      <a:pt x="365" y="96"/>
                    </a:cubicBezTo>
                    <a:cubicBezTo>
                      <a:pt x="413" y="218"/>
                      <a:pt x="462" y="363"/>
                      <a:pt x="486" y="485"/>
                    </a:cubicBezTo>
                    <a:cubicBezTo>
                      <a:pt x="365" y="388"/>
                      <a:pt x="243" y="291"/>
                      <a:pt x="122" y="169"/>
                    </a:cubicBezTo>
                    <a:cubicBezTo>
                      <a:pt x="110" y="157"/>
                      <a:pt x="92" y="151"/>
                      <a:pt x="73" y="151"/>
                    </a:cubicBezTo>
                    <a:cubicBezTo>
                      <a:pt x="55" y="151"/>
                      <a:pt x="37" y="157"/>
                      <a:pt x="25" y="169"/>
                    </a:cubicBezTo>
                    <a:cubicBezTo>
                      <a:pt x="0" y="218"/>
                      <a:pt x="0" y="266"/>
                      <a:pt x="25" y="291"/>
                    </a:cubicBezTo>
                    <a:cubicBezTo>
                      <a:pt x="340" y="606"/>
                      <a:pt x="462" y="655"/>
                      <a:pt x="535" y="655"/>
                    </a:cubicBezTo>
                    <a:lnTo>
                      <a:pt x="559" y="655"/>
                    </a:lnTo>
                    <a:cubicBezTo>
                      <a:pt x="608" y="631"/>
                      <a:pt x="705" y="582"/>
                      <a:pt x="511" y="48"/>
                    </a:cubicBezTo>
                    <a:cubicBezTo>
                      <a:pt x="494" y="14"/>
                      <a:pt x="468" y="1"/>
                      <a:pt x="443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86" name="Google Shape;1586;p34"/>
              <p:cNvSpPr/>
              <p:nvPr/>
            </p:nvSpPr>
            <p:spPr>
              <a:xfrm>
                <a:off x="5309630" y="1479885"/>
                <a:ext cx="102954" cy="109167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1598" extrusionOk="0">
                    <a:moveTo>
                      <a:pt x="479" y="1"/>
                    </a:moveTo>
                    <a:cubicBezTo>
                      <a:pt x="444" y="1"/>
                      <a:pt x="427" y="9"/>
                      <a:pt x="414" y="16"/>
                    </a:cubicBezTo>
                    <a:cubicBezTo>
                      <a:pt x="389" y="40"/>
                      <a:pt x="389" y="64"/>
                      <a:pt x="389" y="113"/>
                    </a:cubicBezTo>
                    <a:cubicBezTo>
                      <a:pt x="389" y="210"/>
                      <a:pt x="535" y="380"/>
                      <a:pt x="657" y="477"/>
                    </a:cubicBezTo>
                    <a:cubicBezTo>
                      <a:pt x="1" y="526"/>
                      <a:pt x="1" y="599"/>
                      <a:pt x="1" y="672"/>
                    </a:cubicBezTo>
                    <a:cubicBezTo>
                      <a:pt x="1" y="744"/>
                      <a:pt x="74" y="793"/>
                      <a:pt x="98" y="817"/>
                    </a:cubicBezTo>
                    <a:cubicBezTo>
                      <a:pt x="219" y="890"/>
                      <a:pt x="316" y="963"/>
                      <a:pt x="438" y="1012"/>
                    </a:cubicBezTo>
                    <a:cubicBezTo>
                      <a:pt x="316" y="1036"/>
                      <a:pt x="195" y="1085"/>
                      <a:pt x="98" y="1157"/>
                    </a:cubicBezTo>
                    <a:cubicBezTo>
                      <a:pt x="49" y="1182"/>
                      <a:pt x="49" y="1255"/>
                      <a:pt x="74" y="1303"/>
                    </a:cubicBezTo>
                    <a:cubicBezTo>
                      <a:pt x="185" y="1481"/>
                      <a:pt x="397" y="1598"/>
                      <a:pt x="619" y="1598"/>
                    </a:cubicBezTo>
                    <a:cubicBezTo>
                      <a:pt x="639" y="1598"/>
                      <a:pt x="660" y="1597"/>
                      <a:pt x="681" y="1595"/>
                    </a:cubicBezTo>
                    <a:cubicBezTo>
                      <a:pt x="778" y="1595"/>
                      <a:pt x="875" y="1570"/>
                      <a:pt x="948" y="1546"/>
                    </a:cubicBezTo>
                    <a:cubicBezTo>
                      <a:pt x="997" y="1546"/>
                      <a:pt x="1021" y="1498"/>
                      <a:pt x="997" y="1473"/>
                    </a:cubicBezTo>
                    <a:cubicBezTo>
                      <a:pt x="997" y="1438"/>
                      <a:pt x="971" y="1415"/>
                      <a:pt x="938" y="1415"/>
                    </a:cubicBezTo>
                    <a:cubicBezTo>
                      <a:pt x="925" y="1415"/>
                      <a:pt x="912" y="1418"/>
                      <a:pt x="899" y="1425"/>
                    </a:cubicBezTo>
                    <a:cubicBezTo>
                      <a:pt x="829" y="1446"/>
                      <a:pt x="756" y="1457"/>
                      <a:pt x="683" y="1457"/>
                    </a:cubicBezTo>
                    <a:cubicBezTo>
                      <a:pt x="507" y="1457"/>
                      <a:pt x="333" y="1392"/>
                      <a:pt x="195" y="1255"/>
                    </a:cubicBezTo>
                    <a:cubicBezTo>
                      <a:pt x="365" y="1157"/>
                      <a:pt x="535" y="1109"/>
                      <a:pt x="705" y="1085"/>
                    </a:cubicBezTo>
                    <a:lnTo>
                      <a:pt x="729" y="1085"/>
                    </a:lnTo>
                    <a:cubicBezTo>
                      <a:pt x="754" y="1060"/>
                      <a:pt x="778" y="1036"/>
                      <a:pt x="778" y="1012"/>
                    </a:cubicBezTo>
                    <a:cubicBezTo>
                      <a:pt x="778" y="987"/>
                      <a:pt x="754" y="963"/>
                      <a:pt x="729" y="939"/>
                    </a:cubicBezTo>
                    <a:lnTo>
                      <a:pt x="705" y="939"/>
                    </a:lnTo>
                    <a:cubicBezTo>
                      <a:pt x="511" y="890"/>
                      <a:pt x="341" y="793"/>
                      <a:pt x="171" y="696"/>
                    </a:cubicBezTo>
                    <a:cubicBezTo>
                      <a:pt x="389" y="647"/>
                      <a:pt x="608" y="623"/>
                      <a:pt x="827" y="623"/>
                    </a:cubicBezTo>
                    <a:cubicBezTo>
                      <a:pt x="851" y="623"/>
                      <a:pt x="875" y="599"/>
                      <a:pt x="899" y="574"/>
                    </a:cubicBezTo>
                    <a:cubicBezTo>
                      <a:pt x="899" y="550"/>
                      <a:pt x="899" y="526"/>
                      <a:pt x="875" y="502"/>
                    </a:cubicBezTo>
                    <a:cubicBezTo>
                      <a:pt x="754" y="404"/>
                      <a:pt x="657" y="283"/>
                      <a:pt x="559" y="161"/>
                    </a:cubicBezTo>
                    <a:lnTo>
                      <a:pt x="559" y="161"/>
                    </a:lnTo>
                    <a:cubicBezTo>
                      <a:pt x="851" y="259"/>
                      <a:pt x="1118" y="380"/>
                      <a:pt x="1385" y="526"/>
                    </a:cubicBezTo>
                    <a:cubicBezTo>
                      <a:pt x="1434" y="526"/>
                      <a:pt x="1482" y="526"/>
                      <a:pt x="1482" y="477"/>
                    </a:cubicBezTo>
                    <a:cubicBezTo>
                      <a:pt x="1507" y="429"/>
                      <a:pt x="1482" y="404"/>
                      <a:pt x="1458" y="380"/>
                    </a:cubicBezTo>
                    <a:cubicBezTo>
                      <a:pt x="803" y="61"/>
                      <a:pt x="574" y="1"/>
                      <a:pt x="479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87" name="Google Shape;1587;p34"/>
              <p:cNvSpPr/>
              <p:nvPr/>
            </p:nvSpPr>
            <p:spPr>
              <a:xfrm>
                <a:off x="5442439" y="1508440"/>
                <a:ext cx="151050" cy="201598"/>
              </a:xfrm>
              <a:custGeom>
                <a:avLst/>
                <a:gdLst/>
                <a:ahLst/>
                <a:cxnLst/>
                <a:rect l="l" t="t" r="r" b="b"/>
                <a:pathLst>
                  <a:path w="2211" h="2951" extrusionOk="0">
                    <a:moveTo>
                      <a:pt x="2131" y="1"/>
                    </a:moveTo>
                    <a:cubicBezTo>
                      <a:pt x="2118" y="1"/>
                      <a:pt x="2103" y="4"/>
                      <a:pt x="2089" y="11"/>
                    </a:cubicBezTo>
                    <a:cubicBezTo>
                      <a:pt x="2089" y="11"/>
                      <a:pt x="0" y="982"/>
                      <a:pt x="49" y="2877"/>
                    </a:cubicBezTo>
                    <a:cubicBezTo>
                      <a:pt x="49" y="2901"/>
                      <a:pt x="73" y="2950"/>
                      <a:pt x="121" y="2950"/>
                    </a:cubicBezTo>
                    <a:cubicBezTo>
                      <a:pt x="170" y="2950"/>
                      <a:pt x="194" y="2901"/>
                      <a:pt x="194" y="2877"/>
                    </a:cubicBezTo>
                    <a:cubicBezTo>
                      <a:pt x="170" y="1080"/>
                      <a:pt x="2138" y="132"/>
                      <a:pt x="2162" y="132"/>
                    </a:cubicBezTo>
                    <a:cubicBezTo>
                      <a:pt x="2186" y="108"/>
                      <a:pt x="2211" y="84"/>
                      <a:pt x="2186" y="35"/>
                    </a:cubicBezTo>
                    <a:cubicBezTo>
                      <a:pt x="2186" y="18"/>
                      <a:pt x="2162" y="1"/>
                      <a:pt x="2131" y="1"/>
                    </a:cubicBezTo>
                    <a:close/>
                  </a:path>
                </a:pathLst>
              </a:custGeom>
              <a:solidFill>
                <a:srgbClr val="261D2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588" name="Google Shape;1588;p34"/>
            <p:cNvSpPr/>
            <p:nvPr/>
          </p:nvSpPr>
          <p:spPr>
            <a:xfrm rot="-2700000">
              <a:off x="7005059" y="-115361"/>
              <a:ext cx="716375" cy="1284157"/>
            </a:xfrm>
            <a:custGeom>
              <a:avLst/>
              <a:gdLst/>
              <a:ahLst/>
              <a:cxnLst/>
              <a:rect l="l" t="t" r="r" b="b"/>
              <a:pathLst>
                <a:path w="6681" h="11977" extrusionOk="0">
                  <a:moveTo>
                    <a:pt x="4276" y="0"/>
                  </a:moveTo>
                  <a:cubicBezTo>
                    <a:pt x="4276" y="0"/>
                    <a:pt x="4082" y="49"/>
                    <a:pt x="3839" y="146"/>
                  </a:cubicBezTo>
                  <a:lnTo>
                    <a:pt x="3887" y="267"/>
                  </a:lnTo>
                  <a:lnTo>
                    <a:pt x="3863" y="292"/>
                  </a:lnTo>
                  <a:cubicBezTo>
                    <a:pt x="4009" y="243"/>
                    <a:pt x="4155" y="195"/>
                    <a:pt x="4300" y="146"/>
                  </a:cubicBezTo>
                  <a:lnTo>
                    <a:pt x="4276" y="0"/>
                  </a:lnTo>
                  <a:close/>
                  <a:moveTo>
                    <a:pt x="3426" y="316"/>
                  </a:moveTo>
                  <a:cubicBezTo>
                    <a:pt x="3280" y="365"/>
                    <a:pt x="3134" y="437"/>
                    <a:pt x="3013" y="510"/>
                  </a:cubicBezTo>
                  <a:lnTo>
                    <a:pt x="3080" y="645"/>
                  </a:lnTo>
                  <a:lnTo>
                    <a:pt x="3080" y="645"/>
                  </a:lnTo>
                  <a:cubicBezTo>
                    <a:pt x="3198" y="578"/>
                    <a:pt x="3336" y="530"/>
                    <a:pt x="3474" y="437"/>
                  </a:cubicBezTo>
                  <a:lnTo>
                    <a:pt x="3426" y="316"/>
                  </a:lnTo>
                  <a:close/>
                  <a:moveTo>
                    <a:pt x="3080" y="645"/>
                  </a:moveTo>
                  <a:cubicBezTo>
                    <a:pt x="3074" y="649"/>
                    <a:pt x="3068" y="652"/>
                    <a:pt x="3061" y="656"/>
                  </a:cubicBezTo>
                  <a:lnTo>
                    <a:pt x="3086" y="656"/>
                  </a:lnTo>
                  <a:lnTo>
                    <a:pt x="3080" y="645"/>
                  </a:lnTo>
                  <a:close/>
                  <a:moveTo>
                    <a:pt x="2624" y="753"/>
                  </a:moveTo>
                  <a:cubicBezTo>
                    <a:pt x="2503" y="850"/>
                    <a:pt x="2406" y="948"/>
                    <a:pt x="2284" y="1069"/>
                  </a:cubicBezTo>
                  <a:lnTo>
                    <a:pt x="2403" y="1164"/>
                  </a:lnTo>
                  <a:lnTo>
                    <a:pt x="2403" y="1164"/>
                  </a:lnTo>
                  <a:cubicBezTo>
                    <a:pt x="2496" y="1055"/>
                    <a:pt x="2609" y="965"/>
                    <a:pt x="2721" y="875"/>
                  </a:cubicBezTo>
                  <a:lnTo>
                    <a:pt x="2624" y="753"/>
                  </a:lnTo>
                  <a:close/>
                  <a:moveTo>
                    <a:pt x="2403" y="1164"/>
                  </a:moveTo>
                  <a:cubicBezTo>
                    <a:pt x="2396" y="1173"/>
                    <a:pt x="2388" y="1182"/>
                    <a:pt x="2381" y="1191"/>
                  </a:cubicBezTo>
                  <a:lnTo>
                    <a:pt x="2406" y="1166"/>
                  </a:lnTo>
                  <a:lnTo>
                    <a:pt x="2403" y="1164"/>
                  </a:lnTo>
                  <a:close/>
                  <a:moveTo>
                    <a:pt x="1993" y="1409"/>
                  </a:moveTo>
                  <a:cubicBezTo>
                    <a:pt x="1895" y="1531"/>
                    <a:pt x="1823" y="1676"/>
                    <a:pt x="1774" y="1822"/>
                  </a:cubicBezTo>
                  <a:lnTo>
                    <a:pt x="1895" y="1871"/>
                  </a:lnTo>
                  <a:lnTo>
                    <a:pt x="1895" y="1895"/>
                  </a:lnTo>
                  <a:cubicBezTo>
                    <a:pt x="1944" y="1749"/>
                    <a:pt x="2017" y="1628"/>
                    <a:pt x="2114" y="1506"/>
                  </a:cubicBezTo>
                  <a:lnTo>
                    <a:pt x="1993" y="1409"/>
                  </a:lnTo>
                  <a:close/>
                  <a:moveTo>
                    <a:pt x="1628" y="2259"/>
                  </a:moveTo>
                  <a:cubicBezTo>
                    <a:pt x="1604" y="2405"/>
                    <a:pt x="1580" y="2551"/>
                    <a:pt x="1580" y="2697"/>
                  </a:cubicBezTo>
                  <a:lnTo>
                    <a:pt x="1701" y="2697"/>
                  </a:lnTo>
                  <a:cubicBezTo>
                    <a:pt x="1704" y="2559"/>
                    <a:pt x="1728" y="2421"/>
                    <a:pt x="1774" y="2284"/>
                  </a:cubicBezTo>
                  <a:lnTo>
                    <a:pt x="1628" y="2259"/>
                  </a:lnTo>
                  <a:close/>
                  <a:moveTo>
                    <a:pt x="1701" y="2697"/>
                  </a:moveTo>
                  <a:cubicBezTo>
                    <a:pt x="1701" y="2705"/>
                    <a:pt x="1701" y="2713"/>
                    <a:pt x="1701" y="2721"/>
                  </a:cubicBezTo>
                  <a:lnTo>
                    <a:pt x="1725" y="2697"/>
                  </a:lnTo>
                  <a:close/>
                  <a:moveTo>
                    <a:pt x="1774" y="3158"/>
                  </a:moveTo>
                  <a:lnTo>
                    <a:pt x="1628" y="3183"/>
                  </a:lnTo>
                  <a:cubicBezTo>
                    <a:pt x="1628" y="3304"/>
                    <a:pt x="1677" y="3401"/>
                    <a:pt x="1701" y="3523"/>
                  </a:cubicBezTo>
                  <a:lnTo>
                    <a:pt x="1725" y="3620"/>
                  </a:lnTo>
                  <a:lnTo>
                    <a:pt x="1871" y="3571"/>
                  </a:lnTo>
                  <a:lnTo>
                    <a:pt x="1847" y="3474"/>
                  </a:lnTo>
                  <a:cubicBezTo>
                    <a:pt x="1798" y="3377"/>
                    <a:pt x="1774" y="3255"/>
                    <a:pt x="1774" y="3158"/>
                  </a:cubicBezTo>
                  <a:close/>
                  <a:moveTo>
                    <a:pt x="3329" y="3863"/>
                  </a:moveTo>
                  <a:cubicBezTo>
                    <a:pt x="3232" y="3887"/>
                    <a:pt x="3061" y="3887"/>
                    <a:pt x="2867" y="3887"/>
                  </a:cubicBezTo>
                  <a:lnTo>
                    <a:pt x="2867" y="4054"/>
                  </a:lnTo>
                  <a:lnTo>
                    <a:pt x="2867" y="4054"/>
                  </a:lnTo>
                  <a:cubicBezTo>
                    <a:pt x="3049" y="4033"/>
                    <a:pt x="3189" y="4032"/>
                    <a:pt x="3329" y="4008"/>
                  </a:cubicBezTo>
                  <a:lnTo>
                    <a:pt x="3329" y="3863"/>
                  </a:lnTo>
                  <a:close/>
                  <a:moveTo>
                    <a:pt x="2867" y="4054"/>
                  </a:moveTo>
                  <a:cubicBezTo>
                    <a:pt x="2859" y="4055"/>
                    <a:pt x="2851" y="4056"/>
                    <a:pt x="2843" y="4057"/>
                  </a:cubicBezTo>
                  <a:lnTo>
                    <a:pt x="2867" y="4057"/>
                  </a:lnTo>
                  <a:lnTo>
                    <a:pt x="2867" y="4054"/>
                  </a:lnTo>
                  <a:close/>
                  <a:moveTo>
                    <a:pt x="2406" y="3960"/>
                  </a:moveTo>
                  <a:cubicBezTo>
                    <a:pt x="2284" y="3984"/>
                    <a:pt x="2163" y="4008"/>
                    <a:pt x="2041" y="4033"/>
                  </a:cubicBezTo>
                  <a:lnTo>
                    <a:pt x="2017" y="3984"/>
                  </a:lnTo>
                  <a:lnTo>
                    <a:pt x="1871" y="4033"/>
                  </a:lnTo>
                  <a:cubicBezTo>
                    <a:pt x="1944" y="4178"/>
                    <a:pt x="2017" y="4324"/>
                    <a:pt x="2090" y="4446"/>
                  </a:cubicBezTo>
                  <a:lnTo>
                    <a:pt x="2211" y="4373"/>
                  </a:lnTo>
                  <a:cubicBezTo>
                    <a:pt x="2163" y="4300"/>
                    <a:pt x="2138" y="4227"/>
                    <a:pt x="2090" y="4178"/>
                  </a:cubicBezTo>
                  <a:cubicBezTo>
                    <a:pt x="2211" y="4130"/>
                    <a:pt x="2333" y="4130"/>
                    <a:pt x="2430" y="4106"/>
                  </a:cubicBezTo>
                  <a:lnTo>
                    <a:pt x="2406" y="3960"/>
                  </a:lnTo>
                  <a:close/>
                  <a:moveTo>
                    <a:pt x="1531" y="4178"/>
                  </a:moveTo>
                  <a:cubicBezTo>
                    <a:pt x="1385" y="4227"/>
                    <a:pt x="1240" y="4300"/>
                    <a:pt x="1118" y="4349"/>
                  </a:cubicBezTo>
                  <a:lnTo>
                    <a:pt x="1185" y="4483"/>
                  </a:lnTo>
                  <a:lnTo>
                    <a:pt x="1185" y="4483"/>
                  </a:lnTo>
                  <a:cubicBezTo>
                    <a:pt x="1303" y="4416"/>
                    <a:pt x="1441" y="4370"/>
                    <a:pt x="1580" y="4324"/>
                  </a:cubicBezTo>
                  <a:lnTo>
                    <a:pt x="1531" y="4178"/>
                  </a:lnTo>
                  <a:close/>
                  <a:moveTo>
                    <a:pt x="1185" y="4483"/>
                  </a:moveTo>
                  <a:lnTo>
                    <a:pt x="1185" y="4483"/>
                  </a:lnTo>
                  <a:cubicBezTo>
                    <a:pt x="1179" y="4487"/>
                    <a:pt x="1173" y="4491"/>
                    <a:pt x="1167" y="4494"/>
                  </a:cubicBezTo>
                  <a:lnTo>
                    <a:pt x="1191" y="4494"/>
                  </a:lnTo>
                  <a:lnTo>
                    <a:pt x="1185" y="4483"/>
                  </a:lnTo>
                  <a:close/>
                  <a:moveTo>
                    <a:pt x="3426" y="4203"/>
                  </a:moveTo>
                  <a:cubicBezTo>
                    <a:pt x="3377" y="4324"/>
                    <a:pt x="3304" y="4446"/>
                    <a:pt x="3207" y="4519"/>
                  </a:cubicBezTo>
                  <a:lnTo>
                    <a:pt x="3304" y="4640"/>
                  </a:lnTo>
                  <a:cubicBezTo>
                    <a:pt x="3426" y="4543"/>
                    <a:pt x="3499" y="4397"/>
                    <a:pt x="3572" y="4251"/>
                  </a:cubicBezTo>
                  <a:lnTo>
                    <a:pt x="3426" y="4203"/>
                  </a:lnTo>
                  <a:close/>
                  <a:moveTo>
                    <a:pt x="2478" y="4664"/>
                  </a:moveTo>
                  <a:lnTo>
                    <a:pt x="2406" y="4786"/>
                  </a:lnTo>
                  <a:cubicBezTo>
                    <a:pt x="2503" y="4859"/>
                    <a:pt x="2624" y="4883"/>
                    <a:pt x="2746" y="4883"/>
                  </a:cubicBezTo>
                  <a:lnTo>
                    <a:pt x="2891" y="4883"/>
                  </a:lnTo>
                  <a:lnTo>
                    <a:pt x="2867" y="4737"/>
                  </a:lnTo>
                  <a:cubicBezTo>
                    <a:pt x="2831" y="4743"/>
                    <a:pt x="2796" y="4746"/>
                    <a:pt x="2762" y="4746"/>
                  </a:cubicBezTo>
                  <a:cubicBezTo>
                    <a:pt x="2661" y="4746"/>
                    <a:pt x="2570" y="4719"/>
                    <a:pt x="2478" y="4664"/>
                  </a:cubicBezTo>
                  <a:close/>
                  <a:moveTo>
                    <a:pt x="705" y="4616"/>
                  </a:moveTo>
                  <a:cubicBezTo>
                    <a:pt x="584" y="4713"/>
                    <a:pt x="486" y="4810"/>
                    <a:pt x="389" y="4932"/>
                  </a:cubicBezTo>
                  <a:lnTo>
                    <a:pt x="486" y="5004"/>
                  </a:lnTo>
                  <a:lnTo>
                    <a:pt x="486" y="5029"/>
                  </a:lnTo>
                  <a:cubicBezTo>
                    <a:pt x="584" y="4907"/>
                    <a:pt x="681" y="4810"/>
                    <a:pt x="802" y="4737"/>
                  </a:cubicBezTo>
                  <a:lnTo>
                    <a:pt x="705" y="4616"/>
                  </a:lnTo>
                  <a:close/>
                  <a:moveTo>
                    <a:pt x="146" y="5320"/>
                  </a:moveTo>
                  <a:cubicBezTo>
                    <a:pt x="74" y="5466"/>
                    <a:pt x="49" y="5612"/>
                    <a:pt x="25" y="5757"/>
                  </a:cubicBezTo>
                  <a:lnTo>
                    <a:pt x="171" y="5782"/>
                  </a:lnTo>
                  <a:cubicBezTo>
                    <a:pt x="171" y="5636"/>
                    <a:pt x="219" y="5515"/>
                    <a:pt x="268" y="5369"/>
                  </a:cubicBezTo>
                  <a:lnTo>
                    <a:pt x="146" y="5320"/>
                  </a:lnTo>
                  <a:close/>
                  <a:moveTo>
                    <a:pt x="1" y="6219"/>
                  </a:moveTo>
                  <a:cubicBezTo>
                    <a:pt x="25" y="6389"/>
                    <a:pt x="49" y="6535"/>
                    <a:pt x="98" y="6681"/>
                  </a:cubicBezTo>
                  <a:lnTo>
                    <a:pt x="219" y="6656"/>
                  </a:lnTo>
                  <a:cubicBezTo>
                    <a:pt x="195" y="6511"/>
                    <a:pt x="171" y="6365"/>
                    <a:pt x="171" y="6219"/>
                  </a:cubicBezTo>
                  <a:close/>
                  <a:moveTo>
                    <a:pt x="341" y="7045"/>
                  </a:moveTo>
                  <a:lnTo>
                    <a:pt x="219" y="7118"/>
                  </a:lnTo>
                  <a:cubicBezTo>
                    <a:pt x="268" y="7239"/>
                    <a:pt x="316" y="7385"/>
                    <a:pt x="389" y="7531"/>
                  </a:cubicBezTo>
                  <a:lnTo>
                    <a:pt x="535" y="7458"/>
                  </a:lnTo>
                  <a:cubicBezTo>
                    <a:pt x="462" y="7312"/>
                    <a:pt x="414" y="7191"/>
                    <a:pt x="341" y="7045"/>
                  </a:cubicBezTo>
                  <a:close/>
                  <a:moveTo>
                    <a:pt x="729" y="7871"/>
                  </a:moveTo>
                  <a:lnTo>
                    <a:pt x="608" y="7944"/>
                  </a:lnTo>
                  <a:lnTo>
                    <a:pt x="632" y="7992"/>
                  </a:lnTo>
                  <a:cubicBezTo>
                    <a:pt x="705" y="8114"/>
                    <a:pt x="778" y="8211"/>
                    <a:pt x="827" y="8308"/>
                  </a:cubicBezTo>
                  <a:lnTo>
                    <a:pt x="948" y="8235"/>
                  </a:lnTo>
                  <a:cubicBezTo>
                    <a:pt x="899" y="8138"/>
                    <a:pt x="827" y="8041"/>
                    <a:pt x="778" y="7920"/>
                  </a:cubicBezTo>
                  <a:lnTo>
                    <a:pt x="729" y="7871"/>
                  </a:lnTo>
                  <a:close/>
                  <a:moveTo>
                    <a:pt x="1191" y="8600"/>
                  </a:moveTo>
                  <a:lnTo>
                    <a:pt x="1069" y="8673"/>
                  </a:lnTo>
                  <a:cubicBezTo>
                    <a:pt x="1191" y="8794"/>
                    <a:pt x="1288" y="8915"/>
                    <a:pt x="1385" y="9037"/>
                  </a:cubicBezTo>
                  <a:lnTo>
                    <a:pt x="1482" y="8915"/>
                  </a:lnTo>
                  <a:cubicBezTo>
                    <a:pt x="1385" y="8818"/>
                    <a:pt x="1288" y="8697"/>
                    <a:pt x="1191" y="8600"/>
                  </a:cubicBezTo>
                  <a:close/>
                  <a:moveTo>
                    <a:pt x="1798" y="9231"/>
                  </a:moveTo>
                  <a:lnTo>
                    <a:pt x="1701" y="9353"/>
                  </a:lnTo>
                  <a:cubicBezTo>
                    <a:pt x="1823" y="9450"/>
                    <a:pt x="1944" y="9547"/>
                    <a:pt x="2065" y="9644"/>
                  </a:cubicBezTo>
                  <a:lnTo>
                    <a:pt x="2138" y="9523"/>
                  </a:lnTo>
                  <a:cubicBezTo>
                    <a:pt x="2017" y="9426"/>
                    <a:pt x="1920" y="9328"/>
                    <a:pt x="1798" y="9231"/>
                  </a:cubicBezTo>
                  <a:close/>
                  <a:moveTo>
                    <a:pt x="5029" y="9328"/>
                  </a:moveTo>
                  <a:cubicBezTo>
                    <a:pt x="4981" y="9328"/>
                    <a:pt x="4932" y="9328"/>
                    <a:pt x="4908" y="9353"/>
                  </a:cubicBezTo>
                  <a:lnTo>
                    <a:pt x="4932" y="9499"/>
                  </a:lnTo>
                  <a:lnTo>
                    <a:pt x="5053" y="9499"/>
                  </a:lnTo>
                  <a:cubicBezTo>
                    <a:pt x="5029" y="9523"/>
                    <a:pt x="5005" y="9547"/>
                    <a:pt x="4981" y="9571"/>
                  </a:cubicBezTo>
                  <a:lnTo>
                    <a:pt x="5078" y="9693"/>
                  </a:lnTo>
                  <a:cubicBezTo>
                    <a:pt x="5151" y="9644"/>
                    <a:pt x="5199" y="9571"/>
                    <a:pt x="5223" y="9474"/>
                  </a:cubicBezTo>
                  <a:cubicBezTo>
                    <a:pt x="5223" y="9450"/>
                    <a:pt x="5199" y="9328"/>
                    <a:pt x="5029" y="9328"/>
                  </a:cubicBezTo>
                  <a:close/>
                  <a:moveTo>
                    <a:pt x="2527" y="9717"/>
                  </a:moveTo>
                  <a:lnTo>
                    <a:pt x="2478" y="9863"/>
                  </a:lnTo>
                  <a:cubicBezTo>
                    <a:pt x="2600" y="9936"/>
                    <a:pt x="2746" y="9984"/>
                    <a:pt x="2891" y="10033"/>
                  </a:cubicBezTo>
                  <a:lnTo>
                    <a:pt x="2940" y="9887"/>
                  </a:lnTo>
                  <a:cubicBezTo>
                    <a:pt x="2794" y="9839"/>
                    <a:pt x="2673" y="9790"/>
                    <a:pt x="2527" y="9717"/>
                  </a:cubicBezTo>
                  <a:close/>
                  <a:moveTo>
                    <a:pt x="4470" y="9596"/>
                  </a:moveTo>
                  <a:cubicBezTo>
                    <a:pt x="4373" y="9693"/>
                    <a:pt x="4300" y="9814"/>
                    <a:pt x="4276" y="9936"/>
                  </a:cubicBezTo>
                  <a:lnTo>
                    <a:pt x="4203" y="9936"/>
                  </a:lnTo>
                  <a:lnTo>
                    <a:pt x="4252" y="10082"/>
                  </a:lnTo>
                  <a:lnTo>
                    <a:pt x="4373" y="10057"/>
                  </a:lnTo>
                  <a:cubicBezTo>
                    <a:pt x="4495" y="10033"/>
                    <a:pt x="4592" y="9984"/>
                    <a:pt x="4689" y="9960"/>
                  </a:cubicBezTo>
                  <a:lnTo>
                    <a:pt x="4616" y="9814"/>
                  </a:lnTo>
                  <a:lnTo>
                    <a:pt x="4446" y="9887"/>
                  </a:lnTo>
                  <a:cubicBezTo>
                    <a:pt x="4495" y="9814"/>
                    <a:pt x="4519" y="9766"/>
                    <a:pt x="4568" y="9717"/>
                  </a:cubicBezTo>
                  <a:lnTo>
                    <a:pt x="4470" y="9596"/>
                  </a:lnTo>
                  <a:close/>
                  <a:moveTo>
                    <a:pt x="3353" y="9984"/>
                  </a:moveTo>
                  <a:lnTo>
                    <a:pt x="3329" y="10130"/>
                  </a:lnTo>
                  <a:cubicBezTo>
                    <a:pt x="3450" y="10130"/>
                    <a:pt x="3547" y="10154"/>
                    <a:pt x="3669" y="10154"/>
                  </a:cubicBezTo>
                  <a:lnTo>
                    <a:pt x="3790" y="10154"/>
                  </a:lnTo>
                  <a:lnTo>
                    <a:pt x="3790" y="9984"/>
                  </a:lnTo>
                  <a:cubicBezTo>
                    <a:pt x="3742" y="9992"/>
                    <a:pt x="3693" y="9995"/>
                    <a:pt x="3644" y="9995"/>
                  </a:cubicBezTo>
                  <a:cubicBezTo>
                    <a:pt x="3547" y="9995"/>
                    <a:pt x="3450" y="9984"/>
                    <a:pt x="3353" y="9984"/>
                  </a:cubicBezTo>
                  <a:close/>
                  <a:moveTo>
                    <a:pt x="4203" y="10494"/>
                  </a:moveTo>
                  <a:cubicBezTo>
                    <a:pt x="4227" y="10640"/>
                    <a:pt x="4252" y="10810"/>
                    <a:pt x="4325" y="10956"/>
                  </a:cubicBezTo>
                  <a:lnTo>
                    <a:pt x="4446" y="10907"/>
                  </a:lnTo>
                  <a:cubicBezTo>
                    <a:pt x="4398" y="10786"/>
                    <a:pt x="4373" y="10640"/>
                    <a:pt x="4349" y="10494"/>
                  </a:cubicBezTo>
                  <a:close/>
                  <a:moveTo>
                    <a:pt x="4665" y="11248"/>
                  </a:moveTo>
                  <a:lnTo>
                    <a:pt x="4543" y="11345"/>
                  </a:lnTo>
                  <a:cubicBezTo>
                    <a:pt x="4640" y="11466"/>
                    <a:pt x="4762" y="11563"/>
                    <a:pt x="4883" y="11661"/>
                  </a:cubicBezTo>
                  <a:lnTo>
                    <a:pt x="4981" y="11563"/>
                  </a:lnTo>
                  <a:cubicBezTo>
                    <a:pt x="4859" y="11466"/>
                    <a:pt x="4762" y="11369"/>
                    <a:pt x="4665" y="11248"/>
                  </a:cubicBezTo>
                  <a:close/>
                  <a:moveTo>
                    <a:pt x="5345" y="11733"/>
                  </a:moveTo>
                  <a:lnTo>
                    <a:pt x="5296" y="11855"/>
                  </a:lnTo>
                  <a:cubicBezTo>
                    <a:pt x="5442" y="11928"/>
                    <a:pt x="5588" y="11952"/>
                    <a:pt x="5758" y="11976"/>
                  </a:cubicBezTo>
                  <a:lnTo>
                    <a:pt x="5758" y="11831"/>
                  </a:lnTo>
                  <a:cubicBezTo>
                    <a:pt x="5636" y="11806"/>
                    <a:pt x="5491" y="11782"/>
                    <a:pt x="5345" y="11733"/>
                  </a:cubicBezTo>
                  <a:close/>
                  <a:moveTo>
                    <a:pt x="6632" y="11758"/>
                  </a:moveTo>
                  <a:cubicBezTo>
                    <a:pt x="6487" y="11782"/>
                    <a:pt x="6365" y="11806"/>
                    <a:pt x="6219" y="11831"/>
                  </a:cubicBezTo>
                  <a:lnTo>
                    <a:pt x="6219" y="11976"/>
                  </a:lnTo>
                  <a:cubicBezTo>
                    <a:pt x="6365" y="11952"/>
                    <a:pt x="6511" y="11928"/>
                    <a:pt x="6681" y="11879"/>
                  </a:cubicBezTo>
                  <a:lnTo>
                    <a:pt x="6632" y="11758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89" name="Google Shape;1589;p34"/>
          <p:cNvGrpSpPr/>
          <p:nvPr/>
        </p:nvGrpSpPr>
        <p:grpSpPr>
          <a:xfrm flipH="1">
            <a:off x="10974386" y="2382291"/>
            <a:ext cx="1703989" cy="1347004"/>
            <a:chOff x="855987" y="2204128"/>
            <a:chExt cx="1217483" cy="962421"/>
          </a:xfrm>
        </p:grpSpPr>
        <p:grpSp>
          <p:nvGrpSpPr>
            <p:cNvPr id="1590" name="Google Shape;1590;p34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591" name="Google Shape;1591;p34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92" name="Google Shape;1592;p34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93" name="Google Shape;1593;p34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94" name="Google Shape;1594;p34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95" name="Google Shape;1595;p34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96" name="Google Shape;1596;p34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597" name="Google Shape;1597;p34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98" name="Google Shape;1598;p34"/>
          <p:cNvGrpSpPr/>
          <p:nvPr/>
        </p:nvGrpSpPr>
        <p:grpSpPr>
          <a:xfrm rot="10800000" flipH="1">
            <a:off x="4932670" y="-249093"/>
            <a:ext cx="2120540" cy="924348"/>
            <a:chOff x="3965010" y="571479"/>
            <a:chExt cx="1651683" cy="719972"/>
          </a:xfrm>
        </p:grpSpPr>
        <p:grpSp>
          <p:nvGrpSpPr>
            <p:cNvPr id="1599" name="Google Shape;1599;p34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1600" name="Google Shape;1600;p34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1601" name="Google Shape;1601;p34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602" name="Google Shape;1602;p34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603" name="Google Shape;1603;p34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  <p:sp>
              <p:nvSpPr>
                <p:cNvPr id="1604" name="Google Shape;1604;p34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7"/>
                </a:p>
              </p:txBody>
            </p:sp>
          </p:grpSp>
          <p:sp>
            <p:nvSpPr>
              <p:cNvPr id="1605" name="Google Shape;1605;p34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606" name="Google Shape;1606;p34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71300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771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459E2-EE22-4248-AF92-81655BBC4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F3E497-889A-4D06-84FE-C411DD4E5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C5FFC-BB23-4BC5-8978-9F5B4372DB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1988B1-9478-4CA8-A859-8731952A202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44953-C422-4695-8CAF-1519F4C9F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C8DCE-29CC-4533-B950-2A1CAD3F5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DEA60D-3979-47EA-9678-D6ECC4925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087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8AC18-4F6E-4780-8F6E-E38E7BB74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66273-3FC4-42AD-8172-3ADD9D747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81B93-F010-40CB-B191-10D766A80D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1988B1-9478-4CA8-A859-8731952A202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FA984-6CEC-4CA0-A794-AA9A0011F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62AF9-4957-4390-A7C3-AC4B837E5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DEA60D-3979-47EA-9678-D6ECC4925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17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4528B-1891-4E8F-AC70-D05556D9C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4BB31-60C7-4BF4-B003-5B7FDDB9A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B928D-1C75-44E0-8242-75554A7A26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1988B1-9478-4CA8-A859-8731952A202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EA431-1598-47BE-B371-C07FCC41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EC0D8-F968-4E7A-8B5A-5CDE25E5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DEA60D-3979-47EA-9678-D6ECC4925CD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FEBE5D-5120-48FF-BDC6-62DBA3156F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03553" y="-1278286"/>
            <a:ext cx="2195254" cy="21952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DFD5B6D-0240-43CA-AAEE-B2F23BD871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683" y="-26898600"/>
            <a:ext cx="2195254" cy="21952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93F0360-A3B1-48B3-94A7-CCAA67D776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147" y="24612600"/>
            <a:ext cx="2195254" cy="21952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7C26C2B-279B-4637-889D-CAFFB5607D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0299" y="-2926613"/>
            <a:ext cx="2195254" cy="21952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71440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D45F0-0FF3-4BC1-A326-D66C3DAC1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5C880-3E0C-40B1-8809-EC510E90E2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882D3-D59C-41E6-B55B-86582D2CC4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321025-F873-4AC3-91EF-39E7613B53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1988B1-9478-4CA8-A859-8731952A202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820D0F-1C29-4A22-8BA6-CE649DDA6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CC16A2-243F-45E5-A6BC-FC9DDC10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DEA60D-3979-47EA-9678-D6ECC4925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30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2E0BC-B96A-4C41-9F6B-2F9867E91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08C87-9DD4-42C5-83EE-03B01FB5C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7431D4-0AAE-4F17-A195-FBD9425C5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47993B-D2CA-42F1-B6B6-1A1B96A2A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99B9B3-1AF5-486B-BE24-80FD288F46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6BC47A-EEA1-4CB3-9684-4C71814A6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1988B1-9478-4CA8-A859-8731952A2021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839FBD-05CB-484E-862C-EB25B7F20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82B8E9-0C87-4F14-8071-92FCB698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DEA60D-3979-47EA-9678-D6ECC4925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54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80152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37C377F-71AE-449F-B148-64657E32D3C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1"/>
          <a:stretch/>
        </p:blipFill>
        <p:spPr>
          <a:xfrm>
            <a:off x="-46363" y="-1"/>
            <a:ext cx="12284726" cy="698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30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97">
            <a:extLst>
              <a:ext uri="{FF2B5EF4-FFF2-40B4-BE49-F238E27FC236}">
                <a16:creationId xmlns:a16="http://schemas.microsoft.com/office/drawing/2014/main" id="{9F71842E-CD13-4C0C-A060-8D8F9BD95356}"/>
              </a:ext>
            </a:extLst>
          </p:cNvPr>
          <p:cNvGrpSpPr/>
          <p:nvPr/>
        </p:nvGrpSpPr>
        <p:grpSpPr>
          <a:xfrm>
            <a:off x="7628709" y="2"/>
            <a:ext cx="4563291" cy="4389119"/>
            <a:chOff x="7628709" y="-1"/>
            <a:chExt cx="4563291" cy="4389119"/>
          </a:xfrm>
        </p:grpSpPr>
        <p:grpSp>
          <p:nvGrpSpPr>
            <p:cNvPr id="15" name="组合 198">
              <a:extLst>
                <a:ext uri="{FF2B5EF4-FFF2-40B4-BE49-F238E27FC236}">
                  <a16:creationId xmlns:a16="http://schemas.microsoft.com/office/drawing/2014/main" id="{A98137D8-082C-438B-9B26-45FBAC2B8BCF}"/>
                </a:ext>
              </a:extLst>
            </p:cNvPr>
            <p:cNvGrpSpPr/>
            <p:nvPr/>
          </p:nvGrpSpPr>
          <p:grpSpPr>
            <a:xfrm>
              <a:off x="7628709" y="-1"/>
              <a:ext cx="4563291" cy="4389119"/>
              <a:chOff x="7628709" y="-1"/>
              <a:chExt cx="4563291" cy="4389119"/>
            </a:xfrm>
          </p:grpSpPr>
          <p:grpSp>
            <p:nvGrpSpPr>
              <p:cNvPr id="18" name="组合 201">
                <a:extLst>
                  <a:ext uri="{FF2B5EF4-FFF2-40B4-BE49-F238E27FC236}">
                    <a16:creationId xmlns:a16="http://schemas.microsoft.com/office/drawing/2014/main" id="{A597D673-12A3-43E9-AC30-36AEDB9FDB81}"/>
                  </a:ext>
                </a:extLst>
              </p:cNvPr>
              <p:cNvGrpSpPr/>
              <p:nvPr/>
            </p:nvGrpSpPr>
            <p:grpSpPr>
              <a:xfrm>
                <a:off x="8024948" y="0"/>
                <a:ext cx="4167052" cy="3566160"/>
                <a:chOff x="8024948" y="0"/>
                <a:chExt cx="4167052" cy="3566160"/>
              </a:xfrm>
            </p:grpSpPr>
            <p:sp>
              <p:nvSpPr>
                <p:cNvPr id="20" name="矩形 203">
                  <a:extLst>
                    <a:ext uri="{FF2B5EF4-FFF2-40B4-BE49-F238E27FC236}">
                      <a16:creationId xmlns:a16="http://schemas.microsoft.com/office/drawing/2014/main" id="{BC5A71E1-460B-46F0-96A4-83B933ED0CFF}"/>
                    </a:ext>
                  </a:extLst>
                </p:cNvPr>
                <p:cNvSpPr/>
                <p:nvPr/>
              </p:nvSpPr>
              <p:spPr>
                <a:xfrm>
                  <a:off x="8660674" y="0"/>
                  <a:ext cx="3531326" cy="2769326"/>
                </a:xfrm>
                <a:prstGeom prst="rect">
                  <a:avLst/>
                </a:prstGeom>
                <a:solidFill>
                  <a:srgbClr val="2F559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lang="zh-CN" alt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cs typeface="+mn-cs"/>
                    <a:sym typeface="inpin heiti" panose="00000500000000000000" pitchFamily="2" charset="-122"/>
                  </a:endParaRPr>
                </a:p>
              </p:txBody>
            </p:sp>
            <p:sp>
              <p:nvSpPr>
                <p:cNvPr id="21" name="任意多边形 204">
                  <a:extLst>
                    <a:ext uri="{FF2B5EF4-FFF2-40B4-BE49-F238E27FC236}">
                      <a16:creationId xmlns:a16="http://schemas.microsoft.com/office/drawing/2014/main" id="{6E0A5EB2-0246-416C-9646-EB7177B8F61C}"/>
                    </a:ext>
                  </a:extLst>
                </p:cNvPr>
                <p:cNvSpPr/>
                <p:nvPr/>
              </p:nvSpPr>
              <p:spPr>
                <a:xfrm>
                  <a:off x="8024948" y="0"/>
                  <a:ext cx="4167052" cy="3566160"/>
                </a:xfrm>
                <a:custGeom>
                  <a:avLst/>
                  <a:gdLst>
                    <a:gd name="connsiteX0" fmla="*/ 66171 w 3897085"/>
                    <a:gd name="connsiteY0" fmla="*/ 0 h 3474720"/>
                    <a:gd name="connsiteX1" fmla="*/ 913544 w 3897085"/>
                    <a:gd name="connsiteY1" fmla="*/ 0 h 3474720"/>
                    <a:gd name="connsiteX2" fmla="*/ 941219 w 3897085"/>
                    <a:gd name="connsiteY2" fmla="*/ 50987 h 3474720"/>
                    <a:gd name="connsiteX3" fmla="*/ 979714 w 3897085"/>
                    <a:gd name="connsiteY3" fmla="*/ 241662 h 3474720"/>
                    <a:gd name="connsiteX4" fmla="*/ 941219 w 3897085"/>
                    <a:gd name="connsiteY4" fmla="*/ 432337 h 3474720"/>
                    <a:gd name="connsiteX5" fmla="*/ 940094 w 3897085"/>
                    <a:gd name="connsiteY5" fmla="*/ 434410 h 3474720"/>
                    <a:gd name="connsiteX6" fmla="*/ 973181 w 3897085"/>
                    <a:gd name="connsiteY6" fmla="*/ 431074 h 3474720"/>
                    <a:gd name="connsiteX7" fmla="*/ 1508797 w 3897085"/>
                    <a:gd name="connsiteY7" fmla="*/ 786104 h 3474720"/>
                    <a:gd name="connsiteX8" fmla="*/ 1526368 w 3897085"/>
                    <a:gd name="connsiteY8" fmla="*/ 842708 h 3474720"/>
                    <a:gd name="connsiteX9" fmla="*/ 1579016 w 3897085"/>
                    <a:gd name="connsiteY9" fmla="*/ 799269 h 3474720"/>
                    <a:gd name="connsiteX10" fmla="*/ 2057400 w 3897085"/>
                    <a:gd name="connsiteY10" fmla="*/ 653143 h 3474720"/>
                    <a:gd name="connsiteX11" fmla="*/ 2913018 w 3897085"/>
                    <a:gd name="connsiteY11" fmla="*/ 1508761 h 3474720"/>
                    <a:gd name="connsiteX12" fmla="*/ 2845779 w 3897085"/>
                    <a:gd name="connsiteY12" fmla="*/ 1841806 h 3474720"/>
                    <a:gd name="connsiteX13" fmla="*/ 2789968 w 3897085"/>
                    <a:gd name="connsiteY13" fmla="*/ 1944631 h 3474720"/>
                    <a:gd name="connsiteX14" fmla="*/ 2857646 w 3897085"/>
                    <a:gd name="connsiteY14" fmla="*/ 1965639 h 3474720"/>
                    <a:gd name="connsiteX15" fmla="*/ 3038685 w 3897085"/>
                    <a:gd name="connsiteY15" fmla="*/ 2114721 h 3474720"/>
                    <a:gd name="connsiteX16" fmla="*/ 3070970 w 3897085"/>
                    <a:gd name="connsiteY16" fmla="*/ 2174202 h 3474720"/>
                    <a:gd name="connsiteX17" fmla="*/ 3120278 w 3897085"/>
                    <a:gd name="connsiteY17" fmla="*/ 2114440 h 3474720"/>
                    <a:gd name="connsiteX18" fmla="*/ 3683725 w 3897085"/>
                    <a:gd name="connsiteY18" fmla="*/ 1881052 h 3474720"/>
                    <a:gd name="connsiteX19" fmla="*/ 3844315 w 3897085"/>
                    <a:gd name="connsiteY19" fmla="*/ 1897241 h 3474720"/>
                    <a:gd name="connsiteX20" fmla="*/ 3897085 w 3897085"/>
                    <a:gd name="connsiteY20" fmla="*/ 1910810 h 3474720"/>
                    <a:gd name="connsiteX21" fmla="*/ 3897085 w 3897085"/>
                    <a:gd name="connsiteY21" fmla="*/ 3444963 h 3474720"/>
                    <a:gd name="connsiteX22" fmla="*/ 3844315 w 3897085"/>
                    <a:gd name="connsiteY22" fmla="*/ 3458531 h 3474720"/>
                    <a:gd name="connsiteX23" fmla="*/ 3683725 w 3897085"/>
                    <a:gd name="connsiteY23" fmla="*/ 3474720 h 3474720"/>
                    <a:gd name="connsiteX24" fmla="*/ 2903080 w 3897085"/>
                    <a:gd name="connsiteY24" fmla="*/ 2838476 h 3474720"/>
                    <a:gd name="connsiteX25" fmla="*/ 2889774 w 3897085"/>
                    <a:gd name="connsiteY25" fmla="*/ 2706488 h 3474720"/>
                    <a:gd name="connsiteX26" fmla="*/ 2857646 w 3897085"/>
                    <a:gd name="connsiteY26" fmla="*/ 2723927 h 3474720"/>
                    <a:gd name="connsiteX27" fmla="*/ 2697479 w 3897085"/>
                    <a:gd name="connsiteY27" fmla="*/ 2756263 h 3474720"/>
                    <a:gd name="connsiteX28" fmla="*/ 2285999 w 3897085"/>
                    <a:gd name="connsiteY28" fmla="*/ 2344783 h 3474720"/>
                    <a:gd name="connsiteX29" fmla="*/ 2287265 w 3897085"/>
                    <a:gd name="connsiteY29" fmla="*/ 2332230 h 3474720"/>
                    <a:gd name="connsiteX30" fmla="*/ 2229837 w 3897085"/>
                    <a:gd name="connsiteY30" fmla="*/ 2346996 h 3474720"/>
                    <a:gd name="connsiteX31" fmla="*/ 2057400 w 3897085"/>
                    <a:gd name="connsiteY31" fmla="*/ 2364379 h 3474720"/>
                    <a:gd name="connsiteX32" fmla="*/ 1219165 w 3897085"/>
                    <a:gd name="connsiteY32" fmla="*/ 1681198 h 3474720"/>
                    <a:gd name="connsiteX33" fmla="*/ 1205410 w 3897085"/>
                    <a:gd name="connsiteY33" fmla="*/ 1544751 h 3474720"/>
                    <a:gd name="connsiteX34" fmla="*/ 1199448 w 3897085"/>
                    <a:gd name="connsiteY34" fmla="*/ 1547987 h 3474720"/>
                    <a:gd name="connsiteX35" fmla="*/ 973181 w 3897085"/>
                    <a:gd name="connsiteY35" fmla="*/ 1593668 h 3474720"/>
                    <a:gd name="connsiteX36" fmla="*/ 391884 w 3897085"/>
                    <a:gd name="connsiteY36" fmla="*/ 1012371 h 3474720"/>
                    <a:gd name="connsiteX37" fmla="*/ 437565 w 3897085"/>
                    <a:gd name="connsiteY37" fmla="*/ 786104 h 3474720"/>
                    <a:gd name="connsiteX38" fmla="*/ 468369 w 3897085"/>
                    <a:gd name="connsiteY38" fmla="*/ 729353 h 3474720"/>
                    <a:gd name="connsiteX39" fmla="*/ 391134 w 3897085"/>
                    <a:gd name="connsiteY39" fmla="*/ 721567 h 3474720"/>
                    <a:gd name="connsiteX40" fmla="*/ 0 w 3897085"/>
                    <a:gd name="connsiteY40" fmla="*/ 241662 h 3474720"/>
                    <a:gd name="connsiteX41" fmla="*/ 38496 w 3897085"/>
                    <a:gd name="connsiteY41" fmla="*/ 50987 h 3474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3897085" h="3474720">
                      <a:moveTo>
                        <a:pt x="66171" y="0"/>
                      </a:moveTo>
                      <a:lnTo>
                        <a:pt x="913544" y="0"/>
                      </a:lnTo>
                      <a:lnTo>
                        <a:pt x="941219" y="50987"/>
                      </a:lnTo>
                      <a:cubicBezTo>
                        <a:pt x="966007" y="109593"/>
                        <a:pt x="979714" y="174027"/>
                        <a:pt x="979714" y="241662"/>
                      </a:cubicBezTo>
                      <a:cubicBezTo>
                        <a:pt x="979714" y="309297"/>
                        <a:pt x="966007" y="373731"/>
                        <a:pt x="941219" y="432337"/>
                      </a:cubicBezTo>
                      <a:lnTo>
                        <a:pt x="940094" y="434410"/>
                      </a:lnTo>
                      <a:lnTo>
                        <a:pt x="973181" y="431074"/>
                      </a:lnTo>
                      <a:cubicBezTo>
                        <a:pt x="1213962" y="431074"/>
                        <a:pt x="1420551" y="577468"/>
                        <a:pt x="1508797" y="786104"/>
                      </a:cubicBezTo>
                      <a:lnTo>
                        <a:pt x="1526368" y="842708"/>
                      </a:lnTo>
                      <a:lnTo>
                        <a:pt x="1579016" y="799269"/>
                      </a:lnTo>
                      <a:cubicBezTo>
                        <a:pt x="1715573" y="707013"/>
                        <a:pt x="1880196" y="653143"/>
                        <a:pt x="2057400" y="653143"/>
                      </a:cubicBezTo>
                      <a:cubicBezTo>
                        <a:pt x="2529945" y="653143"/>
                        <a:pt x="2913018" y="1036216"/>
                        <a:pt x="2913018" y="1508761"/>
                      </a:cubicBezTo>
                      <a:cubicBezTo>
                        <a:pt x="2913018" y="1626897"/>
                        <a:pt x="2889076" y="1739442"/>
                        <a:pt x="2845779" y="1841806"/>
                      </a:cubicBezTo>
                      <a:lnTo>
                        <a:pt x="2789968" y="1944631"/>
                      </a:lnTo>
                      <a:lnTo>
                        <a:pt x="2857646" y="1965639"/>
                      </a:lnTo>
                      <a:cubicBezTo>
                        <a:pt x="2931489" y="1996872"/>
                        <a:pt x="2994317" y="2049048"/>
                        <a:pt x="3038685" y="2114721"/>
                      </a:cubicBezTo>
                      <a:lnTo>
                        <a:pt x="3070970" y="2174202"/>
                      </a:lnTo>
                      <a:lnTo>
                        <a:pt x="3120278" y="2114440"/>
                      </a:lnTo>
                      <a:cubicBezTo>
                        <a:pt x="3264477" y="1970241"/>
                        <a:pt x="3463685" y="1881052"/>
                        <a:pt x="3683725" y="1881052"/>
                      </a:cubicBezTo>
                      <a:cubicBezTo>
                        <a:pt x="3738735" y="1881052"/>
                        <a:pt x="3792443" y="1886626"/>
                        <a:pt x="3844315" y="1897241"/>
                      </a:cubicBezTo>
                      <a:lnTo>
                        <a:pt x="3897085" y="1910810"/>
                      </a:lnTo>
                      <a:lnTo>
                        <a:pt x="3897085" y="3444963"/>
                      </a:lnTo>
                      <a:lnTo>
                        <a:pt x="3844315" y="3458531"/>
                      </a:lnTo>
                      <a:cubicBezTo>
                        <a:pt x="3792443" y="3469146"/>
                        <a:pt x="3738735" y="3474720"/>
                        <a:pt x="3683725" y="3474720"/>
                      </a:cubicBezTo>
                      <a:cubicBezTo>
                        <a:pt x="3298656" y="3474720"/>
                        <a:pt x="2977382" y="3201580"/>
                        <a:pt x="2903080" y="2838476"/>
                      </a:cubicBezTo>
                      <a:lnTo>
                        <a:pt x="2889774" y="2706488"/>
                      </a:lnTo>
                      <a:lnTo>
                        <a:pt x="2857646" y="2723927"/>
                      </a:lnTo>
                      <a:cubicBezTo>
                        <a:pt x="2808417" y="2744749"/>
                        <a:pt x="2754293" y="2756263"/>
                        <a:pt x="2697479" y="2756263"/>
                      </a:cubicBezTo>
                      <a:cubicBezTo>
                        <a:pt x="2470225" y="2756263"/>
                        <a:pt x="2285999" y="2572037"/>
                        <a:pt x="2285999" y="2344783"/>
                      </a:cubicBezTo>
                      <a:lnTo>
                        <a:pt x="2287265" y="2332230"/>
                      </a:lnTo>
                      <a:lnTo>
                        <a:pt x="2229837" y="2346996"/>
                      </a:lnTo>
                      <a:cubicBezTo>
                        <a:pt x="2174138" y="2358394"/>
                        <a:pt x="2116468" y="2364379"/>
                        <a:pt x="2057400" y="2364379"/>
                      </a:cubicBezTo>
                      <a:cubicBezTo>
                        <a:pt x="1643923" y="2364379"/>
                        <a:pt x="1298948" y="2071089"/>
                        <a:pt x="1219165" y="1681198"/>
                      </a:cubicBezTo>
                      <a:lnTo>
                        <a:pt x="1205410" y="1544751"/>
                      </a:lnTo>
                      <a:lnTo>
                        <a:pt x="1199448" y="1547987"/>
                      </a:lnTo>
                      <a:cubicBezTo>
                        <a:pt x="1129903" y="1577402"/>
                        <a:pt x="1053441" y="1593668"/>
                        <a:pt x="973181" y="1593668"/>
                      </a:cubicBezTo>
                      <a:cubicBezTo>
                        <a:pt x="652140" y="1593668"/>
                        <a:pt x="391884" y="1333412"/>
                        <a:pt x="391884" y="1012371"/>
                      </a:cubicBezTo>
                      <a:cubicBezTo>
                        <a:pt x="391884" y="932111"/>
                        <a:pt x="408150" y="855650"/>
                        <a:pt x="437565" y="786104"/>
                      </a:cubicBezTo>
                      <a:lnTo>
                        <a:pt x="468369" y="729353"/>
                      </a:lnTo>
                      <a:lnTo>
                        <a:pt x="391134" y="721567"/>
                      </a:lnTo>
                      <a:cubicBezTo>
                        <a:pt x="167914" y="675890"/>
                        <a:pt x="0" y="478385"/>
                        <a:pt x="0" y="241662"/>
                      </a:cubicBezTo>
                      <a:cubicBezTo>
                        <a:pt x="0" y="174027"/>
                        <a:pt x="13708" y="109593"/>
                        <a:pt x="38496" y="50987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>
                  <a:outerShdw blurRad="165100" dist="88900" algn="l" rotWithShape="0">
                    <a:prstClr val="black">
                      <a:alpha val="19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lang="zh-CN" alt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cs typeface="+mn-cs"/>
                    <a:sym typeface="inpin heiti" panose="00000500000000000000" pitchFamily="2" charset="-122"/>
                  </a:endParaRPr>
                </a:p>
              </p:txBody>
            </p:sp>
            <p:sp>
              <p:nvSpPr>
                <p:cNvPr id="22" name="任意多边形 205">
                  <a:extLst>
                    <a:ext uri="{FF2B5EF4-FFF2-40B4-BE49-F238E27FC236}">
                      <a16:creationId xmlns:a16="http://schemas.microsoft.com/office/drawing/2014/main" id="{77D6E0EE-3EF0-42D0-9FC0-B886EA59019A}"/>
                    </a:ext>
                  </a:extLst>
                </p:cNvPr>
                <p:cNvSpPr/>
                <p:nvPr/>
              </p:nvSpPr>
              <p:spPr>
                <a:xfrm>
                  <a:off x="8024948" y="0"/>
                  <a:ext cx="4167052" cy="3566160"/>
                </a:xfrm>
                <a:custGeom>
                  <a:avLst/>
                  <a:gdLst>
                    <a:gd name="connsiteX0" fmla="*/ 66171 w 3897085"/>
                    <a:gd name="connsiteY0" fmla="*/ 0 h 3474720"/>
                    <a:gd name="connsiteX1" fmla="*/ 913544 w 3897085"/>
                    <a:gd name="connsiteY1" fmla="*/ 0 h 3474720"/>
                    <a:gd name="connsiteX2" fmla="*/ 941219 w 3897085"/>
                    <a:gd name="connsiteY2" fmla="*/ 50987 h 3474720"/>
                    <a:gd name="connsiteX3" fmla="*/ 979714 w 3897085"/>
                    <a:gd name="connsiteY3" fmla="*/ 241662 h 3474720"/>
                    <a:gd name="connsiteX4" fmla="*/ 941219 w 3897085"/>
                    <a:gd name="connsiteY4" fmla="*/ 432337 h 3474720"/>
                    <a:gd name="connsiteX5" fmla="*/ 940094 w 3897085"/>
                    <a:gd name="connsiteY5" fmla="*/ 434410 h 3474720"/>
                    <a:gd name="connsiteX6" fmla="*/ 973181 w 3897085"/>
                    <a:gd name="connsiteY6" fmla="*/ 431074 h 3474720"/>
                    <a:gd name="connsiteX7" fmla="*/ 1508797 w 3897085"/>
                    <a:gd name="connsiteY7" fmla="*/ 786104 h 3474720"/>
                    <a:gd name="connsiteX8" fmla="*/ 1526368 w 3897085"/>
                    <a:gd name="connsiteY8" fmla="*/ 842708 h 3474720"/>
                    <a:gd name="connsiteX9" fmla="*/ 1579016 w 3897085"/>
                    <a:gd name="connsiteY9" fmla="*/ 799269 h 3474720"/>
                    <a:gd name="connsiteX10" fmla="*/ 2057400 w 3897085"/>
                    <a:gd name="connsiteY10" fmla="*/ 653143 h 3474720"/>
                    <a:gd name="connsiteX11" fmla="*/ 2913018 w 3897085"/>
                    <a:gd name="connsiteY11" fmla="*/ 1508761 h 3474720"/>
                    <a:gd name="connsiteX12" fmla="*/ 2845779 w 3897085"/>
                    <a:gd name="connsiteY12" fmla="*/ 1841806 h 3474720"/>
                    <a:gd name="connsiteX13" fmla="*/ 2789968 w 3897085"/>
                    <a:gd name="connsiteY13" fmla="*/ 1944631 h 3474720"/>
                    <a:gd name="connsiteX14" fmla="*/ 2857646 w 3897085"/>
                    <a:gd name="connsiteY14" fmla="*/ 1965639 h 3474720"/>
                    <a:gd name="connsiteX15" fmla="*/ 3038685 w 3897085"/>
                    <a:gd name="connsiteY15" fmla="*/ 2114721 h 3474720"/>
                    <a:gd name="connsiteX16" fmla="*/ 3070970 w 3897085"/>
                    <a:gd name="connsiteY16" fmla="*/ 2174202 h 3474720"/>
                    <a:gd name="connsiteX17" fmla="*/ 3120278 w 3897085"/>
                    <a:gd name="connsiteY17" fmla="*/ 2114440 h 3474720"/>
                    <a:gd name="connsiteX18" fmla="*/ 3683725 w 3897085"/>
                    <a:gd name="connsiteY18" fmla="*/ 1881052 h 3474720"/>
                    <a:gd name="connsiteX19" fmla="*/ 3844315 w 3897085"/>
                    <a:gd name="connsiteY19" fmla="*/ 1897241 h 3474720"/>
                    <a:gd name="connsiteX20" fmla="*/ 3897085 w 3897085"/>
                    <a:gd name="connsiteY20" fmla="*/ 1910810 h 3474720"/>
                    <a:gd name="connsiteX21" fmla="*/ 3897085 w 3897085"/>
                    <a:gd name="connsiteY21" fmla="*/ 3444963 h 3474720"/>
                    <a:gd name="connsiteX22" fmla="*/ 3844315 w 3897085"/>
                    <a:gd name="connsiteY22" fmla="*/ 3458531 h 3474720"/>
                    <a:gd name="connsiteX23" fmla="*/ 3683725 w 3897085"/>
                    <a:gd name="connsiteY23" fmla="*/ 3474720 h 3474720"/>
                    <a:gd name="connsiteX24" fmla="*/ 2903080 w 3897085"/>
                    <a:gd name="connsiteY24" fmla="*/ 2838476 h 3474720"/>
                    <a:gd name="connsiteX25" fmla="*/ 2889774 w 3897085"/>
                    <a:gd name="connsiteY25" fmla="*/ 2706488 h 3474720"/>
                    <a:gd name="connsiteX26" fmla="*/ 2857646 w 3897085"/>
                    <a:gd name="connsiteY26" fmla="*/ 2723927 h 3474720"/>
                    <a:gd name="connsiteX27" fmla="*/ 2697479 w 3897085"/>
                    <a:gd name="connsiteY27" fmla="*/ 2756263 h 3474720"/>
                    <a:gd name="connsiteX28" fmla="*/ 2285999 w 3897085"/>
                    <a:gd name="connsiteY28" fmla="*/ 2344783 h 3474720"/>
                    <a:gd name="connsiteX29" fmla="*/ 2287265 w 3897085"/>
                    <a:gd name="connsiteY29" fmla="*/ 2332230 h 3474720"/>
                    <a:gd name="connsiteX30" fmla="*/ 2229837 w 3897085"/>
                    <a:gd name="connsiteY30" fmla="*/ 2346996 h 3474720"/>
                    <a:gd name="connsiteX31" fmla="*/ 2057400 w 3897085"/>
                    <a:gd name="connsiteY31" fmla="*/ 2364379 h 3474720"/>
                    <a:gd name="connsiteX32" fmla="*/ 1219165 w 3897085"/>
                    <a:gd name="connsiteY32" fmla="*/ 1681198 h 3474720"/>
                    <a:gd name="connsiteX33" fmla="*/ 1205410 w 3897085"/>
                    <a:gd name="connsiteY33" fmla="*/ 1544751 h 3474720"/>
                    <a:gd name="connsiteX34" fmla="*/ 1199448 w 3897085"/>
                    <a:gd name="connsiteY34" fmla="*/ 1547987 h 3474720"/>
                    <a:gd name="connsiteX35" fmla="*/ 973181 w 3897085"/>
                    <a:gd name="connsiteY35" fmla="*/ 1593668 h 3474720"/>
                    <a:gd name="connsiteX36" fmla="*/ 391884 w 3897085"/>
                    <a:gd name="connsiteY36" fmla="*/ 1012371 h 3474720"/>
                    <a:gd name="connsiteX37" fmla="*/ 437565 w 3897085"/>
                    <a:gd name="connsiteY37" fmla="*/ 786104 h 3474720"/>
                    <a:gd name="connsiteX38" fmla="*/ 468369 w 3897085"/>
                    <a:gd name="connsiteY38" fmla="*/ 729353 h 3474720"/>
                    <a:gd name="connsiteX39" fmla="*/ 391134 w 3897085"/>
                    <a:gd name="connsiteY39" fmla="*/ 721567 h 3474720"/>
                    <a:gd name="connsiteX40" fmla="*/ 0 w 3897085"/>
                    <a:gd name="connsiteY40" fmla="*/ 241662 h 3474720"/>
                    <a:gd name="connsiteX41" fmla="*/ 38496 w 3897085"/>
                    <a:gd name="connsiteY41" fmla="*/ 50987 h 3474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3897085" h="3474720">
                      <a:moveTo>
                        <a:pt x="66171" y="0"/>
                      </a:moveTo>
                      <a:lnTo>
                        <a:pt x="913544" y="0"/>
                      </a:lnTo>
                      <a:lnTo>
                        <a:pt x="941219" y="50987"/>
                      </a:lnTo>
                      <a:cubicBezTo>
                        <a:pt x="966007" y="109593"/>
                        <a:pt x="979714" y="174027"/>
                        <a:pt x="979714" y="241662"/>
                      </a:cubicBezTo>
                      <a:cubicBezTo>
                        <a:pt x="979714" y="309297"/>
                        <a:pt x="966007" y="373731"/>
                        <a:pt x="941219" y="432337"/>
                      </a:cubicBezTo>
                      <a:lnTo>
                        <a:pt x="940094" y="434410"/>
                      </a:lnTo>
                      <a:lnTo>
                        <a:pt x="973181" y="431074"/>
                      </a:lnTo>
                      <a:cubicBezTo>
                        <a:pt x="1213962" y="431074"/>
                        <a:pt x="1420551" y="577468"/>
                        <a:pt x="1508797" y="786104"/>
                      </a:cubicBezTo>
                      <a:lnTo>
                        <a:pt x="1526368" y="842708"/>
                      </a:lnTo>
                      <a:lnTo>
                        <a:pt x="1579016" y="799269"/>
                      </a:lnTo>
                      <a:cubicBezTo>
                        <a:pt x="1715573" y="707013"/>
                        <a:pt x="1880196" y="653143"/>
                        <a:pt x="2057400" y="653143"/>
                      </a:cubicBezTo>
                      <a:cubicBezTo>
                        <a:pt x="2529945" y="653143"/>
                        <a:pt x="2913018" y="1036216"/>
                        <a:pt x="2913018" y="1508761"/>
                      </a:cubicBezTo>
                      <a:cubicBezTo>
                        <a:pt x="2913018" y="1626897"/>
                        <a:pt x="2889076" y="1739442"/>
                        <a:pt x="2845779" y="1841806"/>
                      </a:cubicBezTo>
                      <a:lnTo>
                        <a:pt x="2789968" y="1944631"/>
                      </a:lnTo>
                      <a:lnTo>
                        <a:pt x="2857646" y="1965639"/>
                      </a:lnTo>
                      <a:cubicBezTo>
                        <a:pt x="2931489" y="1996872"/>
                        <a:pt x="2994317" y="2049048"/>
                        <a:pt x="3038685" y="2114721"/>
                      </a:cubicBezTo>
                      <a:lnTo>
                        <a:pt x="3070970" y="2174202"/>
                      </a:lnTo>
                      <a:lnTo>
                        <a:pt x="3120278" y="2114440"/>
                      </a:lnTo>
                      <a:cubicBezTo>
                        <a:pt x="3264477" y="1970241"/>
                        <a:pt x="3463685" y="1881052"/>
                        <a:pt x="3683725" y="1881052"/>
                      </a:cubicBezTo>
                      <a:cubicBezTo>
                        <a:pt x="3738735" y="1881052"/>
                        <a:pt x="3792443" y="1886626"/>
                        <a:pt x="3844315" y="1897241"/>
                      </a:cubicBezTo>
                      <a:lnTo>
                        <a:pt x="3897085" y="1910810"/>
                      </a:lnTo>
                      <a:lnTo>
                        <a:pt x="3897085" y="3444963"/>
                      </a:lnTo>
                      <a:lnTo>
                        <a:pt x="3844315" y="3458531"/>
                      </a:lnTo>
                      <a:cubicBezTo>
                        <a:pt x="3792443" y="3469146"/>
                        <a:pt x="3738735" y="3474720"/>
                        <a:pt x="3683725" y="3474720"/>
                      </a:cubicBezTo>
                      <a:cubicBezTo>
                        <a:pt x="3298656" y="3474720"/>
                        <a:pt x="2977382" y="3201580"/>
                        <a:pt x="2903080" y="2838476"/>
                      </a:cubicBezTo>
                      <a:lnTo>
                        <a:pt x="2889774" y="2706488"/>
                      </a:lnTo>
                      <a:lnTo>
                        <a:pt x="2857646" y="2723927"/>
                      </a:lnTo>
                      <a:cubicBezTo>
                        <a:pt x="2808417" y="2744749"/>
                        <a:pt x="2754293" y="2756263"/>
                        <a:pt x="2697479" y="2756263"/>
                      </a:cubicBezTo>
                      <a:cubicBezTo>
                        <a:pt x="2470225" y="2756263"/>
                        <a:pt x="2285999" y="2572037"/>
                        <a:pt x="2285999" y="2344783"/>
                      </a:cubicBezTo>
                      <a:lnTo>
                        <a:pt x="2287265" y="2332230"/>
                      </a:lnTo>
                      <a:lnTo>
                        <a:pt x="2229837" y="2346996"/>
                      </a:lnTo>
                      <a:cubicBezTo>
                        <a:pt x="2174138" y="2358394"/>
                        <a:pt x="2116468" y="2364379"/>
                        <a:pt x="2057400" y="2364379"/>
                      </a:cubicBezTo>
                      <a:cubicBezTo>
                        <a:pt x="1643923" y="2364379"/>
                        <a:pt x="1298948" y="2071089"/>
                        <a:pt x="1219165" y="1681198"/>
                      </a:cubicBezTo>
                      <a:lnTo>
                        <a:pt x="1205410" y="1544751"/>
                      </a:lnTo>
                      <a:lnTo>
                        <a:pt x="1199448" y="1547987"/>
                      </a:lnTo>
                      <a:cubicBezTo>
                        <a:pt x="1129903" y="1577402"/>
                        <a:pt x="1053441" y="1593668"/>
                        <a:pt x="973181" y="1593668"/>
                      </a:cubicBezTo>
                      <a:cubicBezTo>
                        <a:pt x="652140" y="1593668"/>
                        <a:pt x="391884" y="1333412"/>
                        <a:pt x="391884" y="1012371"/>
                      </a:cubicBezTo>
                      <a:cubicBezTo>
                        <a:pt x="391884" y="932111"/>
                        <a:pt x="408150" y="855650"/>
                        <a:pt x="437565" y="786104"/>
                      </a:cubicBezTo>
                      <a:lnTo>
                        <a:pt x="468369" y="729353"/>
                      </a:lnTo>
                      <a:lnTo>
                        <a:pt x="391134" y="721567"/>
                      </a:lnTo>
                      <a:cubicBezTo>
                        <a:pt x="167914" y="675890"/>
                        <a:pt x="0" y="478385"/>
                        <a:pt x="0" y="241662"/>
                      </a:cubicBezTo>
                      <a:cubicBezTo>
                        <a:pt x="0" y="174027"/>
                        <a:pt x="13708" y="109593"/>
                        <a:pt x="38496" y="50987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>
                  <a:innerShdw blurRad="444500" dist="50800" dir="18900000">
                    <a:srgbClr val="91F0FD">
                      <a:alpha val="50000"/>
                    </a:srgb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lang="zh-CN" alt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inpin heiti" panose="00000500000000000000" pitchFamily="2" charset="-122"/>
                    <a:ea typeface="inpin heiti" panose="00000500000000000000" pitchFamily="2" charset="-122"/>
                    <a:cs typeface="+mn-cs"/>
                    <a:sym typeface="inpin heiti" panose="00000500000000000000" pitchFamily="2" charset="-122"/>
                  </a:endParaRPr>
                </a:p>
              </p:txBody>
            </p:sp>
          </p:grpSp>
          <p:sp>
            <p:nvSpPr>
              <p:cNvPr id="19" name="任意多边形 202">
                <a:extLst>
                  <a:ext uri="{FF2B5EF4-FFF2-40B4-BE49-F238E27FC236}">
                    <a16:creationId xmlns:a16="http://schemas.microsoft.com/office/drawing/2014/main" id="{C0CD452F-9D61-4783-BFEB-0412B6C48D6E}"/>
                  </a:ext>
                </a:extLst>
              </p:cNvPr>
              <p:cNvSpPr/>
              <p:nvPr/>
            </p:nvSpPr>
            <p:spPr>
              <a:xfrm>
                <a:off x="7628709" y="-1"/>
                <a:ext cx="4563291" cy="4389119"/>
              </a:xfrm>
              <a:custGeom>
                <a:avLst/>
                <a:gdLst>
                  <a:gd name="connsiteX0" fmla="*/ 0 w 4563291"/>
                  <a:gd name="connsiteY0" fmla="*/ 0 h 4389119"/>
                  <a:gd name="connsiteX1" fmla="*/ 1195147 w 4563291"/>
                  <a:gd name="connsiteY1" fmla="*/ 0 h 4389119"/>
                  <a:gd name="connsiteX2" fmla="*/ 1195147 w 4563291"/>
                  <a:gd name="connsiteY2" fmla="*/ 1271847 h 4389119"/>
                  <a:gd name="connsiteX3" fmla="*/ 2160923 w 4563291"/>
                  <a:gd name="connsiteY3" fmla="*/ 1271847 h 4389119"/>
                  <a:gd name="connsiteX4" fmla="*/ 2160923 w 4563291"/>
                  <a:gd name="connsiteY4" fmla="*/ 1724298 h 4389119"/>
                  <a:gd name="connsiteX5" fmla="*/ 2586445 w 4563291"/>
                  <a:gd name="connsiteY5" fmla="*/ 1724298 h 4389119"/>
                  <a:gd name="connsiteX6" fmla="*/ 2586445 w 4563291"/>
                  <a:gd name="connsiteY6" fmla="*/ 2169621 h 4389119"/>
                  <a:gd name="connsiteX7" fmla="*/ 3078410 w 4563291"/>
                  <a:gd name="connsiteY7" fmla="*/ 2169621 h 4389119"/>
                  <a:gd name="connsiteX8" fmla="*/ 3078410 w 4563291"/>
                  <a:gd name="connsiteY8" fmla="*/ 2508070 h 4389119"/>
                  <a:gd name="connsiteX9" fmla="*/ 3866605 w 4563291"/>
                  <a:gd name="connsiteY9" fmla="*/ 2508070 h 4389119"/>
                  <a:gd name="connsiteX10" fmla="*/ 3866605 w 4563291"/>
                  <a:gd name="connsiteY10" fmla="*/ 2743200 h 4389119"/>
                  <a:gd name="connsiteX11" fmla="*/ 4563291 w 4563291"/>
                  <a:gd name="connsiteY11" fmla="*/ 2743200 h 4389119"/>
                  <a:gd name="connsiteX12" fmla="*/ 4563291 w 4563291"/>
                  <a:gd name="connsiteY12" fmla="*/ 4389119 h 4389119"/>
                  <a:gd name="connsiteX13" fmla="*/ 2595523 w 4563291"/>
                  <a:gd name="connsiteY13" fmla="*/ 4389119 h 4389119"/>
                  <a:gd name="connsiteX14" fmla="*/ 2595523 w 4563291"/>
                  <a:gd name="connsiteY14" fmla="*/ 3366654 h 4389119"/>
                  <a:gd name="connsiteX15" fmla="*/ 1690108 w 4563291"/>
                  <a:gd name="connsiteY15" fmla="*/ 3366654 h 4389119"/>
                  <a:gd name="connsiteX16" fmla="*/ 1690108 w 4563291"/>
                  <a:gd name="connsiteY16" fmla="*/ 2867890 h 4389119"/>
                  <a:gd name="connsiteX17" fmla="*/ 639826 w 4563291"/>
                  <a:gd name="connsiteY17" fmla="*/ 2867890 h 4389119"/>
                  <a:gd name="connsiteX18" fmla="*/ 639826 w 4563291"/>
                  <a:gd name="connsiteY18" fmla="*/ 2019992 h 4389119"/>
                  <a:gd name="connsiteX19" fmla="*/ 0 w 4563291"/>
                  <a:gd name="connsiteY19" fmla="*/ 2019992 h 4389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563291" h="4389119">
                    <a:moveTo>
                      <a:pt x="0" y="0"/>
                    </a:moveTo>
                    <a:lnTo>
                      <a:pt x="1195147" y="0"/>
                    </a:lnTo>
                    <a:lnTo>
                      <a:pt x="1195147" y="1271847"/>
                    </a:lnTo>
                    <a:lnTo>
                      <a:pt x="2160923" y="1271847"/>
                    </a:lnTo>
                    <a:lnTo>
                      <a:pt x="2160923" y="1724298"/>
                    </a:lnTo>
                    <a:lnTo>
                      <a:pt x="2586445" y="1724298"/>
                    </a:lnTo>
                    <a:lnTo>
                      <a:pt x="2586445" y="2169621"/>
                    </a:lnTo>
                    <a:lnTo>
                      <a:pt x="3078410" y="2169621"/>
                    </a:lnTo>
                    <a:lnTo>
                      <a:pt x="3078410" y="2508070"/>
                    </a:lnTo>
                    <a:lnTo>
                      <a:pt x="3866605" y="2508070"/>
                    </a:lnTo>
                    <a:lnTo>
                      <a:pt x="3866605" y="2743200"/>
                    </a:lnTo>
                    <a:lnTo>
                      <a:pt x="4563291" y="2743200"/>
                    </a:lnTo>
                    <a:lnTo>
                      <a:pt x="4563291" y="4389119"/>
                    </a:lnTo>
                    <a:lnTo>
                      <a:pt x="2595523" y="4389119"/>
                    </a:lnTo>
                    <a:lnTo>
                      <a:pt x="2595523" y="3366654"/>
                    </a:lnTo>
                    <a:lnTo>
                      <a:pt x="1690108" y="3366654"/>
                    </a:lnTo>
                    <a:lnTo>
                      <a:pt x="1690108" y="2867890"/>
                    </a:lnTo>
                    <a:lnTo>
                      <a:pt x="639826" y="2867890"/>
                    </a:lnTo>
                    <a:lnTo>
                      <a:pt x="639826" y="2019992"/>
                    </a:lnTo>
                    <a:lnTo>
                      <a:pt x="0" y="201999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</p:grpSp>
        <p:pic>
          <p:nvPicPr>
            <p:cNvPr id="16" name="图片 199">
              <a:extLst>
                <a:ext uri="{FF2B5EF4-FFF2-40B4-BE49-F238E27FC236}">
                  <a16:creationId xmlns:a16="http://schemas.microsoft.com/office/drawing/2014/main" id="{C9A8ED6C-2104-4D4E-B1AB-C95ECA5876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447" t="36684" r="58009" b="33815"/>
            <a:stretch/>
          </p:blipFill>
          <p:spPr>
            <a:xfrm rot="19359801">
              <a:off x="11417829" y="883063"/>
              <a:ext cx="580572" cy="834573"/>
            </a:xfrm>
            <a:prstGeom prst="rect">
              <a:avLst/>
            </a:prstGeom>
          </p:spPr>
        </p:pic>
        <p:pic>
          <p:nvPicPr>
            <p:cNvPr id="17" name="图片 200">
              <a:extLst>
                <a:ext uri="{FF2B5EF4-FFF2-40B4-BE49-F238E27FC236}">
                  <a16:creationId xmlns:a16="http://schemas.microsoft.com/office/drawing/2014/main" id="{9290D6FB-87DD-47AF-B930-B6843D6B1C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85" t="46432" r="65656" b="32019"/>
            <a:stretch/>
          </p:blipFill>
          <p:spPr>
            <a:xfrm rot="306661" flipH="1">
              <a:off x="10581726" y="130097"/>
              <a:ext cx="661782" cy="427613"/>
            </a:xfrm>
            <a:prstGeom prst="rect">
              <a:avLst/>
            </a:prstGeom>
          </p:spPr>
        </p:pic>
      </p:grpSp>
      <p:sp>
        <p:nvSpPr>
          <p:cNvPr id="5" name="任意多边形 11">
            <a:extLst>
              <a:ext uri="{FF2B5EF4-FFF2-40B4-BE49-F238E27FC236}">
                <a16:creationId xmlns:a16="http://schemas.microsoft.com/office/drawing/2014/main" id="{FB4EBC2D-B44D-4FEA-A1B6-E21A9EFE13E6}"/>
              </a:ext>
            </a:extLst>
          </p:cNvPr>
          <p:cNvSpPr/>
          <p:nvPr/>
        </p:nvSpPr>
        <p:spPr>
          <a:xfrm>
            <a:off x="0" y="6302329"/>
            <a:ext cx="12192000" cy="675249"/>
          </a:xfrm>
          <a:custGeom>
            <a:avLst/>
            <a:gdLst>
              <a:gd name="connsiteX0" fmla="*/ 1848026 w 12192000"/>
              <a:gd name="connsiteY0" fmla="*/ 1 h 1096647"/>
              <a:gd name="connsiteX1" fmla="*/ 3002111 w 12192000"/>
              <a:gd name="connsiteY1" fmla="*/ 237513 h 1096647"/>
              <a:gd name="connsiteX2" fmla="*/ 3047089 w 12192000"/>
              <a:gd name="connsiteY2" fmla="*/ 186452 h 1096647"/>
              <a:gd name="connsiteX3" fmla="*/ 3047089 w 12192000"/>
              <a:gd name="connsiteY3" fmla="*/ 186090 h 1096647"/>
              <a:gd name="connsiteX4" fmla="*/ 4571971 w 12192000"/>
              <a:gd name="connsiteY4" fmla="*/ 186090 h 1096647"/>
              <a:gd name="connsiteX5" fmla="*/ 6096853 w 12192000"/>
              <a:gd name="connsiteY5" fmla="*/ 186090 h 1096647"/>
              <a:gd name="connsiteX6" fmla="*/ 6096853 w 12192000"/>
              <a:gd name="connsiteY6" fmla="*/ 188511 h 1096647"/>
              <a:gd name="connsiteX7" fmla="*/ 6136844 w 12192000"/>
              <a:gd name="connsiteY7" fmla="*/ 142548 h 1096647"/>
              <a:gd name="connsiteX8" fmla="*/ 6428715 w 12192000"/>
              <a:gd name="connsiteY8" fmla="*/ 7236 h 1096647"/>
              <a:gd name="connsiteX9" fmla="*/ 7620030 w 12192000"/>
              <a:gd name="connsiteY9" fmla="*/ 190470 h 1096647"/>
              <a:gd name="connsiteX10" fmla="*/ 9097259 w 12192000"/>
              <a:gd name="connsiteY10" fmla="*/ 244568 h 1096647"/>
              <a:gd name="connsiteX11" fmla="*/ 9142236 w 12192000"/>
              <a:gd name="connsiteY11" fmla="*/ 193507 h 1096647"/>
              <a:gd name="connsiteX12" fmla="*/ 9142236 w 12192000"/>
              <a:gd name="connsiteY12" fmla="*/ 193146 h 1096647"/>
              <a:gd name="connsiteX13" fmla="*/ 10667118 w 12192000"/>
              <a:gd name="connsiteY13" fmla="*/ 193146 h 1096647"/>
              <a:gd name="connsiteX14" fmla="*/ 12192000 w 12192000"/>
              <a:gd name="connsiteY14" fmla="*/ 193146 h 1096647"/>
              <a:gd name="connsiteX15" fmla="*/ 12192000 w 12192000"/>
              <a:gd name="connsiteY15" fmla="*/ 1096647 h 1096647"/>
              <a:gd name="connsiteX16" fmla="*/ 0 w 12192000"/>
              <a:gd name="connsiteY16" fmla="*/ 1096647 h 1096647"/>
              <a:gd name="connsiteX17" fmla="*/ 0 w 12192000"/>
              <a:gd name="connsiteY17" fmla="*/ 183415 h 1096647"/>
              <a:gd name="connsiteX18" fmla="*/ 333568 w 12192000"/>
              <a:gd name="connsiteY18" fmla="*/ 181 h 1096647"/>
              <a:gd name="connsiteX19" fmla="*/ 1524882 w 12192000"/>
              <a:gd name="connsiteY19" fmla="*/ 183415 h 1096647"/>
              <a:gd name="connsiteX20" fmla="*/ 1848026 w 12192000"/>
              <a:gd name="connsiteY20" fmla="*/ 1 h 109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192000" h="1096647">
                <a:moveTo>
                  <a:pt x="1848026" y="1"/>
                </a:moveTo>
                <a:cubicBezTo>
                  <a:pt x="2232722" y="981"/>
                  <a:pt x="2617417" y="631037"/>
                  <a:pt x="3002111" y="237513"/>
                </a:cubicBezTo>
                <a:lnTo>
                  <a:pt x="3047089" y="186452"/>
                </a:lnTo>
                <a:lnTo>
                  <a:pt x="3047089" y="186090"/>
                </a:lnTo>
                <a:cubicBezTo>
                  <a:pt x="3555383" y="-449278"/>
                  <a:pt x="4063678" y="821458"/>
                  <a:pt x="4571971" y="186090"/>
                </a:cubicBezTo>
                <a:cubicBezTo>
                  <a:pt x="5080265" y="-449278"/>
                  <a:pt x="5588560" y="821458"/>
                  <a:pt x="6096853" y="186090"/>
                </a:cubicBezTo>
                <a:lnTo>
                  <a:pt x="6096853" y="188511"/>
                </a:lnTo>
                <a:lnTo>
                  <a:pt x="6136844" y="142548"/>
                </a:lnTo>
                <a:cubicBezTo>
                  <a:pt x="6234135" y="40341"/>
                  <a:pt x="6331425" y="4148"/>
                  <a:pt x="6428715" y="7236"/>
                </a:cubicBezTo>
                <a:cubicBezTo>
                  <a:pt x="6825820" y="19839"/>
                  <a:pt x="7222925" y="686852"/>
                  <a:pt x="7620030" y="190470"/>
                </a:cubicBezTo>
                <a:cubicBezTo>
                  <a:pt x="8112439" y="-425043"/>
                  <a:pt x="8604849" y="748279"/>
                  <a:pt x="9097259" y="244568"/>
                </a:cubicBezTo>
                <a:lnTo>
                  <a:pt x="9142236" y="193507"/>
                </a:lnTo>
                <a:lnTo>
                  <a:pt x="9142236" y="193146"/>
                </a:lnTo>
                <a:cubicBezTo>
                  <a:pt x="9650530" y="-442223"/>
                  <a:pt x="10158824" y="828513"/>
                  <a:pt x="10667118" y="193146"/>
                </a:cubicBezTo>
                <a:cubicBezTo>
                  <a:pt x="11175412" y="-442223"/>
                  <a:pt x="11683706" y="828513"/>
                  <a:pt x="12192000" y="193146"/>
                </a:cubicBezTo>
                <a:lnTo>
                  <a:pt x="12192000" y="1096647"/>
                </a:lnTo>
                <a:lnTo>
                  <a:pt x="0" y="1096647"/>
                </a:lnTo>
                <a:lnTo>
                  <a:pt x="0" y="183415"/>
                </a:lnTo>
                <a:cubicBezTo>
                  <a:pt x="111190" y="44428"/>
                  <a:pt x="222379" y="-3349"/>
                  <a:pt x="333568" y="181"/>
                </a:cubicBezTo>
                <a:cubicBezTo>
                  <a:pt x="730673" y="12784"/>
                  <a:pt x="1127777" y="679796"/>
                  <a:pt x="1524882" y="183415"/>
                </a:cubicBezTo>
                <a:cubicBezTo>
                  <a:pt x="1632597" y="48772"/>
                  <a:pt x="1740311" y="-274"/>
                  <a:pt x="1848026" y="1"/>
                </a:cubicBezTo>
                <a:close/>
              </a:path>
            </a:pathLst>
          </a:cu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pin heiti" panose="00000500000000000000" pitchFamily="2" charset="-122"/>
              <a:ea typeface="inpin heiti" panose="00000500000000000000" pitchFamily="2" charset="-122"/>
              <a:cs typeface="+mn-cs"/>
              <a:sym typeface="inpin heiti" panose="00000500000000000000" pitchFamily="2" charset="-122"/>
            </a:endParaRPr>
          </a:p>
        </p:txBody>
      </p:sp>
      <p:sp>
        <p:nvSpPr>
          <p:cNvPr id="6" name="任意多边形 12">
            <a:extLst>
              <a:ext uri="{FF2B5EF4-FFF2-40B4-BE49-F238E27FC236}">
                <a16:creationId xmlns:a16="http://schemas.microsoft.com/office/drawing/2014/main" id="{67AE74AD-0E5C-4CEB-B3A0-137EEACD6BC9}"/>
              </a:ext>
            </a:extLst>
          </p:cNvPr>
          <p:cNvSpPr/>
          <p:nvPr/>
        </p:nvSpPr>
        <p:spPr>
          <a:xfrm flipH="1">
            <a:off x="0" y="6231988"/>
            <a:ext cx="12192000" cy="626013"/>
          </a:xfrm>
          <a:custGeom>
            <a:avLst/>
            <a:gdLst>
              <a:gd name="connsiteX0" fmla="*/ 1848026 w 12192000"/>
              <a:gd name="connsiteY0" fmla="*/ 1 h 944247"/>
              <a:gd name="connsiteX1" fmla="*/ 1524882 w 12192000"/>
              <a:gd name="connsiteY1" fmla="*/ 183415 h 944247"/>
              <a:gd name="connsiteX2" fmla="*/ 333568 w 12192000"/>
              <a:gd name="connsiteY2" fmla="*/ 181 h 944247"/>
              <a:gd name="connsiteX3" fmla="*/ 0 w 12192000"/>
              <a:gd name="connsiteY3" fmla="*/ 183415 h 944247"/>
              <a:gd name="connsiteX4" fmla="*/ 0 w 12192000"/>
              <a:gd name="connsiteY4" fmla="*/ 944247 h 944247"/>
              <a:gd name="connsiteX5" fmla="*/ 12192000 w 12192000"/>
              <a:gd name="connsiteY5" fmla="*/ 944247 h 944247"/>
              <a:gd name="connsiteX6" fmla="*/ 12192000 w 12192000"/>
              <a:gd name="connsiteY6" fmla="*/ 193146 h 944247"/>
              <a:gd name="connsiteX7" fmla="*/ 10667118 w 12192000"/>
              <a:gd name="connsiteY7" fmla="*/ 193146 h 944247"/>
              <a:gd name="connsiteX8" fmla="*/ 9142236 w 12192000"/>
              <a:gd name="connsiteY8" fmla="*/ 193146 h 944247"/>
              <a:gd name="connsiteX9" fmla="*/ 9142236 w 12192000"/>
              <a:gd name="connsiteY9" fmla="*/ 193507 h 944247"/>
              <a:gd name="connsiteX10" fmla="*/ 9097259 w 12192000"/>
              <a:gd name="connsiteY10" fmla="*/ 244568 h 944247"/>
              <a:gd name="connsiteX11" fmla="*/ 7620030 w 12192000"/>
              <a:gd name="connsiteY11" fmla="*/ 190470 h 944247"/>
              <a:gd name="connsiteX12" fmla="*/ 6428715 w 12192000"/>
              <a:gd name="connsiteY12" fmla="*/ 7236 h 944247"/>
              <a:gd name="connsiteX13" fmla="*/ 6136844 w 12192000"/>
              <a:gd name="connsiteY13" fmla="*/ 142548 h 944247"/>
              <a:gd name="connsiteX14" fmla="*/ 6096852 w 12192000"/>
              <a:gd name="connsiteY14" fmla="*/ 188511 h 944247"/>
              <a:gd name="connsiteX15" fmla="*/ 6096852 w 12192000"/>
              <a:gd name="connsiteY15" fmla="*/ 186090 h 944247"/>
              <a:gd name="connsiteX16" fmla="*/ 4571971 w 12192000"/>
              <a:gd name="connsiteY16" fmla="*/ 186090 h 944247"/>
              <a:gd name="connsiteX17" fmla="*/ 3047088 w 12192000"/>
              <a:gd name="connsiteY17" fmla="*/ 186090 h 944247"/>
              <a:gd name="connsiteX18" fmla="*/ 3047088 w 12192000"/>
              <a:gd name="connsiteY18" fmla="*/ 186452 h 944247"/>
              <a:gd name="connsiteX19" fmla="*/ 3002111 w 12192000"/>
              <a:gd name="connsiteY19" fmla="*/ 237513 h 944247"/>
              <a:gd name="connsiteX20" fmla="*/ 1848026 w 12192000"/>
              <a:gd name="connsiteY20" fmla="*/ 1 h 94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192000" h="944247">
                <a:moveTo>
                  <a:pt x="1848026" y="1"/>
                </a:moveTo>
                <a:cubicBezTo>
                  <a:pt x="1740311" y="-274"/>
                  <a:pt x="1632597" y="48772"/>
                  <a:pt x="1524882" y="183415"/>
                </a:cubicBezTo>
                <a:cubicBezTo>
                  <a:pt x="1127777" y="679796"/>
                  <a:pt x="730672" y="12784"/>
                  <a:pt x="333568" y="181"/>
                </a:cubicBezTo>
                <a:cubicBezTo>
                  <a:pt x="222378" y="-3349"/>
                  <a:pt x="111189" y="44428"/>
                  <a:pt x="0" y="183415"/>
                </a:cubicBezTo>
                <a:lnTo>
                  <a:pt x="0" y="944247"/>
                </a:lnTo>
                <a:lnTo>
                  <a:pt x="12192000" y="944247"/>
                </a:lnTo>
                <a:lnTo>
                  <a:pt x="12192000" y="193146"/>
                </a:lnTo>
                <a:cubicBezTo>
                  <a:pt x="11683706" y="828513"/>
                  <a:pt x="11175412" y="-442223"/>
                  <a:pt x="10667118" y="193146"/>
                </a:cubicBezTo>
                <a:cubicBezTo>
                  <a:pt x="10158824" y="828513"/>
                  <a:pt x="9650530" y="-442223"/>
                  <a:pt x="9142236" y="193146"/>
                </a:cubicBezTo>
                <a:lnTo>
                  <a:pt x="9142236" y="193507"/>
                </a:lnTo>
                <a:lnTo>
                  <a:pt x="9097259" y="244568"/>
                </a:lnTo>
                <a:cubicBezTo>
                  <a:pt x="8604849" y="748279"/>
                  <a:pt x="8112439" y="-425043"/>
                  <a:pt x="7620030" y="190470"/>
                </a:cubicBezTo>
                <a:cubicBezTo>
                  <a:pt x="7222925" y="686852"/>
                  <a:pt x="6825820" y="19839"/>
                  <a:pt x="6428715" y="7236"/>
                </a:cubicBezTo>
                <a:cubicBezTo>
                  <a:pt x="6331425" y="4148"/>
                  <a:pt x="6234135" y="40341"/>
                  <a:pt x="6136844" y="142548"/>
                </a:cubicBezTo>
                <a:lnTo>
                  <a:pt x="6096852" y="188511"/>
                </a:lnTo>
                <a:lnTo>
                  <a:pt x="6096852" y="186090"/>
                </a:lnTo>
                <a:cubicBezTo>
                  <a:pt x="5588559" y="821458"/>
                  <a:pt x="5080265" y="-449278"/>
                  <a:pt x="4571971" y="186090"/>
                </a:cubicBezTo>
                <a:cubicBezTo>
                  <a:pt x="4063677" y="821458"/>
                  <a:pt x="3555382" y="-449278"/>
                  <a:pt x="3047088" y="186090"/>
                </a:cubicBezTo>
                <a:lnTo>
                  <a:pt x="3047088" y="186452"/>
                </a:lnTo>
                <a:lnTo>
                  <a:pt x="3002111" y="237513"/>
                </a:lnTo>
                <a:cubicBezTo>
                  <a:pt x="2617416" y="631037"/>
                  <a:pt x="2232722" y="981"/>
                  <a:pt x="1848026" y="1"/>
                </a:cubicBezTo>
                <a:close/>
              </a:path>
            </a:pathLst>
          </a:custGeom>
          <a:solidFill>
            <a:srgbClr val="2F5597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pin heiti" panose="00000500000000000000" pitchFamily="2" charset="-122"/>
              <a:ea typeface="inpin heiti" panose="00000500000000000000" pitchFamily="2" charset="-122"/>
              <a:cs typeface="+mn-cs"/>
              <a:sym typeface="inpin heiti" panose="00000500000000000000" pitchFamily="2" charset="-122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:a16="http://schemas.microsoft.com/office/drawing/2014/main" id="{4D745A29-42E2-4AB7-A67E-7755F77F1E2C}"/>
              </a:ext>
            </a:extLst>
          </p:cNvPr>
          <p:cNvGrpSpPr/>
          <p:nvPr/>
        </p:nvGrpSpPr>
        <p:grpSpPr>
          <a:xfrm>
            <a:off x="9912751" y="4695143"/>
            <a:ext cx="2135339" cy="1944808"/>
            <a:chOff x="6853208" y="3848897"/>
            <a:chExt cx="2135338" cy="1944808"/>
          </a:xfrm>
        </p:grpSpPr>
        <p:pic>
          <p:nvPicPr>
            <p:cNvPr id="8" name="图片 10">
              <a:extLst>
                <a:ext uri="{FF2B5EF4-FFF2-40B4-BE49-F238E27FC236}">
                  <a16:creationId xmlns:a16="http://schemas.microsoft.com/office/drawing/2014/main" id="{67CF4226-2B08-4E8C-ACA5-553D07752F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912" t="47611" r="25798" b="33825"/>
            <a:stretch/>
          </p:blipFill>
          <p:spPr>
            <a:xfrm rot="17117363">
              <a:off x="7663765" y="4287750"/>
              <a:ext cx="1456040" cy="578334"/>
            </a:xfrm>
            <a:prstGeom prst="rect">
              <a:avLst/>
            </a:prstGeom>
          </p:spPr>
        </p:pic>
        <p:grpSp>
          <p:nvGrpSpPr>
            <p:cNvPr id="9" name="组合 13">
              <a:extLst>
                <a:ext uri="{FF2B5EF4-FFF2-40B4-BE49-F238E27FC236}">
                  <a16:creationId xmlns:a16="http://schemas.microsoft.com/office/drawing/2014/main" id="{FFB87A55-783E-43DC-9EE0-3CF53EC6119C}"/>
                </a:ext>
              </a:extLst>
            </p:cNvPr>
            <p:cNvGrpSpPr/>
            <p:nvPr/>
          </p:nvGrpSpPr>
          <p:grpSpPr>
            <a:xfrm>
              <a:off x="6853208" y="4483323"/>
              <a:ext cx="2135338" cy="1310382"/>
              <a:chOff x="8726219" y="-661205"/>
              <a:chExt cx="2154936" cy="1322409"/>
            </a:xfrm>
          </p:grpSpPr>
          <p:sp>
            <p:nvSpPr>
              <p:cNvPr id="10" name="任意多边形 14">
                <a:extLst>
                  <a:ext uri="{FF2B5EF4-FFF2-40B4-BE49-F238E27FC236}">
                    <a16:creationId xmlns:a16="http://schemas.microsoft.com/office/drawing/2014/main" id="{6AB728D5-F584-483D-B113-31C6458A1F97}"/>
                  </a:ext>
                </a:extLst>
              </p:cNvPr>
              <p:cNvSpPr/>
              <p:nvPr/>
            </p:nvSpPr>
            <p:spPr>
              <a:xfrm rot="21387068">
                <a:off x="8737941" y="-661205"/>
                <a:ext cx="2143214" cy="1322408"/>
              </a:xfrm>
              <a:custGeom>
                <a:avLst/>
                <a:gdLst>
                  <a:gd name="connsiteX0" fmla="*/ 948690 w 2148840"/>
                  <a:gd name="connsiteY0" fmla="*/ 0 h 1325880"/>
                  <a:gd name="connsiteX1" fmla="*/ 1264643 w 2148840"/>
                  <a:gd name="connsiteY1" fmla="*/ 209428 h 1325880"/>
                  <a:gd name="connsiteX2" fmla="*/ 1272463 w 2148840"/>
                  <a:gd name="connsiteY2" fmla="*/ 234618 h 1325880"/>
                  <a:gd name="connsiteX3" fmla="*/ 1318138 w 2148840"/>
                  <a:gd name="connsiteY3" fmla="*/ 209827 h 1325880"/>
                  <a:gd name="connsiteX4" fmla="*/ 1451610 w 2148840"/>
                  <a:gd name="connsiteY4" fmla="*/ 182880 h 1325880"/>
                  <a:gd name="connsiteX5" fmla="*/ 1735948 w 2148840"/>
                  <a:gd name="connsiteY5" fmla="*/ 334061 h 1325880"/>
                  <a:gd name="connsiteX6" fmla="*/ 1754729 w 2148840"/>
                  <a:gd name="connsiteY6" fmla="*/ 368663 h 1325880"/>
                  <a:gd name="connsiteX7" fmla="*/ 1811161 w 2148840"/>
                  <a:gd name="connsiteY7" fmla="*/ 374352 h 1325880"/>
                  <a:gd name="connsiteX8" fmla="*/ 2148840 w 2148840"/>
                  <a:gd name="connsiteY8" fmla="*/ 788670 h 1325880"/>
                  <a:gd name="connsiteX9" fmla="*/ 1725930 w 2148840"/>
                  <a:gd name="connsiteY9" fmla="*/ 1211580 h 1325880"/>
                  <a:gd name="connsiteX10" fmla="*/ 1489477 w 2148840"/>
                  <a:gd name="connsiteY10" fmla="*/ 1139354 h 1325880"/>
                  <a:gd name="connsiteX11" fmla="*/ 1436947 w 2148840"/>
                  <a:gd name="connsiteY11" fmla="*/ 1096013 h 1325880"/>
                  <a:gd name="connsiteX12" fmla="*/ 1420223 w 2148840"/>
                  <a:gd name="connsiteY12" fmla="*/ 1126825 h 1325880"/>
                  <a:gd name="connsiteX13" fmla="*/ 1045845 w 2148840"/>
                  <a:gd name="connsiteY13" fmla="*/ 1325880 h 1325880"/>
                  <a:gd name="connsiteX14" fmla="*/ 726597 w 2148840"/>
                  <a:gd name="connsiteY14" fmla="*/ 1193643 h 1325880"/>
                  <a:gd name="connsiteX15" fmla="*/ 677235 w 2148840"/>
                  <a:gd name="connsiteY15" fmla="*/ 1133816 h 1325880"/>
                  <a:gd name="connsiteX16" fmla="*/ 643102 w 2148840"/>
                  <a:gd name="connsiteY16" fmla="*/ 1152342 h 1325880"/>
                  <a:gd name="connsiteX17" fmla="*/ 462915 w 2148840"/>
                  <a:gd name="connsiteY17" fmla="*/ 1188720 h 1325880"/>
                  <a:gd name="connsiteX18" fmla="*/ 0 w 2148840"/>
                  <a:gd name="connsiteY18" fmla="*/ 725805 h 1325880"/>
                  <a:gd name="connsiteX19" fmla="*/ 462915 w 2148840"/>
                  <a:gd name="connsiteY19" fmla="*/ 262890 h 1325880"/>
                  <a:gd name="connsiteX20" fmla="*/ 556209 w 2148840"/>
                  <a:gd name="connsiteY20" fmla="*/ 272295 h 1325880"/>
                  <a:gd name="connsiteX21" fmla="*/ 611187 w 2148840"/>
                  <a:gd name="connsiteY21" fmla="*/ 289361 h 1325880"/>
                  <a:gd name="connsiteX22" fmla="*/ 612757 w 2148840"/>
                  <a:gd name="connsiteY22" fmla="*/ 273794 h 1325880"/>
                  <a:gd name="connsiteX23" fmla="*/ 948690 w 2148840"/>
                  <a:gd name="connsiteY23" fmla="*/ 0 h 1325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148840" h="1325880">
                    <a:moveTo>
                      <a:pt x="948690" y="0"/>
                    </a:moveTo>
                    <a:cubicBezTo>
                      <a:pt x="1090723" y="0"/>
                      <a:pt x="1212588" y="86356"/>
                      <a:pt x="1264643" y="209428"/>
                    </a:cubicBezTo>
                    <a:lnTo>
                      <a:pt x="1272463" y="234618"/>
                    </a:lnTo>
                    <a:lnTo>
                      <a:pt x="1318138" y="209827"/>
                    </a:lnTo>
                    <a:cubicBezTo>
                      <a:pt x="1359162" y="192475"/>
                      <a:pt x="1404265" y="182880"/>
                      <a:pt x="1451610" y="182880"/>
                    </a:cubicBezTo>
                    <a:cubicBezTo>
                      <a:pt x="1569971" y="182880"/>
                      <a:pt x="1674326" y="242849"/>
                      <a:pt x="1735948" y="334061"/>
                    </a:cubicBezTo>
                    <a:lnTo>
                      <a:pt x="1754729" y="368663"/>
                    </a:lnTo>
                    <a:lnTo>
                      <a:pt x="1811161" y="374352"/>
                    </a:lnTo>
                    <a:cubicBezTo>
                      <a:pt x="2003874" y="413787"/>
                      <a:pt x="2148840" y="584299"/>
                      <a:pt x="2148840" y="788670"/>
                    </a:cubicBezTo>
                    <a:cubicBezTo>
                      <a:pt x="2148840" y="1022237"/>
                      <a:pt x="1959497" y="1211580"/>
                      <a:pt x="1725930" y="1211580"/>
                    </a:cubicBezTo>
                    <a:cubicBezTo>
                      <a:pt x="1638342" y="1211580"/>
                      <a:pt x="1556974" y="1184954"/>
                      <a:pt x="1489477" y="1139354"/>
                    </a:cubicBezTo>
                    <a:lnTo>
                      <a:pt x="1436947" y="1096013"/>
                    </a:lnTo>
                    <a:lnTo>
                      <a:pt x="1420223" y="1126825"/>
                    </a:lnTo>
                    <a:cubicBezTo>
                      <a:pt x="1339088" y="1246920"/>
                      <a:pt x="1201688" y="1325880"/>
                      <a:pt x="1045845" y="1325880"/>
                    </a:cubicBezTo>
                    <a:cubicBezTo>
                      <a:pt x="921171" y="1325880"/>
                      <a:pt x="808300" y="1275346"/>
                      <a:pt x="726597" y="1193643"/>
                    </a:cubicBezTo>
                    <a:lnTo>
                      <a:pt x="677235" y="1133816"/>
                    </a:lnTo>
                    <a:lnTo>
                      <a:pt x="643102" y="1152342"/>
                    </a:lnTo>
                    <a:cubicBezTo>
                      <a:pt x="587720" y="1175767"/>
                      <a:pt x="526830" y="1188720"/>
                      <a:pt x="462915" y="1188720"/>
                    </a:cubicBezTo>
                    <a:cubicBezTo>
                      <a:pt x="207254" y="1188720"/>
                      <a:pt x="0" y="981466"/>
                      <a:pt x="0" y="725805"/>
                    </a:cubicBezTo>
                    <a:cubicBezTo>
                      <a:pt x="0" y="470144"/>
                      <a:pt x="207254" y="262890"/>
                      <a:pt x="462915" y="262890"/>
                    </a:cubicBezTo>
                    <a:cubicBezTo>
                      <a:pt x="494873" y="262890"/>
                      <a:pt x="526074" y="266128"/>
                      <a:pt x="556209" y="272295"/>
                    </a:cubicBezTo>
                    <a:lnTo>
                      <a:pt x="611187" y="289361"/>
                    </a:lnTo>
                    <a:lnTo>
                      <a:pt x="612757" y="273794"/>
                    </a:lnTo>
                    <a:cubicBezTo>
                      <a:pt x="644731" y="117540"/>
                      <a:pt x="782984" y="0"/>
                      <a:pt x="94869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rgbClr val="91F0FD"/>
                </a:solidFill>
              </a:ln>
              <a:effectLst>
                <a:outerShdw blurRad="215900" dist="76200" dir="6600000" algn="t" rotWithShape="0">
                  <a:prstClr val="black">
                    <a:alpha val="1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11" name="任意多边形 16">
                <a:extLst>
                  <a:ext uri="{FF2B5EF4-FFF2-40B4-BE49-F238E27FC236}">
                    <a16:creationId xmlns:a16="http://schemas.microsoft.com/office/drawing/2014/main" id="{6A8A5BBD-1E90-40E0-AF81-8555CD87FEE5}"/>
                  </a:ext>
                </a:extLst>
              </p:cNvPr>
              <p:cNvSpPr/>
              <p:nvPr/>
            </p:nvSpPr>
            <p:spPr>
              <a:xfrm rot="21387068">
                <a:off x="8726219" y="-661204"/>
                <a:ext cx="2143214" cy="1322408"/>
              </a:xfrm>
              <a:custGeom>
                <a:avLst/>
                <a:gdLst>
                  <a:gd name="connsiteX0" fmla="*/ 948690 w 2148840"/>
                  <a:gd name="connsiteY0" fmla="*/ 0 h 1325880"/>
                  <a:gd name="connsiteX1" fmla="*/ 1264643 w 2148840"/>
                  <a:gd name="connsiteY1" fmla="*/ 209428 h 1325880"/>
                  <a:gd name="connsiteX2" fmla="*/ 1272463 w 2148840"/>
                  <a:gd name="connsiteY2" fmla="*/ 234618 h 1325880"/>
                  <a:gd name="connsiteX3" fmla="*/ 1318138 w 2148840"/>
                  <a:gd name="connsiteY3" fmla="*/ 209827 h 1325880"/>
                  <a:gd name="connsiteX4" fmla="*/ 1451610 w 2148840"/>
                  <a:gd name="connsiteY4" fmla="*/ 182880 h 1325880"/>
                  <a:gd name="connsiteX5" fmla="*/ 1735948 w 2148840"/>
                  <a:gd name="connsiteY5" fmla="*/ 334061 h 1325880"/>
                  <a:gd name="connsiteX6" fmla="*/ 1754729 w 2148840"/>
                  <a:gd name="connsiteY6" fmla="*/ 368663 h 1325880"/>
                  <a:gd name="connsiteX7" fmla="*/ 1811161 w 2148840"/>
                  <a:gd name="connsiteY7" fmla="*/ 374352 h 1325880"/>
                  <a:gd name="connsiteX8" fmla="*/ 2148840 w 2148840"/>
                  <a:gd name="connsiteY8" fmla="*/ 788670 h 1325880"/>
                  <a:gd name="connsiteX9" fmla="*/ 1725930 w 2148840"/>
                  <a:gd name="connsiteY9" fmla="*/ 1211580 h 1325880"/>
                  <a:gd name="connsiteX10" fmla="*/ 1489477 w 2148840"/>
                  <a:gd name="connsiteY10" fmla="*/ 1139354 h 1325880"/>
                  <a:gd name="connsiteX11" fmla="*/ 1436947 w 2148840"/>
                  <a:gd name="connsiteY11" fmla="*/ 1096013 h 1325880"/>
                  <a:gd name="connsiteX12" fmla="*/ 1420223 w 2148840"/>
                  <a:gd name="connsiteY12" fmla="*/ 1126825 h 1325880"/>
                  <a:gd name="connsiteX13" fmla="*/ 1045845 w 2148840"/>
                  <a:gd name="connsiteY13" fmla="*/ 1325880 h 1325880"/>
                  <a:gd name="connsiteX14" fmla="*/ 726597 w 2148840"/>
                  <a:gd name="connsiteY14" fmla="*/ 1193643 h 1325880"/>
                  <a:gd name="connsiteX15" fmla="*/ 677235 w 2148840"/>
                  <a:gd name="connsiteY15" fmla="*/ 1133816 h 1325880"/>
                  <a:gd name="connsiteX16" fmla="*/ 643102 w 2148840"/>
                  <a:gd name="connsiteY16" fmla="*/ 1152342 h 1325880"/>
                  <a:gd name="connsiteX17" fmla="*/ 462915 w 2148840"/>
                  <a:gd name="connsiteY17" fmla="*/ 1188720 h 1325880"/>
                  <a:gd name="connsiteX18" fmla="*/ 0 w 2148840"/>
                  <a:gd name="connsiteY18" fmla="*/ 725805 h 1325880"/>
                  <a:gd name="connsiteX19" fmla="*/ 462915 w 2148840"/>
                  <a:gd name="connsiteY19" fmla="*/ 262890 h 1325880"/>
                  <a:gd name="connsiteX20" fmla="*/ 556209 w 2148840"/>
                  <a:gd name="connsiteY20" fmla="*/ 272295 h 1325880"/>
                  <a:gd name="connsiteX21" fmla="*/ 611187 w 2148840"/>
                  <a:gd name="connsiteY21" fmla="*/ 289361 h 1325880"/>
                  <a:gd name="connsiteX22" fmla="*/ 612757 w 2148840"/>
                  <a:gd name="connsiteY22" fmla="*/ 273794 h 1325880"/>
                  <a:gd name="connsiteX23" fmla="*/ 948690 w 2148840"/>
                  <a:gd name="connsiteY23" fmla="*/ 0 h 1325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148840" h="1325880">
                    <a:moveTo>
                      <a:pt x="948690" y="0"/>
                    </a:moveTo>
                    <a:cubicBezTo>
                      <a:pt x="1090723" y="0"/>
                      <a:pt x="1212588" y="86356"/>
                      <a:pt x="1264643" y="209428"/>
                    </a:cubicBezTo>
                    <a:lnTo>
                      <a:pt x="1272463" y="234618"/>
                    </a:lnTo>
                    <a:lnTo>
                      <a:pt x="1318138" y="209827"/>
                    </a:lnTo>
                    <a:cubicBezTo>
                      <a:pt x="1359162" y="192475"/>
                      <a:pt x="1404265" y="182880"/>
                      <a:pt x="1451610" y="182880"/>
                    </a:cubicBezTo>
                    <a:cubicBezTo>
                      <a:pt x="1569971" y="182880"/>
                      <a:pt x="1674326" y="242849"/>
                      <a:pt x="1735948" y="334061"/>
                    </a:cubicBezTo>
                    <a:lnTo>
                      <a:pt x="1754729" y="368663"/>
                    </a:lnTo>
                    <a:lnTo>
                      <a:pt x="1811161" y="374352"/>
                    </a:lnTo>
                    <a:cubicBezTo>
                      <a:pt x="2003874" y="413787"/>
                      <a:pt x="2148840" y="584299"/>
                      <a:pt x="2148840" y="788670"/>
                    </a:cubicBezTo>
                    <a:cubicBezTo>
                      <a:pt x="2148840" y="1022237"/>
                      <a:pt x="1959497" y="1211580"/>
                      <a:pt x="1725930" y="1211580"/>
                    </a:cubicBezTo>
                    <a:cubicBezTo>
                      <a:pt x="1638342" y="1211580"/>
                      <a:pt x="1556974" y="1184954"/>
                      <a:pt x="1489477" y="1139354"/>
                    </a:cubicBezTo>
                    <a:lnTo>
                      <a:pt x="1436947" y="1096013"/>
                    </a:lnTo>
                    <a:lnTo>
                      <a:pt x="1420223" y="1126825"/>
                    </a:lnTo>
                    <a:cubicBezTo>
                      <a:pt x="1339088" y="1246920"/>
                      <a:pt x="1201688" y="1325880"/>
                      <a:pt x="1045845" y="1325880"/>
                    </a:cubicBezTo>
                    <a:cubicBezTo>
                      <a:pt x="921171" y="1325880"/>
                      <a:pt x="808300" y="1275346"/>
                      <a:pt x="726597" y="1193643"/>
                    </a:cubicBezTo>
                    <a:lnTo>
                      <a:pt x="677235" y="1133816"/>
                    </a:lnTo>
                    <a:lnTo>
                      <a:pt x="643102" y="1152342"/>
                    </a:lnTo>
                    <a:cubicBezTo>
                      <a:pt x="587720" y="1175767"/>
                      <a:pt x="526830" y="1188720"/>
                      <a:pt x="462915" y="1188720"/>
                    </a:cubicBezTo>
                    <a:cubicBezTo>
                      <a:pt x="207254" y="1188720"/>
                      <a:pt x="0" y="981466"/>
                      <a:pt x="0" y="725805"/>
                    </a:cubicBezTo>
                    <a:cubicBezTo>
                      <a:pt x="0" y="470144"/>
                      <a:pt x="207254" y="262890"/>
                      <a:pt x="462915" y="262890"/>
                    </a:cubicBezTo>
                    <a:cubicBezTo>
                      <a:pt x="494873" y="262890"/>
                      <a:pt x="526074" y="266128"/>
                      <a:pt x="556209" y="272295"/>
                    </a:cubicBezTo>
                    <a:lnTo>
                      <a:pt x="611187" y="289361"/>
                    </a:lnTo>
                    <a:lnTo>
                      <a:pt x="612757" y="273794"/>
                    </a:lnTo>
                    <a:cubicBezTo>
                      <a:pt x="644731" y="117540"/>
                      <a:pt x="782984" y="0"/>
                      <a:pt x="94869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rgbClr val="91F0FD"/>
                </a:solidFill>
              </a:ln>
              <a:effectLst>
                <a:innerShdw blurRad="355600" dist="114300" dir="3600000">
                  <a:srgbClr val="19B4C9">
                    <a:alpha val="32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</p:grpSp>
      </p:grpSp>
      <p:grpSp>
        <p:nvGrpSpPr>
          <p:cNvPr id="23" name="组合 210">
            <a:extLst>
              <a:ext uri="{FF2B5EF4-FFF2-40B4-BE49-F238E27FC236}">
                <a16:creationId xmlns:a16="http://schemas.microsoft.com/office/drawing/2014/main" id="{4C223653-4AB0-40A0-AD12-1C2941D943C9}"/>
              </a:ext>
            </a:extLst>
          </p:cNvPr>
          <p:cNvGrpSpPr/>
          <p:nvPr/>
        </p:nvGrpSpPr>
        <p:grpSpPr>
          <a:xfrm>
            <a:off x="9959" y="44934"/>
            <a:ext cx="1284559" cy="1284559"/>
            <a:chOff x="2132930" y="1035327"/>
            <a:chExt cx="1307248" cy="1307248"/>
          </a:xfrm>
        </p:grpSpPr>
        <p:grpSp>
          <p:nvGrpSpPr>
            <p:cNvPr id="24" name="组合 211">
              <a:extLst>
                <a:ext uri="{FF2B5EF4-FFF2-40B4-BE49-F238E27FC236}">
                  <a16:creationId xmlns:a16="http://schemas.microsoft.com/office/drawing/2014/main" id="{6D76D53C-3D60-4C86-AE01-879A314F1F04}"/>
                </a:ext>
              </a:extLst>
            </p:cNvPr>
            <p:cNvGrpSpPr/>
            <p:nvPr/>
          </p:nvGrpSpPr>
          <p:grpSpPr>
            <a:xfrm rot="20755360">
              <a:off x="2132930" y="1035327"/>
              <a:ext cx="1307248" cy="1307248"/>
              <a:chOff x="5153025" y="4019551"/>
              <a:chExt cx="1866899" cy="1866899"/>
            </a:xfrm>
          </p:grpSpPr>
          <p:sp>
            <p:nvSpPr>
              <p:cNvPr id="26" name="椭圆 213">
                <a:extLst>
                  <a:ext uri="{FF2B5EF4-FFF2-40B4-BE49-F238E27FC236}">
                    <a16:creationId xmlns:a16="http://schemas.microsoft.com/office/drawing/2014/main" id="{CAE429C2-1ADC-41B8-8E88-7A9872C4CB2B}"/>
                  </a:ext>
                </a:extLst>
              </p:cNvPr>
              <p:cNvSpPr/>
              <p:nvPr/>
            </p:nvSpPr>
            <p:spPr>
              <a:xfrm>
                <a:off x="5566468" y="4396051"/>
                <a:ext cx="1047657" cy="1047657"/>
              </a:xfrm>
              <a:prstGeom prst="ellipse">
                <a:avLst/>
              </a:prstGeom>
              <a:solidFill>
                <a:srgbClr val="FFC000"/>
              </a:solidFill>
              <a:ln w="22225">
                <a:solidFill>
                  <a:srgbClr val="FFC000"/>
                </a:solidFill>
              </a:ln>
              <a:effectLst>
                <a:innerShdw blurRad="241300" dist="76200">
                  <a:srgbClr val="FFFF00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grpSp>
            <p:nvGrpSpPr>
              <p:cNvPr id="27" name="组合 214">
                <a:extLst>
                  <a:ext uri="{FF2B5EF4-FFF2-40B4-BE49-F238E27FC236}">
                    <a16:creationId xmlns:a16="http://schemas.microsoft.com/office/drawing/2014/main" id="{9A5751E6-E460-47AF-BFA0-CB720BA0D66C}"/>
                  </a:ext>
                </a:extLst>
              </p:cNvPr>
              <p:cNvGrpSpPr/>
              <p:nvPr/>
            </p:nvGrpSpPr>
            <p:grpSpPr>
              <a:xfrm>
                <a:off x="6050915" y="4019551"/>
                <a:ext cx="71120" cy="1866899"/>
                <a:chOff x="6072187" y="3914775"/>
                <a:chExt cx="0" cy="2143125"/>
              </a:xfrm>
            </p:grpSpPr>
            <p:cxnSp>
              <p:nvCxnSpPr>
                <p:cNvPr id="37" name="直接连接符 224">
                  <a:extLst>
                    <a:ext uri="{FF2B5EF4-FFF2-40B4-BE49-F238E27FC236}">
                      <a16:creationId xmlns:a16="http://schemas.microsoft.com/office/drawing/2014/main" id="{5B35119E-C896-41EB-B06A-6B1E986A1A16}"/>
                    </a:ext>
                  </a:extLst>
                </p:cNvPr>
                <p:cNvCxnSpPr/>
                <p:nvPr/>
              </p:nvCxnSpPr>
              <p:spPr>
                <a:xfrm>
                  <a:off x="6072187" y="3914775"/>
                  <a:ext cx="0" cy="247650"/>
                </a:xfrm>
                <a:prstGeom prst="line">
                  <a:avLst/>
                </a:prstGeom>
                <a:ln w="88900" cap="rnd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直接连接符 225">
                  <a:extLst>
                    <a:ext uri="{FF2B5EF4-FFF2-40B4-BE49-F238E27FC236}">
                      <a16:creationId xmlns:a16="http://schemas.microsoft.com/office/drawing/2014/main" id="{B97B0B4C-F853-413C-B419-31B42B514010}"/>
                    </a:ext>
                  </a:extLst>
                </p:cNvPr>
                <p:cNvCxnSpPr/>
                <p:nvPr/>
              </p:nvCxnSpPr>
              <p:spPr>
                <a:xfrm>
                  <a:off x="6072187" y="5810250"/>
                  <a:ext cx="0" cy="247650"/>
                </a:xfrm>
                <a:prstGeom prst="line">
                  <a:avLst/>
                </a:prstGeom>
                <a:ln w="88900" cap="rnd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" name="组合 215">
                <a:extLst>
                  <a:ext uri="{FF2B5EF4-FFF2-40B4-BE49-F238E27FC236}">
                    <a16:creationId xmlns:a16="http://schemas.microsoft.com/office/drawing/2014/main" id="{F91DAE4A-C2DD-4B66-8259-597BEA02BD89}"/>
                  </a:ext>
                </a:extLst>
              </p:cNvPr>
              <p:cNvGrpSpPr/>
              <p:nvPr/>
            </p:nvGrpSpPr>
            <p:grpSpPr>
              <a:xfrm rot="16200000">
                <a:off x="6050915" y="4019551"/>
                <a:ext cx="71120" cy="1866899"/>
                <a:chOff x="6072187" y="3914775"/>
                <a:chExt cx="0" cy="2143125"/>
              </a:xfrm>
            </p:grpSpPr>
            <p:cxnSp>
              <p:nvCxnSpPr>
                <p:cNvPr id="35" name="直接连接符 222">
                  <a:extLst>
                    <a:ext uri="{FF2B5EF4-FFF2-40B4-BE49-F238E27FC236}">
                      <a16:creationId xmlns:a16="http://schemas.microsoft.com/office/drawing/2014/main" id="{AE546411-C256-4D9D-A014-4F64D2400B2C}"/>
                    </a:ext>
                  </a:extLst>
                </p:cNvPr>
                <p:cNvCxnSpPr/>
                <p:nvPr/>
              </p:nvCxnSpPr>
              <p:spPr>
                <a:xfrm>
                  <a:off x="6072187" y="3914775"/>
                  <a:ext cx="0" cy="247650"/>
                </a:xfrm>
                <a:prstGeom prst="line">
                  <a:avLst/>
                </a:prstGeom>
                <a:ln w="88900" cap="rnd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直接连接符 223">
                  <a:extLst>
                    <a:ext uri="{FF2B5EF4-FFF2-40B4-BE49-F238E27FC236}">
                      <a16:creationId xmlns:a16="http://schemas.microsoft.com/office/drawing/2014/main" id="{4B823C81-AAC7-4117-B927-36791371A80A}"/>
                    </a:ext>
                  </a:extLst>
                </p:cNvPr>
                <p:cNvCxnSpPr/>
                <p:nvPr/>
              </p:nvCxnSpPr>
              <p:spPr>
                <a:xfrm>
                  <a:off x="6072187" y="5810250"/>
                  <a:ext cx="0" cy="247650"/>
                </a:xfrm>
                <a:prstGeom prst="line">
                  <a:avLst/>
                </a:prstGeom>
                <a:ln w="88900" cap="rnd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组合 216">
                <a:extLst>
                  <a:ext uri="{FF2B5EF4-FFF2-40B4-BE49-F238E27FC236}">
                    <a16:creationId xmlns:a16="http://schemas.microsoft.com/office/drawing/2014/main" id="{91960DCF-B964-4710-BE02-5081C3D47B7C}"/>
                  </a:ext>
                </a:extLst>
              </p:cNvPr>
              <p:cNvGrpSpPr/>
              <p:nvPr/>
            </p:nvGrpSpPr>
            <p:grpSpPr>
              <a:xfrm rot="2700000">
                <a:off x="6050915" y="4019551"/>
                <a:ext cx="71120" cy="1866899"/>
                <a:chOff x="6072187" y="3914775"/>
                <a:chExt cx="0" cy="2143125"/>
              </a:xfrm>
            </p:grpSpPr>
            <p:cxnSp>
              <p:nvCxnSpPr>
                <p:cNvPr id="33" name="直接连接符 220">
                  <a:extLst>
                    <a:ext uri="{FF2B5EF4-FFF2-40B4-BE49-F238E27FC236}">
                      <a16:creationId xmlns:a16="http://schemas.microsoft.com/office/drawing/2014/main" id="{8BF53C75-AF03-4218-91A0-CF197354E192}"/>
                    </a:ext>
                  </a:extLst>
                </p:cNvPr>
                <p:cNvCxnSpPr/>
                <p:nvPr/>
              </p:nvCxnSpPr>
              <p:spPr>
                <a:xfrm>
                  <a:off x="6072187" y="3914775"/>
                  <a:ext cx="0" cy="247650"/>
                </a:xfrm>
                <a:prstGeom prst="line">
                  <a:avLst/>
                </a:prstGeom>
                <a:ln w="88900" cap="rnd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接连接符 221">
                  <a:extLst>
                    <a:ext uri="{FF2B5EF4-FFF2-40B4-BE49-F238E27FC236}">
                      <a16:creationId xmlns:a16="http://schemas.microsoft.com/office/drawing/2014/main" id="{8F54E177-1461-4BF0-B7D2-962AD2E2A05F}"/>
                    </a:ext>
                  </a:extLst>
                </p:cNvPr>
                <p:cNvCxnSpPr/>
                <p:nvPr/>
              </p:nvCxnSpPr>
              <p:spPr>
                <a:xfrm>
                  <a:off x="6072187" y="5810250"/>
                  <a:ext cx="0" cy="247650"/>
                </a:xfrm>
                <a:prstGeom prst="line">
                  <a:avLst/>
                </a:prstGeom>
                <a:ln w="88900" cap="rnd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0" name="组合 217">
                <a:extLst>
                  <a:ext uri="{FF2B5EF4-FFF2-40B4-BE49-F238E27FC236}">
                    <a16:creationId xmlns:a16="http://schemas.microsoft.com/office/drawing/2014/main" id="{B358210F-C277-41A0-82EC-57E16C4042C1}"/>
                  </a:ext>
                </a:extLst>
              </p:cNvPr>
              <p:cNvGrpSpPr/>
              <p:nvPr/>
            </p:nvGrpSpPr>
            <p:grpSpPr>
              <a:xfrm rot="18900000" flipH="1">
                <a:off x="6050915" y="4019551"/>
                <a:ext cx="71120" cy="1866899"/>
                <a:chOff x="6072187" y="3914775"/>
                <a:chExt cx="0" cy="2143125"/>
              </a:xfrm>
            </p:grpSpPr>
            <p:cxnSp>
              <p:nvCxnSpPr>
                <p:cNvPr id="31" name="直接连接符 218">
                  <a:extLst>
                    <a:ext uri="{FF2B5EF4-FFF2-40B4-BE49-F238E27FC236}">
                      <a16:creationId xmlns:a16="http://schemas.microsoft.com/office/drawing/2014/main" id="{9C493D0E-178C-4C7D-945F-7E0BF791151E}"/>
                    </a:ext>
                  </a:extLst>
                </p:cNvPr>
                <p:cNvCxnSpPr/>
                <p:nvPr/>
              </p:nvCxnSpPr>
              <p:spPr>
                <a:xfrm>
                  <a:off x="6072187" y="3914775"/>
                  <a:ext cx="0" cy="247650"/>
                </a:xfrm>
                <a:prstGeom prst="line">
                  <a:avLst/>
                </a:prstGeom>
                <a:ln w="88900" cap="rnd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接连接符 219">
                  <a:extLst>
                    <a:ext uri="{FF2B5EF4-FFF2-40B4-BE49-F238E27FC236}">
                      <a16:creationId xmlns:a16="http://schemas.microsoft.com/office/drawing/2014/main" id="{6B5A93AE-ACC7-4866-976E-9D828ED03AFE}"/>
                    </a:ext>
                  </a:extLst>
                </p:cNvPr>
                <p:cNvCxnSpPr/>
                <p:nvPr/>
              </p:nvCxnSpPr>
              <p:spPr>
                <a:xfrm>
                  <a:off x="6072187" y="5810250"/>
                  <a:ext cx="0" cy="247650"/>
                </a:xfrm>
                <a:prstGeom prst="line">
                  <a:avLst/>
                </a:prstGeom>
                <a:ln w="88900" cap="rnd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" name="弧形 212">
              <a:extLst>
                <a:ext uri="{FF2B5EF4-FFF2-40B4-BE49-F238E27FC236}">
                  <a16:creationId xmlns:a16="http://schemas.microsoft.com/office/drawing/2014/main" id="{2BC34068-C9F2-4C34-B9EA-ACA712186FB8}"/>
                </a:ext>
              </a:extLst>
            </p:cNvPr>
            <p:cNvSpPr/>
            <p:nvPr/>
          </p:nvSpPr>
          <p:spPr>
            <a:xfrm>
              <a:off x="2477044" y="1366932"/>
              <a:ext cx="594214" cy="594214"/>
            </a:xfrm>
            <a:prstGeom prst="arc">
              <a:avLst/>
            </a:prstGeom>
            <a:ln w="50800" cap="rnd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pin heiti" panose="00000500000000000000" pitchFamily="2" charset="-122"/>
                <a:ea typeface="inpin heiti" panose="00000500000000000000" pitchFamily="2" charset="-122"/>
                <a:cs typeface="+mn-cs"/>
                <a:sym typeface="inpin heiti" panose="00000500000000000000" pitchFamily="2" charset="-122"/>
              </a:endParaRPr>
            </a:p>
          </p:txBody>
        </p:sp>
      </p:grpSp>
      <p:grpSp>
        <p:nvGrpSpPr>
          <p:cNvPr id="39" name="组合 226">
            <a:extLst>
              <a:ext uri="{FF2B5EF4-FFF2-40B4-BE49-F238E27FC236}">
                <a16:creationId xmlns:a16="http://schemas.microsoft.com/office/drawing/2014/main" id="{6AADC884-BF35-43D0-BEE5-73EFDB3037DA}"/>
              </a:ext>
            </a:extLst>
          </p:cNvPr>
          <p:cNvGrpSpPr/>
          <p:nvPr/>
        </p:nvGrpSpPr>
        <p:grpSpPr>
          <a:xfrm>
            <a:off x="-118317" y="782449"/>
            <a:ext cx="1862063" cy="1142683"/>
            <a:chOff x="8726219" y="-661205"/>
            <a:chExt cx="2154936" cy="1322409"/>
          </a:xfrm>
        </p:grpSpPr>
        <p:sp>
          <p:nvSpPr>
            <p:cNvPr id="40" name="任意多边形 227">
              <a:extLst>
                <a:ext uri="{FF2B5EF4-FFF2-40B4-BE49-F238E27FC236}">
                  <a16:creationId xmlns:a16="http://schemas.microsoft.com/office/drawing/2014/main" id="{A730D124-97EC-423B-B1F8-E7016A54BA28}"/>
                </a:ext>
              </a:extLst>
            </p:cNvPr>
            <p:cNvSpPr/>
            <p:nvPr/>
          </p:nvSpPr>
          <p:spPr>
            <a:xfrm rot="21387068">
              <a:off x="8737941" y="-661205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91F0FD"/>
              </a:solidFill>
            </a:ln>
            <a:effectLst>
              <a:outerShdw blurRad="215900" dist="76200" dir="66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pin heiti" panose="00000500000000000000" pitchFamily="2" charset="-122"/>
                <a:ea typeface="inpin heiti" panose="00000500000000000000" pitchFamily="2" charset="-122"/>
                <a:cs typeface="+mn-cs"/>
                <a:sym typeface="inpin heiti" panose="00000500000000000000" pitchFamily="2" charset="-122"/>
              </a:endParaRPr>
            </a:p>
          </p:txBody>
        </p:sp>
        <p:sp>
          <p:nvSpPr>
            <p:cNvPr id="41" name="任意多边形 228">
              <a:extLst>
                <a:ext uri="{FF2B5EF4-FFF2-40B4-BE49-F238E27FC236}">
                  <a16:creationId xmlns:a16="http://schemas.microsoft.com/office/drawing/2014/main" id="{B3D03377-2B78-426E-A502-E3FA17FD2B87}"/>
                </a:ext>
              </a:extLst>
            </p:cNvPr>
            <p:cNvSpPr/>
            <p:nvPr/>
          </p:nvSpPr>
          <p:spPr>
            <a:xfrm rot="21387068">
              <a:off x="8726219" y="-661204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91F0FD"/>
              </a:solidFill>
            </a:ln>
            <a:effectLst>
              <a:innerShdw blurRad="355600" dist="114300" dir="3600000">
                <a:srgbClr val="19B4C9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pin heiti" panose="00000500000000000000" pitchFamily="2" charset="-122"/>
                <a:ea typeface="inpin heiti" panose="00000500000000000000" pitchFamily="2" charset="-122"/>
                <a:cs typeface="+mn-cs"/>
                <a:sym typeface="inpin heiti" panose="00000500000000000000" pitchFamily="2" charset="-122"/>
              </a:endParaRPr>
            </a:p>
          </p:txBody>
        </p:sp>
      </p:grpSp>
      <p:grpSp>
        <p:nvGrpSpPr>
          <p:cNvPr id="46" name="组合 56">
            <a:extLst>
              <a:ext uri="{FF2B5EF4-FFF2-40B4-BE49-F238E27FC236}">
                <a16:creationId xmlns:a16="http://schemas.microsoft.com/office/drawing/2014/main" id="{7D39ED9D-5878-4441-AB1D-F99339ADD1C8}"/>
              </a:ext>
            </a:extLst>
          </p:cNvPr>
          <p:cNvGrpSpPr/>
          <p:nvPr/>
        </p:nvGrpSpPr>
        <p:grpSpPr>
          <a:xfrm rot="2224307">
            <a:off x="1627864" y="4351999"/>
            <a:ext cx="555837" cy="545616"/>
            <a:chOff x="10646778" y="4753862"/>
            <a:chExt cx="751521" cy="737702"/>
          </a:xfrm>
        </p:grpSpPr>
        <p:sp>
          <p:nvSpPr>
            <p:cNvPr id="47" name="五角星 2">
              <a:extLst>
                <a:ext uri="{FF2B5EF4-FFF2-40B4-BE49-F238E27FC236}">
                  <a16:creationId xmlns:a16="http://schemas.microsoft.com/office/drawing/2014/main" id="{6F48DE5A-5A73-484B-861D-985EDFB73089}"/>
                </a:ext>
              </a:extLst>
            </p:cNvPr>
            <p:cNvSpPr/>
            <p:nvPr/>
          </p:nvSpPr>
          <p:spPr>
            <a:xfrm rot="20227648" flipH="1">
              <a:off x="10648573" y="4753862"/>
              <a:ext cx="749726" cy="728735"/>
            </a:xfrm>
            <a:custGeom>
              <a:avLst/>
              <a:gdLst>
                <a:gd name="connsiteX0" fmla="*/ 1 w 914400"/>
                <a:gd name="connsiteY0" fmla="*/ 349269 h 914400"/>
                <a:gd name="connsiteX1" fmla="*/ 262140 w 914400"/>
                <a:gd name="connsiteY1" fmla="*/ 223173 h 914400"/>
                <a:gd name="connsiteX2" fmla="*/ 457200 w 914400"/>
                <a:gd name="connsiteY2" fmla="*/ 0 h 914400"/>
                <a:gd name="connsiteX3" fmla="*/ 652260 w 914400"/>
                <a:gd name="connsiteY3" fmla="*/ 223173 h 914400"/>
                <a:gd name="connsiteX4" fmla="*/ 914399 w 914400"/>
                <a:gd name="connsiteY4" fmla="*/ 349269 h 914400"/>
                <a:gd name="connsiteX5" fmla="*/ 772814 w 914400"/>
                <a:gd name="connsiteY5" fmla="*/ 613293 h 914400"/>
                <a:gd name="connsiteX6" fmla="*/ 739765 w 914400"/>
                <a:gd name="connsiteY6" fmla="*/ 914398 h 914400"/>
                <a:gd name="connsiteX7" fmla="*/ 457200 w 914400"/>
                <a:gd name="connsiteY7" fmla="*/ 854400 h 914400"/>
                <a:gd name="connsiteX8" fmla="*/ 174635 w 914400"/>
                <a:gd name="connsiteY8" fmla="*/ 914398 h 914400"/>
                <a:gd name="connsiteX9" fmla="*/ 141586 w 914400"/>
                <a:gd name="connsiteY9" fmla="*/ 613293 h 914400"/>
                <a:gd name="connsiteX10" fmla="*/ 1 w 914400"/>
                <a:gd name="connsiteY10" fmla="*/ 349269 h 914400"/>
                <a:gd name="connsiteX0" fmla="*/ 0 w 914398"/>
                <a:gd name="connsiteY0" fmla="*/ 349269 h 923906"/>
                <a:gd name="connsiteX1" fmla="*/ 262139 w 914398"/>
                <a:gd name="connsiteY1" fmla="*/ 223173 h 923906"/>
                <a:gd name="connsiteX2" fmla="*/ 457199 w 914398"/>
                <a:gd name="connsiteY2" fmla="*/ 0 h 923906"/>
                <a:gd name="connsiteX3" fmla="*/ 652259 w 914398"/>
                <a:gd name="connsiteY3" fmla="*/ 223173 h 923906"/>
                <a:gd name="connsiteX4" fmla="*/ 914398 w 914398"/>
                <a:gd name="connsiteY4" fmla="*/ 349269 h 923906"/>
                <a:gd name="connsiteX5" fmla="*/ 772813 w 914398"/>
                <a:gd name="connsiteY5" fmla="*/ 613293 h 923906"/>
                <a:gd name="connsiteX6" fmla="*/ 739764 w 914398"/>
                <a:gd name="connsiteY6" fmla="*/ 914398 h 923906"/>
                <a:gd name="connsiteX7" fmla="*/ 457199 w 914398"/>
                <a:gd name="connsiteY7" fmla="*/ 854400 h 923906"/>
                <a:gd name="connsiteX8" fmla="*/ 174634 w 914398"/>
                <a:gd name="connsiteY8" fmla="*/ 914398 h 923906"/>
                <a:gd name="connsiteX9" fmla="*/ 141585 w 914398"/>
                <a:gd name="connsiteY9" fmla="*/ 613293 h 923906"/>
                <a:gd name="connsiteX10" fmla="*/ 0 w 914398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8524" h="923906">
                  <a:moveTo>
                    <a:pt x="2063" y="349269"/>
                  </a:moveTo>
                  <a:cubicBezTo>
                    <a:pt x="22155" y="284249"/>
                    <a:pt x="188002" y="281384"/>
                    <a:pt x="264202" y="223173"/>
                  </a:cubicBezTo>
                  <a:cubicBezTo>
                    <a:pt x="340402" y="164962"/>
                    <a:pt x="394242" y="0"/>
                    <a:pt x="459262" y="0"/>
                  </a:cubicBezTo>
                  <a:cubicBezTo>
                    <a:pt x="524282" y="0"/>
                    <a:pt x="578122" y="164962"/>
                    <a:pt x="654322" y="223173"/>
                  </a:cubicBezTo>
                  <a:cubicBezTo>
                    <a:pt x="730522" y="281384"/>
                    <a:pt x="896369" y="284249"/>
                    <a:pt x="916461" y="349269"/>
                  </a:cubicBezTo>
                  <a:cubicBezTo>
                    <a:pt x="936553" y="414289"/>
                    <a:pt x="803982" y="519105"/>
                    <a:pt x="774876" y="613293"/>
                  </a:cubicBezTo>
                  <a:cubicBezTo>
                    <a:pt x="745770" y="707481"/>
                    <a:pt x="794429" y="874213"/>
                    <a:pt x="741827" y="914398"/>
                  </a:cubicBezTo>
                  <a:cubicBezTo>
                    <a:pt x="689225" y="954583"/>
                    <a:pt x="553450" y="854400"/>
                    <a:pt x="459262" y="854400"/>
                  </a:cubicBezTo>
                  <a:cubicBezTo>
                    <a:pt x="365074" y="874399"/>
                    <a:pt x="257367" y="928196"/>
                    <a:pt x="176697" y="914398"/>
                  </a:cubicBezTo>
                  <a:cubicBezTo>
                    <a:pt x="96027" y="900600"/>
                    <a:pt x="172754" y="707481"/>
                    <a:pt x="143648" y="613293"/>
                  </a:cubicBezTo>
                  <a:cubicBezTo>
                    <a:pt x="114542" y="519105"/>
                    <a:pt x="-18029" y="414289"/>
                    <a:pt x="2063" y="349269"/>
                  </a:cubicBezTo>
                  <a:close/>
                </a:path>
              </a:pathLst>
            </a:custGeom>
            <a:solidFill>
              <a:schemeClr val="bg1"/>
            </a:solidFill>
            <a:ln w="15875">
              <a:noFill/>
            </a:ln>
            <a:effectLst>
              <a:outerShdw blurRad="76200" dist="50800" dir="5400000" algn="t" rotWithShape="0">
                <a:prstClr val="black">
                  <a:alpha val="1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pin heiti" panose="00000500000000000000" pitchFamily="2" charset="-122"/>
                <a:ea typeface="inpin heiti" panose="00000500000000000000" pitchFamily="2" charset="-122"/>
                <a:cs typeface="+mn-cs"/>
                <a:sym typeface="inpin heiti" panose="00000500000000000000" pitchFamily="2" charset="-122"/>
              </a:endParaRPr>
            </a:p>
          </p:txBody>
        </p:sp>
        <p:grpSp>
          <p:nvGrpSpPr>
            <p:cNvPr id="48" name="组合 58">
              <a:extLst>
                <a:ext uri="{FF2B5EF4-FFF2-40B4-BE49-F238E27FC236}">
                  <a16:creationId xmlns:a16="http://schemas.microsoft.com/office/drawing/2014/main" id="{16ED2BB6-37FB-470E-97CD-14B44F2429D4}"/>
                </a:ext>
              </a:extLst>
            </p:cNvPr>
            <p:cNvGrpSpPr/>
            <p:nvPr/>
          </p:nvGrpSpPr>
          <p:grpSpPr>
            <a:xfrm>
              <a:off x="10646778" y="4762829"/>
              <a:ext cx="749726" cy="728735"/>
              <a:chOff x="11012539" y="4493889"/>
              <a:chExt cx="749726" cy="728735"/>
            </a:xfrm>
          </p:grpSpPr>
          <p:sp>
            <p:nvSpPr>
              <p:cNvPr id="49" name="五角星 2">
                <a:extLst>
                  <a:ext uri="{FF2B5EF4-FFF2-40B4-BE49-F238E27FC236}">
                    <a16:creationId xmlns:a16="http://schemas.microsoft.com/office/drawing/2014/main" id="{A08E5E11-A1B1-45A4-9B12-0B34A0829B00}"/>
                  </a:ext>
                </a:extLst>
              </p:cNvPr>
              <p:cNvSpPr/>
              <p:nvPr/>
            </p:nvSpPr>
            <p:spPr>
              <a:xfrm rot="20227648" flipH="1">
                <a:off x="11012539" y="4493889"/>
                <a:ext cx="749726" cy="728735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FF00"/>
              </a:solidFill>
              <a:ln w="15875">
                <a:solidFill>
                  <a:srgbClr val="FFFF00"/>
                </a:solidFill>
              </a:ln>
              <a:effectLst>
                <a:innerShdw blurRad="292100">
                  <a:srgbClr val="FFC000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50" name="五角星 2">
                <a:extLst>
                  <a:ext uri="{FF2B5EF4-FFF2-40B4-BE49-F238E27FC236}">
                    <a16:creationId xmlns:a16="http://schemas.microsoft.com/office/drawing/2014/main" id="{92A24A47-C8D5-440B-B95F-4C7032531D60}"/>
                  </a:ext>
                </a:extLst>
              </p:cNvPr>
              <p:cNvSpPr/>
              <p:nvPr/>
            </p:nvSpPr>
            <p:spPr>
              <a:xfrm rot="20424262">
                <a:off x="11046365" y="4655056"/>
                <a:ext cx="290576" cy="221980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7199" h="349269">
                    <a:moveTo>
                      <a:pt x="0" y="349269"/>
                    </a:moveTo>
                    <a:cubicBezTo>
                      <a:pt x="20092" y="284249"/>
                      <a:pt x="185939" y="281384"/>
                      <a:pt x="262139" y="223173"/>
                    </a:cubicBezTo>
                    <a:cubicBezTo>
                      <a:pt x="338339" y="164962"/>
                      <a:pt x="392179" y="0"/>
                      <a:pt x="457199" y="0"/>
                    </a:cubicBezTo>
                  </a:path>
                </a:pathLst>
              </a:custGeom>
              <a:noFill/>
              <a:ln w="28575" cap="rnd">
                <a:solidFill>
                  <a:schemeClr val="bg1">
                    <a:alpha val="8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51" name="五角星 2">
                <a:extLst>
                  <a:ext uri="{FF2B5EF4-FFF2-40B4-BE49-F238E27FC236}">
                    <a16:creationId xmlns:a16="http://schemas.microsoft.com/office/drawing/2014/main" id="{EF71113D-24F8-4237-A94D-7E1ACB308D87}"/>
                  </a:ext>
                </a:extLst>
              </p:cNvPr>
              <p:cNvSpPr/>
              <p:nvPr/>
            </p:nvSpPr>
            <p:spPr>
              <a:xfrm rot="6997346">
                <a:off x="11587935" y="4901938"/>
                <a:ext cx="128719" cy="147271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  <a:gd name="connsiteX0" fmla="*/ 0 w 195060"/>
                  <a:gd name="connsiteY0" fmla="*/ 223173 h 223173"/>
                  <a:gd name="connsiteX1" fmla="*/ 195060 w 195060"/>
                  <a:gd name="connsiteY1" fmla="*/ 0 h 223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5060" h="223173">
                    <a:moveTo>
                      <a:pt x="0" y="223173"/>
                    </a:moveTo>
                    <a:cubicBezTo>
                      <a:pt x="76200" y="164962"/>
                      <a:pt x="130040" y="0"/>
                      <a:pt x="195060" y="0"/>
                    </a:cubicBezTo>
                  </a:path>
                </a:pathLst>
              </a:custGeom>
              <a:noFill/>
              <a:ln w="28575" cap="rnd">
                <a:solidFill>
                  <a:schemeClr val="bg1">
                    <a:alpha val="69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</p:grpSp>
      </p:grpSp>
      <p:grpSp>
        <p:nvGrpSpPr>
          <p:cNvPr id="52" name="组合 66">
            <a:extLst>
              <a:ext uri="{FF2B5EF4-FFF2-40B4-BE49-F238E27FC236}">
                <a16:creationId xmlns:a16="http://schemas.microsoft.com/office/drawing/2014/main" id="{32341CBD-1EB4-478F-AE9E-83AFAB649BBC}"/>
              </a:ext>
            </a:extLst>
          </p:cNvPr>
          <p:cNvGrpSpPr/>
          <p:nvPr/>
        </p:nvGrpSpPr>
        <p:grpSpPr>
          <a:xfrm>
            <a:off x="282142" y="4347435"/>
            <a:ext cx="1148113" cy="1482591"/>
            <a:chOff x="0" y="0"/>
            <a:chExt cx="3604899" cy="4899660"/>
          </a:xfrm>
        </p:grpSpPr>
        <p:grpSp>
          <p:nvGrpSpPr>
            <p:cNvPr id="53" name="组合 67">
              <a:extLst>
                <a:ext uri="{FF2B5EF4-FFF2-40B4-BE49-F238E27FC236}">
                  <a16:creationId xmlns:a16="http://schemas.microsoft.com/office/drawing/2014/main" id="{39CB4CBD-027B-450C-B46E-614EA1948B4D}"/>
                </a:ext>
              </a:extLst>
            </p:cNvPr>
            <p:cNvGrpSpPr/>
            <p:nvPr/>
          </p:nvGrpSpPr>
          <p:grpSpPr>
            <a:xfrm>
              <a:off x="0" y="0"/>
              <a:ext cx="1007745" cy="4896486"/>
              <a:chOff x="0" y="0"/>
              <a:chExt cx="1008112" cy="4752528"/>
            </a:xfrm>
          </p:grpSpPr>
          <p:sp>
            <p:nvSpPr>
              <p:cNvPr id="70" name="矩形 84">
                <a:extLst>
                  <a:ext uri="{FF2B5EF4-FFF2-40B4-BE49-F238E27FC236}">
                    <a16:creationId xmlns:a16="http://schemas.microsoft.com/office/drawing/2014/main" id="{8BC9B708-E0B8-4893-8A0D-9F24B084C59D}"/>
                  </a:ext>
                </a:extLst>
              </p:cNvPr>
              <p:cNvSpPr/>
              <p:nvPr/>
            </p:nvSpPr>
            <p:spPr>
              <a:xfrm>
                <a:off x="0" y="1008113"/>
                <a:ext cx="407741" cy="3312368"/>
              </a:xfrm>
              <a:prstGeom prst="rect">
                <a:avLst/>
              </a:prstGeom>
              <a:solidFill>
                <a:srgbClr val="EF859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71" name="矩形 85">
                <a:extLst>
                  <a:ext uri="{FF2B5EF4-FFF2-40B4-BE49-F238E27FC236}">
                    <a16:creationId xmlns:a16="http://schemas.microsoft.com/office/drawing/2014/main" id="{E7D8C45E-D51E-43B2-84E8-53E4B958162E}"/>
                  </a:ext>
                </a:extLst>
              </p:cNvPr>
              <p:cNvSpPr/>
              <p:nvPr/>
            </p:nvSpPr>
            <p:spPr>
              <a:xfrm>
                <a:off x="322827" y="1008114"/>
                <a:ext cx="647571" cy="3312368"/>
              </a:xfrm>
              <a:prstGeom prst="rect">
                <a:avLst/>
              </a:prstGeom>
              <a:solidFill>
                <a:srgbClr val="EB678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72" name="矩形 86">
                <a:extLst>
                  <a:ext uri="{FF2B5EF4-FFF2-40B4-BE49-F238E27FC236}">
                    <a16:creationId xmlns:a16="http://schemas.microsoft.com/office/drawing/2014/main" id="{7DB73986-07E1-4AF3-85AC-F037BE743B1C}"/>
                  </a:ext>
                </a:extLst>
              </p:cNvPr>
              <p:cNvSpPr/>
              <p:nvPr/>
            </p:nvSpPr>
            <p:spPr>
              <a:xfrm>
                <a:off x="720081" y="1008112"/>
                <a:ext cx="288031" cy="3312369"/>
              </a:xfrm>
              <a:prstGeom prst="rect">
                <a:avLst/>
              </a:prstGeom>
              <a:solidFill>
                <a:srgbClr val="E74B7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73" name="梯形 87">
                <a:extLst>
                  <a:ext uri="{FF2B5EF4-FFF2-40B4-BE49-F238E27FC236}">
                    <a16:creationId xmlns:a16="http://schemas.microsoft.com/office/drawing/2014/main" id="{7FAE96DE-F688-4B5C-9FE9-85119AD33049}"/>
                  </a:ext>
                </a:extLst>
              </p:cNvPr>
              <p:cNvSpPr/>
              <p:nvPr/>
            </p:nvSpPr>
            <p:spPr>
              <a:xfrm>
                <a:off x="0" y="432048"/>
                <a:ext cx="1008112" cy="576064"/>
              </a:xfrm>
              <a:prstGeom prst="trapezoid">
                <a:avLst>
                  <a:gd name="adj" fmla="val 50196"/>
                </a:avLst>
              </a:prstGeom>
              <a:solidFill>
                <a:srgbClr val="FBC1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74" name="等腰三角形 88">
                <a:extLst>
                  <a:ext uri="{FF2B5EF4-FFF2-40B4-BE49-F238E27FC236}">
                    <a16:creationId xmlns:a16="http://schemas.microsoft.com/office/drawing/2014/main" id="{89F81D00-8040-4755-884F-37C98821DD96}"/>
                  </a:ext>
                </a:extLst>
              </p:cNvPr>
              <p:cNvSpPr/>
              <p:nvPr/>
            </p:nvSpPr>
            <p:spPr>
              <a:xfrm>
                <a:off x="288032" y="0"/>
                <a:ext cx="432048" cy="432048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75" name="矩形 89">
                <a:extLst>
                  <a:ext uri="{FF2B5EF4-FFF2-40B4-BE49-F238E27FC236}">
                    <a16:creationId xmlns:a16="http://schemas.microsoft.com/office/drawing/2014/main" id="{B8952428-AFE2-4B13-BD69-F8D62BC0E5F8}"/>
                  </a:ext>
                </a:extLst>
              </p:cNvPr>
              <p:cNvSpPr/>
              <p:nvPr/>
            </p:nvSpPr>
            <p:spPr>
              <a:xfrm>
                <a:off x="0" y="4320480"/>
                <a:ext cx="1008112" cy="216024"/>
              </a:xfrm>
              <a:prstGeom prst="rect">
                <a:avLst/>
              </a:prstGeom>
              <a:solidFill>
                <a:srgbClr val="FBC1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76" name="同侧圆角矩形 90">
                <a:extLst>
                  <a:ext uri="{FF2B5EF4-FFF2-40B4-BE49-F238E27FC236}">
                    <a16:creationId xmlns:a16="http://schemas.microsoft.com/office/drawing/2014/main" id="{6C782E10-48B6-4B9D-9E85-C39908D390C3}"/>
                  </a:ext>
                </a:extLst>
              </p:cNvPr>
              <p:cNvSpPr/>
              <p:nvPr/>
            </p:nvSpPr>
            <p:spPr>
              <a:xfrm flipV="1">
                <a:off x="0" y="4536504"/>
                <a:ext cx="1008112" cy="216024"/>
              </a:xfrm>
              <a:prstGeom prst="round2Same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</p:grpSp>
        <p:grpSp>
          <p:nvGrpSpPr>
            <p:cNvPr id="54" name="组合 68">
              <a:extLst>
                <a:ext uri="{FF2B5EF4-FFF2-40B4-BE49-F238E27FC236}">
                  <a16:creationId xmlns:a16="http://schemas.microsoft.com/office/drawing/2014/main" id="{3E13C284-0CDD-400F-BD3D-DECBF74DEF9E}"/>
                </a:ext>
              </a:extLst>
            </p:cNvPr>
            <p:cNvGrpSpPr/>
            <p:nvPr/>
          </p:nvGrpSpPr>
          <p:grpSpPr>
            <a:xfrm>
              <a:off x="1162050" y="1371600"/>
              <a:ext cx="1007745" cy="3528060"/>
              <a:chOff x="1152128" y="1368152"/>
              <a:chExt cx="1008112" cy="4752528"/>
            </a:xfrm>
          </p:grpSpPr>
          <p:sp>
            <p:nvSpPr>
              <p:cNvPr id="63" name="矩形 77">
                <a:extLst>
                  <a:ext uri="{FF2B5EF4-FFF2-40B4-BE49-F238E27FC236}">
                    <a16:creationId xmlns:a16="http://schemas.microsoft.com/office/drawing/2014/main" id="{CF168AF5-30F2-41DC-B18D-CD10A06F2FEF}"/>
                  </a:ext>
                </a:extLst>
              </p:cNvPr>
              <p:cNvSpPr/>
              <p:nvPr/>
            </p:nvSpPr>
            <p:spPr>
              <a:xfrm>
                <a:off x="1152128" y="2376264"/>
                <a:ext cx="288032" cy="3312368"/>
              </a:xfrm>
              <a:prstGeom prst="rect">
                <a:avLst/>
              </a:prstGeom>
              <a:solidFill>
                <a:srgbClr val="EEAB4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64" name="矩形 78">
                <a:extLst>
                  <a:ext uri="{FF2B5EF4-FFF2-40B4-BE49-F238E27FC236}">
                    <a16:creationId xmlns:a16="http://schemas.microsoft.com/office/drawing/2014/main" id="{328C1226-ED8C-41A9-83A9-FA340B974DF3}"/>
                  </a:ext>
                </a:extLst>
              </p:cNvPr>
              <p:cNvSpPr/>
              <p:nvPr/>
            </p:nvSpPr>
            <p:spPr>
              <a:xfrm>
                <a:off x="1359767" y="2376265"/>
                <a:ext cx="512440" cy="3312369"/>
              </a:xfrm>
              <a:prstGeom prst="rect">
                <a:avLst/>
              </a:prstGeom>
              <a:solidFill>
                <a:srgbClr val="F0B7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65" name="矩形 79">
                <a:extLst>
                  <a:ext uri="{FF2B5EF4-FFF2-40B4-BE49-F238E27FC236}">
                    <a16:creationId xmlns:a16="http://schemas.microsoft.com/office/drawing/2014/main" id="{96F44317-0822-4C34-A4D9-DCBB66BF00FF}"/>
                  </a:ext>
                </a:extLst>
              </p:cNvPr>
              <p:cNvSpPr/>
              <p:nvPr/>
            </p:nvSpPr>
            <p:spPr>
              <a:xfrm>
                <a:off x="1872208" y="2376264"/>
                <a:ext cx="288032" cy="3312368"/>
              </a:xfrm>
              <a:prstGeom prst="rect">
                <a:avLst/>
              </a:prstGeom>
              <a:solidFill>
                <a:srgbClr val="F4CA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66" name="梯形 80">
                <a:extLst>
                  <a:ext uri="{FF2B5EF4-FFF2-40B4-BE49-F238E27FC236}">
                    <a16:creationId xmlns:a16="http://schemas.microsoft.com/office/drawing/2014/main" id="{322A04CA-CAD4-4794-BF3D-4BF7530D9334}"/>
                  </a:ext>
                </a:extLst>
              </p:cNvPr>
              <p:cNvSpPr/>
              <p:nvPr/>
            </p:nvSpPr>
            <p:spPr>
              <a:xfrm>
                <a:off x="1152128" y="1800200"/>
                <a:ext cx="1008112" cy="576064"/>
              </a:xfrm>
              <a:prstGeom prst="trapezoid">
                <a:avLst>
                  <a:gd name="adj" fmla="val 70558"/>
                </a:avLst>
              </a:prstGeom>
              <a:solidFill>
                <a:srgbClr val="F8DC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67" name="等腰三角形 81">
                <a:extLst>
                  <a:ext uri="{FF2B5EF4-FFF2-40B4-BE49-F238E27FC236}">
                    <a16:creationId xmlns:a16="http://schemas.microsoft.com/office/drawing/2014/main" id="{1176D03A-BF24-4FA7-B526-D2DF2517C020}"/>
                  </a:ext>
                </a:extLst>
              </p:cNvPr>
              <p:cNvSpPr/>
              <p:nvPr/>
            </p:nvSpPr>
            <p:spPr>
              <a:xfrm>
                <a:off x="1440160" y="1368152"/>
                <a:ext cx="432048" cy="432048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68" name="矩形 82">
                <a:extLst>
                  <a:ext uri="{FF2B5EF4-FFF2-40B4-BE49-F238E27FC236}">
                    <a16:creationId xmlns:a16="http://schemas.microsoft.com/office/drawing/2014/main" id="{08F5EC6D-B27C-4223-929D-BD13F2061E66}"/>
                  </a:ext>
                </a:extLst>
              </p:cNvPr>
              <p:cNvSpPr/>
              <p:nvPr/>
            </p:nvSpPr>
            <p:spPr>
              <a:xfrm>
                <a:off x="1152128" y="5688632"/>
                <a:ext cx="1008112" cy="216024"/>
              </a:xfrm>
              <a:prstGeom prst="rect">
                <a:avLst/>
              </a:prstGeom>
              <a:solidFill>
                <a:srgbClr val="F8DC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69" name="同侧圆角矩形 83">
                <a:extLst>
                  <a:ext uri="{FF2B5EF4-FFF2-40B4-BE49-F238E27FC236}">
                    <a16:creationId xmlns:a16="http://schemas.microsoft.com/office/drawing/2014/main" id="{4BD48DD3-5810-48EE-96F8-B2DF389073BE}"/>
                  </a:ext>
                </a:extLst>
              </p:cNvPr>
              <p:cNvSpPr/>
              <p:nvPr/>
            </p:nvSpPr>
            <p:spPr>
              <a:xfrm flipV="1">
                <a:off x="1152128" y="5904656"/>
                <a:ext cx="1008112" cy="216024"/>
              </a:xfrm>
              <a:prstGeom prst="round2Same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</p:grpSp>
        <p:grpSp>
          <p:nvGrpSpPr>
            <p:cNvPr id="55" name="组合 69">
              <a:extLst>
                <a:ext uri="{FF2B5EF4-FFF2-40B4-BE49-F238E27FC236}">
                  <a16:creationId xmlns:a16="http://schemas.microsoft.com/office/drawing/2014/main" id="{2112C672-EBCB-4EEC-9237-B990507857C2}"/>
                </a:ext>
              </a:extLst>
            </p:cNvPr>
            <p:cNvGrpSpPr/>
            <p:nvPr/>
          </p:nvGrpSpPr>
          <p:grpSpPr>
            <a:xfrm>
              <a:off x="2381253" y="152400"/>
              <a:ext cx="1223646" cy="4738370"/>
              <a:chOff x="2376264" y="157967"/>
              <a:chExt cx="1008112" cy="4964224"/>
            </a:xfrm>
          </p:grpSpPr>
          <p:sp>
            <p:nvSpPr>
              <p:cNvPr id="56" name="矩形 70">
                <a:extLst>
                  <a:ext uri="{FF2B5EF4-FFF2-40B4-BE49-F238E27FC236}">
                    <a16:creationId xmlns:a16="http://schemas.microsoft.com/office/drawing/2014/main" id="{45334AD4-07B6-420E-B397-A56C90F4DE5C}"/>
                  </a:ext>
                </a:extLst>
              </p:cNvPr>
              <p:cNvSpPr/>
              <p:nvPr/>
            </p:nvSpPr>
            <p:spPr>
              <a:xfrm>
                <a:off x="2376264" y="1377775"/>
                <a:ext cx="288032" cy="3312368"/>
              </a:xfrm>
              <a:prstGeom prst="rect">
                <a:avLst/>
              </a:prstGeom>
              <a:solidFill>
                <a:srgbClr val="2DBDD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57" name="矩形 71">
                <a:extLst>
                  <a:ext uri="{FF2B5EF4-FFF2-40B4-BE49-F238E27FC236}">
                    <a16:creationId xmlns:a16="http://schemas.microsoft.com/office/drawing/2014/main" id="{30134062-8B78-43CD-BD4B-1267E1F69662}"/>
                  </a:ext>
                </a:extLst>
              </p:cNvPr>
              <p:cNvSpPr/>
              <p:nvPr/>
            </p:nvSpPr>
            <p:spPr>
              <a:xfrm>
                <a:off x="2664293" y="1377774"/>
                <a:ext cx="533596" cy="3312368"/>
              </a:xfrm>
              <a:prstGeom prst="rect">
                <a:avLst/>
              </a:prstGeom>
              <a:solidFill>
                <a:srgbClr val="58CB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58" name="矩形 72">
                <a:extLst>
                  <a:ext uri="{FF2B5EF4-FFF2-40B4-BE49-F238E27FC236}">
                    <a16:creationId xmlns:a16="http://schemas.microsoft.com/office/drawing/2014/main" id="{32472FC1-F872-4B59-BA85-11E15A5C3B54}"/>
                  </a:ext>
                </a:extLst>
              </p:cNvPr>
              <p:cNvSpPr/>
              <p:nvPr/>
            </p:nvSpPr>
            <p:spPr>
              <a:xfrm>
                <a:off x="3096344" y="1377775"/>
                <a:ext cx="288032" cy="3312368"/>
              </a:xfrm>
              <a:prstGeom prst="rect">
                <a:avLst/>
              </a:prstGeom>
              <a:solidFill>
                <a:srgbClr val="8DD8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59" name="梯形 73">
                <a:extLst>
                  <a:ext uri="{FF2B5EF4-FFF2-40B4-BE49-F238E27FC236}">
                    <a16:creationId xmlns:a16="http://schemas.microsoft.com/office/drawing/2014/main" id="{F11FDCB6-4649-4C83-BE53-AF5842EFA1AE}"/>
                  </a:ext>
                </a:extLst>
              </p:cNvPr>
              <p:cNvSpPr/>
              <p:nvPr/>
            </p:nvSpPr>
            <p:spPr>
              <a:xfrm>
                <a:off x="2376264" y="671411"/>
                <a:ext cx="1008112" cy="706364"/>
              </a:xfrm>
              <a:prstGeom prst="trapezoid">
                <a:avLst>
                  <a:gd name="adj" fmla="val 48043"/>
                </a:avLst>
              </a:prstGeom>
              <a:solidFill>
                <a:srgbClr val="BDE8F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60" name="等腰三角形 74">
                <a:extLst>
                  <a:ext uri="{FF2B5EF4-FFF2-40B4-BE49-F238E27FC236}">
                    <a16:creationId xmlns:a16="http://schemas.microsoft.com/office/drawing/2014/main" id="{78431B43-E8D8-4D90-91B4-18CBB8690A74}"/>
                  </a:ext>
                </a:extLst>
              </p:cNvPr>
              <p:cNvSpPr/>
              <p:nvPr/>
            </p:nvSpPr>
            <p:spPr>
              <a:xfrm>
                <a:off x="2636910" y="157967"/>
                <a:ext cx="474406" cy="528838"/>
              </a:xfrm>
              <a:prstGeom prst="triangle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61" name="矩形 75">
                <a:extLst>
                  <a:ext uri="{FF2B5EF4-FFF2-40B4-BE49-F238E27FC236}">
                    <a16:creationId xmlns:a16="http://schemas.microsoft.com/office/drawing/2014/main" id="{E956291B-3F04-483C-83B1-83CCC5039460}"/>
                  </a:ext>
                </a:extLst>
              </p:cNvPr>
              <p:cNvSpPr/>
              <p:nvPr/>
            </p:nvSpPr>
            <p:spPr>
              <a:xfrm>
                <a:off x="2376264" y="4690143"/>
                <a:ext cx="1008112" cy="216024"/>
              </a:xfrm>
              <a:prstGeom prst="rect">
                <a:avLst/>
              </a:prstGeom>
              <a:solidFill>
                <a:srgbClr val="BDE8F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  <p:sp>
            <p:nvSpPr>
              <p:cNvPr id="62" name="同侧圆角矩形 76">
                <a:extLst>
                  <a:ext uri="{FF2B5EF4-FFF2-40B4-BE49-F238E27FC236}">
                    <a16:creationId xmlns:a16="http://schemas.microsoft.com/office/drawing/2014/main" id="{45996826-568B-451D-B986-94D11C3BAC22}"/>
                  </a:ext>
                </a:extLst>
              </p:cNvPr>
              <p:cNvSpPr/>
              <p:nvPr/>
            </p:nvSpPr>
            <p:spPr>
              <a:xfrm flipV="1">
                <a:off x="2376264" y="4906167"/>
                <a:ext cx="1008112" cy="216024"/>
              </a:xfrm>
              <a:prstGeom prst="round2Same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zh-CN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pin heiti" panose="00000500000000000000" pitchFamily="2" charset="-122"/>
                  <a:ea typeface="inpin heiti" panose="00000500000000000000" pitchFamily="2" charset="-122"/>
                  <a:cs typeface="+mn-cs"/>
                  <a:sym typeface="inpin heiti" panose="00000500000000000000" pitchFamily="2" charset="-122"/>
                </a:endParaRPr>
              </a:p>
            </p:txBody>
          </p:sp>
        </p:grpSp>
      </p:grpSp>
      <p:grpSp>
        <p:nvGrpSpPr>
          <p:cNvPr id="77" name="组合 91">
            <a:extLst>
              <a:ext uri="{FF2B5EF4-FFF2-40B4-BE49-F238E27FC236}">
                <a16:creationId xmlns:a16="http://schemas.microsoft.com/office/drawing/2014/main" id="{EB20AB95-6805-4C35-A553-0F62B7934685}"/>
              </a:ext>
            </a:extLst>
          </p:cNvPr>
          <p:cNvGrpSpPr/>
          <p:nvPr/>
        </p:nvGrpSpPr>
        <p:grpSpPr>
          <a:xfrm flipH="1">
            <a:off x="89430" y="5193521"/>
            <a:ext cx="2230455" cy="1398935"/>
            <a:chOff x="594424" y="1153191"/>
            <a:chExt cx="2605976" cy="1634460"/>
          </a:xfrm>
        </p:grpSpPr>
        <p:sp>
          <p:nvSpPr>
            <p:cNvPr id="78" name="任意多边形 92">
              <a:extLst>
                <a:ext uri="{FF2B5EF4-FFF2-40B4-BE49-F238E27FC236}">
                  <a16:creationId xmlns:a16="http://schemas.microsoft.com/office/drawing/2014/main" id="{55EB8555-6E66-4A5F-B85D-C1B956961989}"/>
                </a:ext>
              </a:extLst>
            </p:cNvPr>
            <p:cNvSpPr/>
            <p:nvPr/>
          </p:nvSpPr>
          <p:spPr>
            <a:xfrm>
              <a:off x="616196" y="1175175"/>
              <a:ext cx="2584204" cy="1612476"/>
            </a:xfrm>
            <a:custGeom>
              <a:avLst/>
              <a:gdLst>
                <a:gd name="connsiteX0" fmla="*/ 1389184 w 3610707"/>
                <a:gd name="connsiteY0" fmla="*/ 0 h 2450125"/>
                <a:gd name="connsiteX1" fmla="*/ 2191163 w 3610707"/>
                <a:gd name="connsiteY1" fmla="*/ 426409 h 2450125"/>
                <a:gd name="connsiteX2" fmla="*/ 2262626 w 3610707"/>
                <a:gd name="connsiteY2" fmla="*/ 558069 h 2450125"/>
                <a:gd name="connsiteX3" fmla="*/ 2332890 w 3610707"/>
                <a:gd name="connsiteY3" fmla="*/ 550986 h 2450125"/>
                <a:gd name="connsiteX4" fmla="*/ 2894584 w 3610707"/>
                <a:gd name="connsiteY4" fmla="*/ 923302 h 2450125"/>
                <a:gd name="connsiteX5" fmla="*/ 2915413 w 3610707"/>
                <a:gd name="connsiteY5" fmla="*/ 990402 h 2450125"/>
                <a:gd name="connsiteX6" fmla="*/ 2934595 w 3610707"/>
                <a:gd name="connsiteY6" fmla="*/ 984447 h 2450125"/>
                <a:gd name="connsiteX7" fmla="*/ 3048000 w 3610707"/>
                <a:gd name="connsiteY7" fmla="*/ 973015 h 2450125"/>
                <a:gd name="connsiteX8" fmla="*/ 3610707 w 3610707"/>
                <a:gd name="connsiteY8" fmla="*/ 1535722 h 2450125"/>
                <a:gd name="connsiteX9" fmla="*/ 3048000 w 3610707"/>
                <a:gd name="connsiteY9" fmla="*/ 2098429 h 2450125"/>
                <a:gd name="connsiteX10" fmla="*/ 2934595 w 3610707"/>
                <a:gd name="connsiteY10" fmla="*/ 2086997 h 2450125"/>
                <a:gd name="connsiteX11" fmla="*/ 2841470 w 3610707"/>
                <a:gd name="connsiteY11" fmla="*/ 2058089 h 2450125"/>
                <a:gd name="connsiteX12" fmla="*/ 2778805 w 3610707"/>
                <a:gd name="connsiteY12" fmla="*/ 2134039 h 2450125"/>
                <a:gd name="connsiteX13" fmla="*/ 2327029 w 3610707"/>
                <a:gd name="connsiteY13" fmla="*/ 2321171 h 2450125"/>
                <a:gd name="connsiteX14" fmla="*/ 1897442 w 3610707"/>
                <a:gd name="connsiteY14" fmla="*/ 2155195 h 2450125"/>
                <a:gd name="connsiteX15" fmla="*/ 1878393 w 3610707"/>
                <a:gd name="connsiteY15" fmla="*/ 2135215 h 2450125"/>
                <a:gd name="connsiteX16" fmla="*/ 1860361 w 3610707"/>
                <a:gd name="connsiteY16" fmla="*/ 2168437 h 2450125"/>
                <a:gd name="connsiteX17" fmla="*/ 1330568 w 3610707"/>
                <a:gd name="connsiteY17" fmla="*/ 2450125 h 2450125"/>
                <a:gd name="connsiteX18" fmla="*/ 800775 w 3610707"/>
                <a:gd name="connsiteY18" fmla="*/ 2168437 h 2450125"/>
                <a:gd name="connsiteX19" fmla="*/ 771869 w 3610707"/>
                <a:gd name="connsiteY19" fmla="*/ 2115180 h 2450125"/>
                <a:gd name="connsiteX20" fmla="*/ 753583 w 3610707"/>
                <a:gd name="connsiteY20" fmla="*/ 2120856 h 2450125"/>
                <a:gd name="connsiteX21" fmla="*/ 627184 w 3610707"/>
                <a:gd name="connsiteY21" fmla="*/ 2133598 h 2450125"/>
                <a:gd name="connsiteX22" fmla="*/ 0 w 3610707"/>
                <a:gd name="connsiteY22" fmla="*/ 1506414 h 2450125"/>
                <a:gd name="connsiteX23" fmla="*/ 383056 w 3610707"/>
                <a:gd name="connsiteY23" fmla="*/ 928517 h 2450125"/>
                <a:gd name="connsiteX24" fmla="*/ 424632 w 3610707"/>
                <a:gd name="connsiteY24" fmla="*/ 915611 h 2450125"/>
                <a:gd name="connsiteX25" fmla="*/ 427023 w 3610707"/>
                <a:gd name="connsiteY25" fmla="*/ 868268 h 2450125"/>
                <a:gd name="connsiteX26" fmla="*/ 1389184 w 3610707"/>
                <a:gd name="connsiteY26" fmla="*/ 0 h 245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610707" h="2450125">
                  <a:moveTo>
                    <a:pt x="1389184" y="0"/>
                  </a:moveTo>
                  <a:cubicBezTo>
                    <a:pt x="1723024" y="0"/>
                    <a:pt x="2017359" y="169144"/>
                    <a:pt x="2191163" y="426409"/>
                  </a:cubicBezTo>
                  <a:lnTo>
                    <a:pt x="2262626" y="558069"/>
                  </a:lnTo>
                  <a:lnTo>
                    <a:pt x="2332890" y="550986"/>
                  </a:lnTo>
                  <a:cubicBezTo>
                    <a:pt x="2585394" y="550986"/>
                    <a:pt x="2802042" y="704507"/>
                    <a:pt x="2894584" y="923302"/>
                  </a:cubicBezTo>
                  <a:lnTo>
                    <a:pt x="2915413" y="990402"/>
                  </a:lnTo>
                  <a:lnTo>
                    <a:pt x="2934595" y="984447"/>
                  </a:lnTo>
                  <a:cubicBezTo>
                    <a:pt x="2971226" y="976951"/>
                    <a:pt x="3009154" y="973015"/>
                    <a:pt x="3048000" y="973015"/>
                  </a:cubicBezTo>
                  <a:cubicBezTo>
                    <a:pt x="3358774" y="973015"/>
                    <a:pt x="3610707" y="1224948"/>
                    <a:pt x="3610707" y="1535722"/>
                  </a:cubicBezTo>
                  <a:cubicBezTo>
                    <a:pt x="3610707" y="1846496"/>
                    <a:pt x="3358774" y="2098429"/>
                    <a:pt x="3048000" y="2098429"/>
                  </a:cubicBezTo>
                  <a:cubicBezTo>
                    <a:pt x="3009154" y="2098429"/>
                    <a:pt x="2971226" y="2094493"/>
                    <a:pt x="2934595" y="2086997"/>
                  </a:cubicBezTo>
                  <a:lnTo>
                    <a:pt x="2841470" y="2058089"/>
                  </a:lnTo>
                  <a:lnTo>
                    <a:pt x="2778805" y="2134039"/>
                  </a:lnTo>
                  <a:cubicBezTo>
                    <a:pt x="2663186" y="2249659"/>
                    <a:pt x="2503459" y="2321171"/>
                    <a:pt x="2327029" y="2321171"/>
                  </a:cubicBezTo>
                  <a:cubicBezTo>
                    <a:pt x="2161626" y="2321171"/>
                    <a:pt x="2010904" y="2258319"/>
                    <a:pt x="1897442" y="2155195"/>
                  </a:cubicBezTo>
                  <a:lnTo>
                    <a:pt x="1878393" y="2135215"/>
                  </a:lnTo>
                  <a:lnTo>
                    <a:pt x="1860361" y="2168437"/>
                  </a:lnTo>
                  <a:cubicBezTo>
                    <a:pt x="1745544" y="2338387"/>
                    <a:pt x="1551105" y="2450125"/>
                    <a:pt x="1330568" y="2450125"/>
                  </a:cubicBezTo>
                  <a:cubicBezTo>
                    <a:pt x="1110031" y="2450125"/>
                    <a:pt x="915592" y="2338387"/>
                    <a:pt x="800775" y="2168437"/>
                  </a:cubicBezTo>
                  <a:lnTo>
                    <a:pt x="771869" y="2115180"/>
                  </a:lnTo>
                  <a:lnTo>
                    <a:pt x="753583" y="2120856"/>
                  </a:lnTo>
                  <a:cubicBezTo>
                    <a:pt x="712755" y="2129211"/>
                    <a:pt x="670482" y="2133598"/>
                    <a:pt x="627184" y="2133598"/>
                  </a:cubicBezTo>
                  <a:cubicBezTo>
                    <a:pt x="280800" y="2133598"/>
                    <a:pt x="0" y="1852798"/>
                    <a:pt x="0" y="1506414"/>
                  </a:cubicBezTo>
                  <a:cubicBezTo>
                    <a:pt x="0" y="1246626"/>
                    <a:pt x="157950" y="1023729"/>
                    <a:pt x="383056" y="928517"/>
                  </a:cubicBezTo>
                  <a:lnTo>
                    <a:pt x="424632" y="915611"/>
                  </a:lnTo>
                  <a:lnTo>
                    <a:pt x="427023" y="868268"/>
                  </a:lnTo>
                  <a:cubicBezTo>
                    <a:pt x="476551" y="380575"/>
                    <a:pt x="888424" y="0"/>
                    <a:pt x="1389184" y="0"/>
                  </a:cubicBezTo>
                  <a:close/>
                </a:path>
              </a:pathLst>
            </a:custGeom>
            <a:solidFill>
              <a:schemeClr val="bg1"/>
            </a:solidFill>
            <a:ln w="19050">
              <a:noFill/>
            </a:ln>
            <a:effectLst>
              <a:outerShdw blurRad="152400" dist="88900" dir="5400000" algn="t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pin heiti" panose="00000500000000000000" pitchFamily="2" charset="-122"/>
                <a:ea typeface="inpin heiti" panose="00000500000000000000" pitchFamily="2" charset="-122"/>
                <a:cs typeface="+mn-cs"/>
                <a:sym typeface="inpin heiti" panose="00000500000000000000" pitchFamily="2" charset="-122"/>
              </a:endParaRPr>
            </a:p>
          </p:txBody>
        </p:sp>
        <p:sp>
          <p:nvSpPr>
            <p:cNvPr id="79" name="任意多边形 93">
              <a:extLst>
                <a:ext uri="{FF2B5EF4-FFF2-40B4-BE49-F238E27FC236}">
                  <a16:creationId xmlns:a16="http://schemas.microsoft.com/office/drawing/2014/main" id="{3125264B-DDFA-4397-A28D-E360976F9F96}"/>
                </a:ext>
              </a:extLst>
            </p:cNvPr>
            <p:cNvSpPr/>
            <p:nvPr/>
          </p:nvSpPr>
          <p:spPr>
            <a:xfrm>
              <a:off x="594424" y="1153191"/>
              <a:ext cx="2584204" cy="1612476"/>
            </a:xfrm>
            <a:custGeom>
              <a:avLst/>
              <a:gdLst>
                <a:gd name="connsiteX0" fmla="*/ 1389184 w 3610707"/>
                <a:gd name="connsiteY0" fmla="*/ 0 h 2450125"/>
                <a:gd name="connsiteX1" fmla="*/ 2191163 w 3610707"/>
                <a:gd name="connsiteY1" fmla="*/ 426409 h 2450125"/>
                <a:gd name="connsiteX2" fmla="*/ 2262626 w 3610707"/>
                <a:gd name="connsiteY2" fmla="*/ 558069 h 2450125"/>
                <a:gd name="connsiteX3" fmla="*/ 2332890 w 3610707"/>
                <a:gd name="connsiteY3" fmla="*/ 550986 h 2450125"/>
                <a:gd name="connsiteX4" fmla="*/ 2894584 w 3610707"/>
                <a:gd name="connsiteY4" fmla="*/ 923302 h 2450125"/>
                <a:gd name="connsiteX5" fmla="*/ 2915413 w 3610707"/>
                <a:gd name="connsiteY5" fmla="*/ 990402 h 2450125"/>
                <a:gd name="connsiteX6" fmla="*/ 2934595 w 3610707"/>
                <a:gd name="connsiteY6" fmla="*/ 984447 h 2450125"/>
                <a:gd name="connsiteX7" fmla="*/ 3048000 w 3610707"/>
                <a:gd name="connsiteY7" fmla="*/ 973015 h 2450125"/>
                <a:gd name="connsiteX8" fmla="*/ 3610707 w 3610707"/>
                <a:gd name="connsiteY8" fmla="*/ 1535722 h 2450125"/>
                <a:gd name="connsiteX9" fmla="*/ 3048000 w 3610707"/>
                <a:gd name="connsiteY9" fmla="*/ 2098429 h 2450125"/>
                <a:gd name="connsiteX10" fmla="*/ 2934595 w 3610707"/>
                <a:gd name="connsiteY10" fmla="*/ 2086997 h 2450125"/>
                <a:gd name="connsiteX11" fmla="*/ 2841470 w 3610707"/>
                <a:gd name="connsiteY11" fmla="*/ 2058089 h 2450125"/>
                <a:gd name="connsiteX12" fmla="*/ 2778805 w 3610707"/>
                <a:gd name="connsiteY12" fmla="*/ 2134039 h 2450125"/>
                <a:gd name="connsiteX13" fmla="*/ 2327029 w 3610707"/>
                <a:gd name="connsiteY13" fmla="*/ 2321171 h 2450125"/>
                <a:gd name="connsiteX14" fmla="*/ 1897442 w 3610707"/>
                <a:gd name="connsiteY14" fmla="*/ 2155195 h 2450125"/>
                <a:gd name="connsiteX15" fmla="*/ 1878393 w 3610707"/>
                <a:gd name="connsiteY15" fmla="*/ 2135215 h 2450125"/>
                <a:gd name="connsiteX16" fmla="*/ 1860361 w 3610707"/>
                <a:gd name="connsiteY16" fmla="*/ 2168437 h 2450125"/>
                <a:gd name="connsiteX17" fmla="*/ 1330568 w 3610707"/>
                <a:gd name="connsiteY17" fmla="*/ 2450125 h 2450125"/>
                <a:gd name="connsiteX18" fmla="*/ 800775 w 3610707"/>
                <a:gd name="connsiteY18" fmla="*/ 2168437 h 2450125"/>
                <a:gd name="connsiteX19" fmla="*/ 771869 w 3610707"/>
                <a:gd name="connsiteY19" fmla="*/ 2115180 h 2450125"/>
                <a:gd name="connsiteX20" fmla="*/ 753583 w 3610707"/>
                <a:gd name="connsiteY20" fmla="*/ 2120856 h 2450125"/>
                <a:gd name="connsiteX21" fmla="*/ 627184 w 3610707"/>
                <a:gd name="connsiteY21" fmla="*/ 2133598 h 2450125"/>
                <a:gd name="connsiteX22" fmla="*/ 0 w 3610707"/>
                <a:gd name="connsiteY22" fmla="*/ 1506414 h 2450125"/>
                <a:gd name="connsiteX23" fmla="*/ 383056 w 3610707"/>
                <a:gd name="connsiteY23" fmla="*/ 928517 h 2450125"/>
                <a:gd name="connsiteX24" fmla="*/ 424632 w 3610707"/>
                <a:gd name="connsiteY24" fmla="*/ 915611 h 2450125"/>
                <a:gd name="connsiteX25" fmla="*/ 427023 w 3610707"/>
                <a:gd name="connsiteY25" fmla="*/ 868268 h 2450125"/>
                <a:gd name="connsiteX26" fmla="*/ 1389184 w 3610707"/>
                <a:gd name="connsiteY26" fmla="*/ 0 h 2450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610707" h="2450125">
                  <a:moveTo>
                    <a:pt x="1389184" y="0"/>
                  </a:moveTo>
                  <a:cubicBezTo>
                    <a:pt x="1723024" y="0"/>
                    <a:pt x="2017359" y="169144"/>
                    <a:pt x="2191163" y="426409"/>
                  </a:cubicBezTo>
                  <a:lnTo>
                    <a:pt x="2262626" y="558069"/>
                  </a:lnTo>
                  <a:lnTo>
                    <a:pt x="2332890" y="550986"/>
                  </a:lnTo>
                  <a:cubicBezTo>
                    <a:pt x="2585394" y="550986"/>
                    <a:pt x="2802042" y="704507"/>
                    <a:pt x="2894584" y="923302"/>
                  </a:cubicBezTo>
                  <a:lnTo>
                    <a:pt x="2915413" y="990402"/>
                  </a:lnTo>
                  <a:lnTo>
                    <a:pt x="2934595" y="984447"/>
                  </a:lnTo>
                  <a:cubicBezTo>
                    <a:pt x="2971226" y="976951"/>
                    <a:pt x="3009154" y="973015"/>
                    <a:pt x="3048000" y="973015"/>
                  </a:cubicBezTo>
                  <a:cubicBezTo>
                    <a:pt x="3358774" y="973015"/>
                    <a:pt x="3610707" y="1224948"/>
                    <a:pt x="3610707" y="1535722"/>
                  </a:cubicBezTo>
                  <a:cubicBezTo>
                    <a:pt x="3610707" y="1846496"/>
                    <a:pt x="3358774" y="2098429"/>
                    <a:pt x="3048000" y="2098429"/>
                  </a:cubicBezTo>
                  <a:cubicBezTo>
                    <a:pt x="3009154" y="2098429"/>
                    <a:pt x="2971226" y="2094493"/>
                    <a:pt x="2934595" y="2086997"/>
                  </a:cubicBezTo>
                  <a:lnTo>
                    <a:pt x="2841470" y="2058089"/>
                  </a:lnTo>
                  <a:lnTo>
                    <a:pt x="2778805" y="2134039"/>
                  </a:lnTo>
                  <a:cubicBezTo>
                    <a:pt x="2663186" y="2249659"/>
                    <a:pt x="2503459" y="2321171"/>
                    <a:pt x="2327029" y="2321171"/>
                  </a:cubicBezTo>
                  <a:cubicBezTo>
                    <a:pt x="2161626" y="2321171"/>
                    <a:pt x="2010904" y="2258319"/>
                    <a:pt x="1897442" y="2155195"/>
                  </a:cubicBezTo>
                  <a:lnTo>
                    <a:pt x="1878393" y="2135215"/>
                  </a:lnTo>
                  <a:lnTo>
                    <a:pt x="1860361" y="2168437"/>
                  </a:lnTo>
                  <a:cubicBezTo>
                    <a:pt x="1745544" y="2338387"/>
                    <a:pt x="1551105" y="2450125"/>
                    <a:pt x="1330568" y="2450125"/>
                  </a:cubicBezTo>
                  <a:cubicBezTo>
                    <a:pt x="1110031" y="2450125"/>
                    <a:pt x="915592" y="2338387"/>
                    <a:pt x="800775" y="2168437"/>
                  </a:cubicBezTo>
                  <a:lnTo>
                    <a:pt x="771869" y="2115180"/>
                  </a:lnTo>
                  <a:lnTo>
                    <a:pt x="753583" y="2120856"/>
                  </a:lnTo>
                  <a:cubicBezTo>
                    <a:pt x="712755" y="2129211"/>
                    <a:pt x="670482" y="2133598"/>
                    <a:pt x="627184" y="2133598"/>
                  </a:cubicBezTo>
                  <a:cubicBezTo>
                    <a:pt x="280800" y="2133598"/>
                    <a:pt x="0" y="1852798"/>
                    <a:pt x="0" y="1506414"/>
                  </a:cubicBezTo>
                  <a:cubicBezTo>
                    <a:pt x="0" y="1246626"/>
                    <a:pt x="157950" y="1023729"/>
                    <a:pt x="383056" y="928517"/>
                  </a:cubicBezTo>
                  <a:lnTo>
                    <a:pt x="424632" y="915611"/>
                  </a:lnTo>
                  <a:lnTo>
                    <a:pt x="427023" y="868268"/>
                  </a:lnTo>
                  <a:cubicBezTo>
                    <a:pt x="476551" y="380575"/>
                    <a:pt x="888424" y="0"/>
                    <a:pt x="1389184" y="0"/>
                  </a:cubicBez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rgbClr val="91F0FD"/>
              </a:solidFill>
            </a:ln>
            <a:effectLst>
              <a:innerShdw blurRad="355600" dist="114300" dir="3600000">
                <a:srgbClr val="19B4C9">
                  <a:alpha val="71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pin heiti" panose="00000500000000000000" pitchFamily="2" charset="-122"/>
                <a:ea typeface="inpin heiti" panose="00000500000000000000" pitchFamily="2" charset="-122"/>
                <a:cs typeface="+mn-cs"/>
                <a:sym typeface="inpin heiti" panose="00000500000000000000" pitchFamily="2" charset="-122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8DEB29F8-95FF-FE31-E909-2C21188730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48" y="1877302"/>
            <a:ext cx="11154609" cy="2655179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F59DAC80-57A2-4329-AAEE-36259BDD39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3558" y="1057126"/>
            <a:ext cx="5468586" cy="11217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9BC1C30-EF47-9D00-0EBC-14FD9259C8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55008" y="2361367"/>
            <a:ext cx="9510584" cy="16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768175"/>
      </p:ext>
    </p:extLst>
  </p:cSld>
  <p:clrMapOvr>
    <a:masterClrMapping/>
  </p:clrMapOvr>
</p:sld>
</file>

<file path=ppt/theme/theme1.xml><?xml version="1.0" encoding="utf-8"?>
<a:theme xmlns:a="http://schemas.openxmlformats.org/drawingml/2006/main" name="Learning the Days of the Week by Slidesgo ">
  <a:themeElements>
    <a:clrScheme name="Simple Light">
      <a:dk1>
        <a:srgbClr val="000000"/>
      </a:dk1>
      <a:lt1>
        <a:srgbClr val="FFFFFF"/>
      </a:lt1>
      <a:dk2>
        <a:srgbClr val="BCDBF1"/>
      </a:dk2>
      <a:lt2>
        <a:srgbClr val="B4D5C9"/>
      </a:lt2>
      <a:accent1>
        <a:srgbClr val="86B98A"/>
      </a:accent1>
      <a:accent2>
        <a:srgbClr val="F6DC64"/>
      </a:accent2>
      <a:accent3>
        <a:srgbClr val="EEA74E"/>
      </a:accent3>
      <a:accent4>
        <a:srgbClr val="D9919A"/>
      </a:accent4>
      <a:accent5>
        <a:srgbClr val="D17D92"/>
      </a:accent5>
      <a:accent6>
        <a:srgbClr val="CDBBFC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inpin heiti</vt:lpstr>
      <vt:lpstr>Learning the Days of the Week by Slidesgo 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15</cp:revision>
  <dcterms:created xsi:type="dcterms:W3CDTF">2023-03-17T23:57:03Z</dcterms:created>
  <dcterms:modified xsi:type="dcterms:W3CDTF">2026-04-06T08:06:13Z</dcterms:modified>
</cp:coreProperties>
</file>