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75" r:id="rId2"/>
    <p:sldId id="466" r:id="rId3"/>
  </p:sldIdLst>
  <p:sldSz cx="16276638" cy="9144000"/>
  <p:notesSz cx="6858000" cy="9144000"/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A3A"/>
    <a:srgbClr val="0000CC"/>
    <a:srgbClr val="1CB2BE"/>
    <a:srgbClr val="FEDEEC"/>
    <a:srgbClr val="FDCFE3"/>
    <a:srgbClr val="FF7C80"/>
    <a:srgbClr val="FF0066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610" autoAdjust="0"/>
  </p:normalViewPr>
  <p:slideViewPr>
    <p:cSldViewPr>
      <p:cViewPr varScale="1">
        <p:scale>
          <a:sx n="41" d="100"/>
          <a:sy n="41" d="100"/>
        </p:scale>
        <p:origin x="1032" y="5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708FC56-9584-17F6-3E3C-058C5B3D0B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90714" y="1134779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218CA476-3BBC-7695-3CC4-8B7736FFCC5C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42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04" y="7315200"/>
            <a:ext cx="12435839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Times New Roman" panose="02020603050405020304" pitchFamily="18" charset="0"/>
                <a:cs typeface="+mn-cs"/>
              </a:rPr>
              <a:t>Vòng tay bạn bè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Anastasia" panose="020B0606040200020203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D62D1B0-AE47-7ED4-7A46-34C92CE7A005}"/>
              </a:ext>
            </a:extLst>
          </p:cNvPr>
          <p:cNvSpPr txBox="1"/>
          <p:nvPr/>
        </p:nvSpPr>
        <p:spPr>
          <a:xfrm>
            <a:off x="4252119" y="4724400"/>
            <a:ext cx="190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itchFamily="18" charset="0"/>
              </a:rPr>
              <a:t>29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11015</TotalTime>
  <Words>28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HP-087</vt:lpstr>
      <vt:lpstr>SVN-Anastasia</vt:lpstr>
      <vt:lpstr>Times New Roman</vt:lpstr>
      <vt:lpstr>1_Default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1203</cp:revision>
  <dcterms:created xsi:type="dcterms:W3CDTF">2008-09-09T22:52:10Z</dcterms:created>
  <dcterms:modified xsi:type="dcterms:W3CDTF">2026-04-03T05:05:36Z</dcterms:modified>
  <cp:category>9Slide.vn</cp:category>
</cp:coreProperties>
</file>