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75" r:id="rId2"/>
    <p:sldId id="453" r:id="rId3"/>
  </p:sldIdLst>
  <p:sldSz cx="16276638" cy="9144000"/>
  <p:notesSz cx="6858000" cy="9144000"/>
  <p:custDataLst>
    <p:tags r:id="rId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CB2BE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610" autoAdjust="0"/>
  </p:normalViewPr>
  <p:slideViewPr>
    <p:cSldViewPr>
      <p:cViewPr varScale="1">
        <p:scale>
          <a:sx n="41" d="100"/>
          <a:sy n="41" d="100"/>
        </p:scale>
        <p:origin x="1032" y="5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B99F87-ABE2-FE25-419A-9091EE57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2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753DAA-CAF5-1FDD-28B6-3AC799673A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124" y="1068806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CEEA49-E470-6D7C-4FDB-2A52BE215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2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B7AC9B8-59D5-7740-0AAC-2B0C8FB51240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382335F-7E46-6F42-09FA-A637CF25ABD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216" y="25400"/>
            <a:ext cx="1030422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1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" y="35805"/>
            <a:ext cx="16128708" cy="90723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6" y="1721427"/>
            <a:ext cx="10854501" cy="6040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75396" y="5244059"/>
            <a:ext cx="11325856" cy="37391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49" y="1116147"/>
            <a:ext cx="1731141" cy="17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971332" y="6520963"/>
            <a:ext cx="6107777" cy="1351441"/>
          </a:xfrm>
          <a:prstGeom prst="rect">
            <a:avLst/>
          </a:prstGeom>
          <a:noFill/>
        </p:spPr>
        <p:txBody>
          <a:bodyPr wrap="none" lIns="120816" tIns="60411" rIns="120816" bIns="60411">
            <a:spAutoFit/>
          </a:bodyPr>
          <a:lstStyle/>
          <a:p>
            <a:pPr algn="ctr">
              <a:defRPr/>
            </a:pPr>
            <a:r>
              <a:rPr lang="en-US" sz="79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HĐTN</a:t>
            </a:r>
            <a:endParaRPr lang="vi-VN" sz="79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13519" y="6967583"/>
            <a:ext cx="13264216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Times New Roman" pitchFamily="18" charset="0"/>
              </a:rPr>
              <a:t>Trò chơi truyền tin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Anastasia" panose="020B0606040200020203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706CFC3-E152-803E-5A0A-86F8ABD9D26C}"/>
              </a:ext>
            </a:extLst>
          </p:cNvPr>
          <p:cNvSpPr txBox="1"/>
          <p:nvPr/>
        </p:nvSpPr>
        <p:spPr>
          <a:xfrm>
            <a:off x="4252119" y="47244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29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366625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10811</TotalTime>
  <Words>28</Words>
  <Application>Microsoft Office PowerPoint</Application>
  <PresentationFormat>Custom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HP-087</vt:lpstr>
      <vt:lpstr>SVN-Anastasia</vt:lpstr>
      <vt:lpstr>Times New Roman</vt:lpstr>
      <vt:lpstr>1_Default Design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Administrator</cp:lastModifiedBy>
  <cp:revision>1218</cp:revision>
  <dcterms:created xsi:type="dcterms:W3CDTF">2008-09-09T22:52:10Z</dcterms:created>
  <dcterms:modified xsi:type="dcterms:W3CDTF">2026-04-03T05:05:18Z</dcterms:modified>
  <cp:category>9Slide.vn</cp:category>
</cp:coreProperties>
</file>