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4" r:id="rId2"/>
    <p:sldId id="258" r:id="rId3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792" y="6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40E3A9F1-4B85-1518-8581-A479D2F01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" y="5966"/>
            <a:ext cx="16255403" cy="91320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87CAA1-2A30-15DE-46EF-BC77529C4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439" y="1702677"/>
            <a:ext cx="10939766" cy="608055"/>
          </a:xfrm>
          <a:prstGeom prst="rect">
            <a:avLst/>
          </a:prstGeom>
          <a:noFill/>
          <a:ln>
            <a:noFill/>
          </a:ln>
          <a:effectLst/>
        </p:spPr>
        <p:txBody>
          <a:bodyPr lIns="122018" tIns="61009" rIns="122018" bIns="61009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042B2C-75C6-02A5-EC11-D148A90624DC}"/>
              </a:ext>
            </a:extLst>
          </p:cNvPr>
          <p:cNvSpPr/>
          <p:nvPr/>
        </p:nvSpPr>
        <p:spPr>
          <a:xfrm>
            <a:off x="2430913" y="5248478"/>
            <a:ext cx="11414823" cy="3763695"/>
          </a:xfrm>
          <a:prstGeom prst="rect">
            <a:avLst/>
          </a:prstGeom>
          <a:noFill/>
        </p:spPr>
        <p:txBody>
          <a:bodyPr spcFirstLastPara="1" wrap="none" lIns="122018" tIns="61009" rIns="122018" bIns="61009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7200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7200" b="1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</a:t>
            </a:r>
            <a:r>
              <a:rPr lang="en-US" sz="7200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pic>
        <p:nvPicPr>
          <p:cNvPr id="6" name="Hình ảnh 3">
            <a:extLst>
              <a:ext uri="{FF2B5EF4-FFF2-40B4-BE49-F238E27FC236}">
                <a16:creationId xmlns:a16="http://schemas.microsoft.com/office/drawing/2014/main" id="{1D06DA11-F90D-FF11-5748-7BDE94480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790" y="1093415"/>
            <a:ext cx="1744742" cy="178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Hình chữ nhật 1">
            <a:extLst>
              <a:ext uri="{FF2B5EF4-FFF2-40B4-BE49-F238E27FC236}">
                <a16:creationId xmlns:a16="http://schemas.microsoft.com/office/drawing/2014/main" id="{2ED74E39-3004-EA47-095A-D77D1F42A02C}"/>
              </a:ext>
            </a:extLst>
          </p:cNvPr>
          <p:cNvSpPr/>
          <p:nvPr/>
        </p:nvSpPr>
        <p:spPr>
          <a:xfrm>
            <a:off x="3547673" y="6533782"/>
            <a:ext cx="8953306" cy="1477119"/>
          </a:xfrm>
          <a:prstGeom prst="rect">
            <a:avLst/>
          </a:prstGeom>
          <a:noFill/>
        </p:spPr>
        <p:txBody>
          <a:bodyPr wrap="none" lIns="121708" tIns="60857" rIns="121708" bIns="60857">
            <a:spAutoFit/>
          </a:bodyPr>
          <a:lstStyle/>
          <a:p>
            <a:pPr algn="ctr">
              <a:defRPr/>
            </a:pPr>
            <a:r>
              <a:rPr lang="en-US" sz="8800" b="1" dirty="0" err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8800" b="1" dirty="0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800" b="1" dirty="0" err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ĐẠO</a:t>
            </a:r>
            <a:r>
              <a:rPr lang="en-US" sz="8800" b="1" dirty="0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800" b="1" dirty="0" err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endParaRPr lang="vi-VN" sz="8800" b="1" dirty="0">
              <a:ln w="1016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98678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44161" y="1441324"/>
            <a:ext cx="32004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Kể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chuyện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51533" t="37724" r="30829" b="39929"/>
          <a:stretch/>
        </p:blipFill>
        <p:spPr>
          <a:xfrm>
            <a:off x="12513280" y="2374369"/>
            <a:ext cx="3011974" cy="31472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11033919" y="2133600"/>
            <a:ext cx="251460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252554" y="1443179"/>
            <a:ext cx="626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BẠN XỬ LÍ BẤT HÒA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34926" y="2243815"/>
            <a:ext cx="7646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Minh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/>
          <a:srcRect l="32431" t="37724" r="47726" b="39370"/>
          <a:stretch/>
        </p:blipFill>
        <p:spPr>
          <a:xfrm>
            <a:off x="8900319" y="2473569"/>
            <a:ext cx="3429000" cy="31242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32631" t="60596" r="47967" b="18174"/>
          <a:stretch/>
        </p:blipFill>
        <p:spPr>
          <a:xfrm>
            <a:off x="9088071" y="5701479"/>
            <a:ext cx="3352800" cy="28956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51881" t="60596" r="30922" b="18174"/>
          <a:stretch/>
        </p:blipFill>
        <p:spPr>
          <a:xfrm>
            <a:off x="12632401" y="5701479"/>
            <a:ext cx="2971799" cy="28956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0" name="TextBox 19"/>
          <p:cNvSpPr txBox="1"/>
          <p:nvPr/>
        </p:nvSpPr>
        <p:spPr>
          <a:xfrm>
            <a:off x="10819553" y="2336727"/>
            <a:ext cx="167743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2440871" y="2164030"/>
            <a:ext cx="167743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874713" y="3444144"/>
            <a:ext cx="7951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Minh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0195" y="5101314"/>
            <a:ext cx="7380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Theo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5612" y="6288755"/>
            <a:ext cx="82424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Theo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Lam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Lam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8" grpId="0"/>
      <p:bldP spid="19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138</Words>
  <Application>Microsoft Office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243</cp:revision>
  <dcterms:created xsi:type="dcterms:W3CDTF">2022-07-10T01:37:20Z</dcterms:created>
  <dcterms:modified xsi:type="dcterms:W3CDTF">2026-04-03T05:06:16Z</dcterms:modified>
</cp:coreProperties>
</file>