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56" r:id="rId2"/>
    <p:sldId id="432" r:id="rId3"/>
  </p:sldIdLst>
  <p:sldSz cx="16276638" cy="9144000"/>
  <p:notesSz cx="6858000" cy="9144000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E1F9"/>
    <a:srgbClr val="FEACEE"/>
    <a:srgbClr val="3333FF"/>
    <a:srgbClr val="FF7C80"/>
    <a:srgbClr val="FF0066"/>
    <a:srgbClr val="FF6600"/>
    <a:srgbClr val="6600CC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47" d="100"/>
          <a:sy n="47" d="100"/>
        </p:scale>
        <p:origin x="744" y="6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40E3A9F1-4B85-1518-8581-A479D2F012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" y="5966"/>
            <a:ext cx="16255403" cy="913207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87CAA1-2A30-15DE-46EF-BC77529C4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8439" y="1702677"/>
            <a:ext cx="10939766" cy="608055"/>
          </a:xfrm>
          <a:prstGeom prst="rect">
            <a:avLst/>
          </a:prstGeom>
          <a:noFill/>
          <a:ln>
            <a:noFill/>
          </a:ln>
          <a:effectLst/>
        </p:spPr>
        <p:txBody>
          <a:bodyPr lIns="122018" tIns="61009" rIns="122018" bIns="61009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ĐÔ THỊ VIỆT HƯNG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042B2C-75C6-02A5-EC11-D148A90624DC}"/>
              </a:ext>
            </a:extLst>
          </p:cNvPr>
          <p:cNvSpPr/>
          <p:nvPr/>
        </p:nvSpPr>
        <p:spPr>
          <a:xfrm>
            <a:off x="2430913" y="5248478"/>
            <a:ext cx="11414823" cy="3763695"/>
          </a:xfrm>
          <a:prstGeom prst="rect">
            <a:avLst/>
          </a:prstGeom>
          <a:noFill/>
        </p:spPr>
        <p:txBody>
          <a:bodyPr spcFirstLastPara="1" wrap="none" lIns="122018" tIns="61009" rIns="122018" bIns="61009">
            <a:prstTxWarp prst="textArchUp">
              <a:avLst>
                <a:gd name="adj" fmla="val 10750156"/>
              </a:avLst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7200" b="1" dirty="0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GIẢNG ĐIỆN TỬ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7200" b="1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KHỐI </a:t>
            </a:r>
            <a:r>
              <a:rPr lang="en-US" sz="7200" b="1" dirty="0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pic>
        <p:nvPicPr>
          <p:cNvPr id="6" name="Hình ảnh 3">
            <a:extLst>
              <a:ext uri="{FF2B5EF4-FFF2-40B4-BE49-F238E27FC236}">
                <a16:creationId xmlns:a16="http://schemas.microsoft.com/office/drawing/2014/main" id="{1D06DA11-F90D-FF11-5748-7BDE94480B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790" y="1093415"/>
            <a:ext cx="1744742" cy="1787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Hình chữ nhật 1">
            <a:extLst>
              <a:ext uri="{FF2B5EF4-FFF2-40B4-BE49-F238E27FC236}">
                <a16:creationId xmlns:a16="http://schemas.microsoft.com/office/drawing/2014/main" id="{2ED74E39-3004-EA47-095A-D77D1F42A02C}"/>
              </a:ext>
            </a:extLst>
          </p:cNvPr>
          <p:cNvSpPr/>
          <p:nvPr/>
        </p:nvSpPr>
        <p:spPr>
          <a:xfrm>
            <a:off x="3695151" y="6533782"/>
            <a:ext cx="8658352" cy="1230898"/>
          </a:xfrm>
          <a:prstGeom prst="rect">
            <a:avLst/>
          </a:prstGeom>
          <a:noFill/>
        </p:spPr>
        <p:txBody>
          <a:bodyPr wrap="none" lIns="121708" tIns="60857" rIns="121708" bIns="60857">
            <a:spAutoFit/>
          </a:bodyPr>
          <a:lstStyle/>
          <a:p>
            <a:pPr algn="ctr">
              <a:defRPr/>
            </a:pPr>
            <a:r>
              <a:rPr lang="en-US" sz="7200" b="1" dirty="0" err="1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7200" b="1" dirty="0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7200" b="1" dirty="0" err="1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7200" b="1" dirty="0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NGHỆ</a:t>
            </a:r>
            <a:endParaRPr lang="vi-VN" sz="7200" b="1" dirty="0">
              <a:ln w="10160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986783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601914" y="1782783"/>
            <a:ext cx="7908005" cy="677108"/>
            <a:chOff x="1508918" y="1888664"/>
            <a:chExt cx="9353481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9353481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Kể tên một số đồ chơi mà em biết?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878184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C8F86175-BC4B-4472-A067-BC547D2A4264}"/>
              </a:ext>
            </a:extLst>
          </p:cNvPr>
          <p:cNvGrpSpPr/>
          <p:nvPr/>
        </p:nvGrpSpPr>
        <p:grpSpPr>
          <a:xfrm>
            <a:off x="1051719" y="3283786"/>
            <a:ext cx="4267200" cy="4412414"/>
            <a:chOff x="1051719" y="2605105"/>
            <a:chExt cx="4267200" cy="4412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7A5DD56-8CBD-4678-9D2E-D1F54E52286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719" y="2605105"/>
              <a:ext cx="4267200" cy="426720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166B6D9-C000-4CA0-AC0B-E63EE6068EAB}"/>
                </a:ext>
              </a:extLst>
            </p:cNvPr>
            <p:cNvSpPr/>
            <p:nvPr/>
          </p:nvSpPr>
          <p:spPr>
            <a:xfrm>
              <a:off x="1051719" y="6371188"/>
              <a:ext cx="42672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r>
                <a:rPr lang="vi-VN" sz="3600" b="1">
                  <a:solidFill>
                    <a:srgbClr val="3333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 chơi xếp hình</a:t>
              </a:r>
              <a:endParaRPr lang="vi-VN" sz="1600">
                <a:solidFill>
                  <a:srgbClr val="3333FF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44D4D08-0C79-48C3-949E-52E18302163E}"/>
              </a:ext>
            </a:extLst>
          </p:cNvPr>
          <p:cNvGrpSpPr/>
          <p:nvPr/>
        </p:nvGrpSpPr>
        <p:grpSpPr>
          <a:xfrm>
            <a:off x="6182935" y="3212826"/>
            <a:ext cx="3975836" cy="4392625"/>
            <a:chOff x="5534083" y="2626324"/>
            <a:chExt cx="3975836" cy="4392625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DFD776B-6D25-4370-A1B8-933262C9B42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36011" y="2626324"/>
              <a:ext cx="3926875" cy="3926875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ED67EF6-026C-469F-A432-0E3A0E45CAB7}"/>
                </a:ext>
              </a:extLst>
            </p:cNvPr>
            <p:cNvSpPr/>
            <p:nvPr/>
          </p:nvSpPr>
          <p:spPr>
            <a:xfrm>
              <a:off x="5534083" y="6372618"/>
              <a:ext cx="3975836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r>
                <a:rPr lang="vi-VN" sz="3600" b="1">
                  <a:solidFill>
                    <a:srgbClr val="3333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Bộ đồ chơi câu cá...</a:t>
              </a:r>
              <a:endParaRPr lang="vi-VN" sz="3600">
                <a:solidFill>
                  <a:srgbClr val="3333FF"/>
                </a:solidFill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1B25732-9BA7-4D7E-AE57-87142775E486}"/>
              </a:ext>
            </a:extLst>
          </p:cNvPr>
          <p:cNvGrpSpPr/>
          <p:nvPr/>
        </p:nvGrpSpPr>
        <p:grpSpPr>
          <a:xfrm>
            <a:off x="10907015" y="3212827"/>
            <a:ext cx="4317904" cy="4338160"/>
            <a:chOff x="10907015" y="2534145"/>
            <a:chExt cx="4317904" cy="4661325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BBD2791A-9418-425C-9A03-8B2DE2EE8D9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07015" y="2534145"/>
              <a:ext cx="4317904" cy="4317904"/>
            </a:xfrm>
            <a:prstGeom prst="rect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8B3DF40-942F-4D75-814E-4F7D9148E3B4}"/>
                </a:ext>
              </a:extLst>
            </p:cNvPr>
            <p:cNvSpPr/>
            <p:nvPr/>
          </p:nvSpPr>
          <p:spPr>
            <a:xfrm>
              <a:off x="11006741" y="6549139"/>
              <a:ext cx="397897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sz="3600" b="1">
                  <a:solidFill>
                    <a:srgbClr val="3333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Bộ đồ chơi nấu ăn </a:t>
              </a:r>
              <a:endParaRPr lang="vi-VN" sz="1600">
                <a:solidFill>
                  <a:srgbClr val="3333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9988</TotalTime>
  <Words>49</Words>
  <Application>Microsoft Office PowerPoint</Application>
  <PresentationFormat>Custom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Tuyết Trương</dc:creator>
  <cp:lastModifiedBy>Administrator</cp:lastModifiedBy>
  <cp:revision>1260</cp:revision>
  <dcterms:created xsi:type="dcterms:W3CDTF">2008-09-09T22:52:10Z</dcterms:created>
  <dcterms:modified xsi:type="dcterms:W3CDTF">2026-04-03T05:06:01Z</dcterms:modified>
</cp:coreProperties>
</file>