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</p:sldMasterIdLst>
  <p:notesMasterIdLst>
    <p:notesMasterId r:id="rId5"/>
  </p:notesMasterIdLst>
  <p:sldIdLst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B3E9C-04F2-4155-BACD-9BCB2820E48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ACBFC-0CDE-4F94-A044-00D970FC1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openxmlformats.org/officeDocument/2006/relationships/image" Target="../media/image54.png"/><Relationship Id="rId12" Type="http://schemas.openxmlformats.org/officeDocument/2006/relationships/image" Target="../media/image5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png"/><Relationship Id="rId11" Type="http://schemas.openxmlformats.org/officeDocument/2006/relationships/image" Target="../media/image9.png"/><Relationship Id="rId5" Type="http://schemas.openxmlformats.org/officeDocument/2006/relationships/image" Target="../media/image43.png"/><Relationship Id="rId10" Type="http://schemas.openxmlformats.org/officeDocument/2006/relationships/image" Target="../media/image7.png"/><Relationship Id="rId4" Type="http://schemas.openxmlformats.org/officeDocument/2006/relationships/image" Target="../media/image42.png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C3054B5-9C4F-486C-B3F0-24587A0A9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66" y="0"/>
            <a:ext cx="3160734" cy="14866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CFB3D01-21AC-4910-A70B-51CF7434F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08" y="1"/>
            <a:ext cx="2521591" cy="9895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50C497-F826-4673-88A7-F75632AFC5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08537"/>
            <a:ext cx="12192000" cy="27494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4E870DC-0CA0-416B-96C3-4EF19A55EE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26477C-4448-488E-8E32-C2C36498B2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58" y="4568625"/>
            <a:ext cx="517384" cy="5173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C42B3B2-CCEC-47C3-84EE-171BBBD18D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11" y="3952451"/>
            <a:ext cx="789998" cy="7899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ECB1A5-5E8C-49DD-B5D9-05526E19E4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CC089F3-8A11-43AF-A465-CC285F5F616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66" y="2998148"/>
            <a:ext cx="685290" cy="6852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DF765CC-2559-4ADB-8CE0-A109A1439D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51" y="1397393"/>
            <a:ext cx="718159" cy="71815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9A5FF7B-10D2-4893-832F-35BCF006CF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56C5CC5-AD65-45B7-960D-B2AB3F893CC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6" y="1213099"/>
            <a:ext cx="1275084" cy="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C9BAB4-04FC-4E8A-AD05-271F4D369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8" y="0"/>
            <a:ext cx="3053302" cy="14360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3178BCE-3A39-453A-9301-D1BEFBAF89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667000" cy="10466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73458E-7CBF-4F69-BBE2-D89DCE116A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8" y="4940418"/>
            <a:ext cx="12192000" cy="1917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9C84157-D2B1-4FDD-A78F-0F5E70A9E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65" y="0"/>
            <a:ext cx="369072" cy="9931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17C486-AD0F-4AF1-821E-0F7F1239C3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4687" y="0"/>
            <a:ext cx="548003" cy="14746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6EAFE9-4C34-485A-8589-9C7EB3550A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6687" y="0"/>
            <a:ext cx="414338" cy="11149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21F78BD-C711-40B6-8B91-759C096C438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8" y="5383330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094E46-125B-42CE-9B13-B6081682B67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4" y="36399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A5B5A-8A7B-4D9E-92F0-ACFCC97CD5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BAF7D0A-F11D-454F-A83D-D5710C068AD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2" y="148953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08EF94D-231D-4412-955D-DA2FEB037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1"/>
            <a:ext cx="5591174" cy="2247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7AC032-5AED-4AB5-895E-F5B496CCE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8"/>
            <a:ext cx="12192000" cy="1917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18DEC3-1AA1-4120-8EE5-56A37EF6D6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4" y="0"/>
            <a:ext cx="4943475" cy="19399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5699C39-E351-44CC-9C47-F78BB66606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0"/>
            <a:ext cx="630176" cy="16957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9BCE8E9-A88A-40BE-AC5C-E323A32199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" y="4940418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1E248D-0FC3-4BCC-B3A7-E7957C5764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36" y="15444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2A572C4-98D9-466B-A5F0-DF6ED9CEA3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208" y="2929930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4998F38-251C-4627-9EDF-037DDF2582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2" y="148953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2DE485-60A4-4E29-8EED-F475C21B3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381" b="15044"/>
          <a:stretch/>
        </p:blipFill>
        <p:spPr>
          <a:xfrm>
            <a:off x="8505825" y="3200401"/>
            <a:ext cx="3686175" cy="36575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11BF696-12C4-49C2-A78F-A811432B4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78" y="4784243"/>
            <a:ext cx="2500160" cy="883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010875-54B3-4AA2-A10A-5CD2F8CDAD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40" y="3055874"/>
            <a:ext cx="1532250" cy="5412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E63438E-DBE4-4436-90C6-D037592F67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82" y="2627249"/>
            <a:ext cx="793916" cy="895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E2FC664-C92A-48E0-979C-FC06E900E2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46" y="3089912"/>
            <a:ext cx="1532250" cy="5412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B1B6CA-0EEF-4036-B827-C7D088896B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251" y="-1983"/>
            <a:ext cx="414278" cy="11148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37E640-25F9-4670-8F2B-8FD62953C4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0" y="0"/>
            <a:ext cx="491711" cy="13231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0894ED-5F6B-4621-B9D6-B387E7DC1E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8495"/>
            <a:ext cx="12192000" cy="19175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5C6FF4-E0AE-4E10-80ED-3755A14396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18" y="4770508"/>
            <a:ext cx="517384" cy="5173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F94D49-5653-4412-BB0C-045111A7901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BA8B000-6FF6-4E95-80BA-18B31BC2D2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EEFD0B-25C5-459B-96A9-8E7915BB10E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38" y="-1983"/>
            <a:ext cx="576899" cy="15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2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6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305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D070EE-2B0C-464C-9BF9-F150A5D97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C7BC18-60A5-43A5-8F2B-03E223854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6EB302-36DE-426C-9259-4F47DA29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C5F7D-BE80-4770-97F9-C71EF449607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115A6-B794-40CB-84F1-710B2CF9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CEBEA0-DCF9-4A48-B638-0019CD66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5F585-B2A4-4968-8875-550D93816BF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5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9D6A07-2E39-4176-8179-F058F1E63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55812"/>
            <a:ext cx="2752725" cy="275272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A743671-A5A4-4FA5-9850-ED0688283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08537"/>
            <a:ext cx="12192000" cy="27494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96BFE4-BA88-4F14-BA1C-CEE3D8C6C9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545610-5C22-4026-9FCE-73449F57DC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05" y="3295650"/>
            <a:ext cx="1787393" cy="63140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9AB25E-6E9F-4907-B806-E83BCCD32B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66" y="0"/>
            <a:ext cx="3160734" cy="14866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5DEBEA-E25F-4453-AFDB-55DB0CDC6D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08" y="1"/>
            <a:ext cx="2521591" cy="9895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F8A10E-49EF-4555-9FD3-C71AA2E81D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76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26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1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91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6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35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57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66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9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2935206-BD60-4FFB-BAD4-99E7D3986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99" y="-14856"/>
            <a:ext cx="3119867" cy="14673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20D8AD4-E944-43BF-81C9-ADD2B3418A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333980"/>
            <a:ext cx="3883514" cy="15240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ED0EA60-CE20-47C4-BC6A-E122A9F87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" y="114300"/>
            <a:ext cx="1016000" cy="1016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9A63E3E-FDAA-4E4E-A5E3-ED0D47E132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5" y="518283"/>
            <a:ext cx="567733" cy="2005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EC71A44-A120-4E17-8EE7-FC61F44C7B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0" y="718837"/>
            <a:ext cx="567733" cy="2005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6ECB9-354D-4A62-AD9A-45029458AB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434136"/>
            <a:ext cx="471741" cy="4717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70C8B9B-01B1-4583-8897-833CC5103CA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31" y="676395"/>
            <a:ext cx="471741" cy="4717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947099C-326B-427D-9988-A86261343B7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974" y="3716363"/>
            <a:ext cx="341287" cy="3412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4540DD-BA3F-452D-BBC5-1FD2E92917C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191" y="5029180"/>
            <a:ext cx="304800" cy="304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F7008D0-97CF-41B3-B300-6F67853F1F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6351231"/>
            <a:ext cx="361950" cy="3619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23A3329-7522-46D7-AE12-CC887F3005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8" y="5287232"/>
            <a:ext cx="361951" cy="3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AB30-01D2-4DCF-A8FE-07D86B790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B50F6-60B9-4246-AFFB-CA24546FC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97943-2E3D-4243-AF39-7E9E4AC4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A0737-D3C0-4343-89EC-DCDFD3CE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781EC-853A-4B66-86DA-37A91462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0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7128-1AC3-40CE-8EBD-87B4C13B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CBC7-2CE9-433D-A05C-B7CE9461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13BE2-79FA-4D1A-8982-E3ED711F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2B0E-E1EC-4959-A817-B487B2D3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C1817-32E6-4184-B6BB-E2BE0C53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9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B35AA-E442-492D-A909-33A92A21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52A4E-CE13-4F2C-A9A8-6BC4280CB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29B6-9D01-48F7-A4C5-1C26C518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00FD5-4DCA-49EF-8D18-492DE319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A2769-E9F2-474F-AF2C-A1056B43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2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D0AA-9DE5-46FD-A1D6-BBEFAB49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3D29-EF8D-4A45-9000-67F50DC9D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D1583-8751-4D16-BBDE-5A1480375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4DA70-5D94-4F00-BF35-6F0C01C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36578-2472-44B3-B18B-6D58A501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4B0FA-3B7E-49DD-99BE-5C78FF1D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79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0980-1464-4AE2-90A7-38B3BF16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D4E0E-79DD-44D8-9094-B33D429D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452C4-B6AC-4248-8EE3-3354214FE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8B2C4-171A-4E16-B5E4-98CD94BE5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995C-B8BD-4098-94DE-D9822A433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2D12B3-BE9D-4892-937E-5DBDCC47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1E4F5-B676-4473-8BF6-8D1694BC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1E7DF-EA18-4CA0-9AF4-C631A6B9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7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9B5F-3BA6-4F69-A303-EAD02018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E6725-B872-42E8-BD7E-472E1961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3D10A-C033-4D7A-8D9B-AF816EC3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55B24-44EE-4841-BD54-73544A59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0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CB324-F7EC-4A4A-8096-2234F2E3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04C3D-81AF-45B2-815B-51B43652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1262A-0001-432E-AB15-4CAE5DE9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1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581C-548E-4913-82B7-E0CFD047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A36C6-F694-4403-A2BD-EAE2F785A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2274A-15AD-4B0D-920A-B83A88B27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249AD-3A12-4226-8F03-04A26E4B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2FD09-62A2-422C-B38B-5E9F27E3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D03E4-7280-4553-A80F-A43D6E3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9958-3E80-453A-B1F0-1400CF7B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2B79E-CDD8-4F37-8426-1C4B22D3C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6FD6E-2F9E-477C-9766-DC3EC2ADA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DCCE2-B7FA-4FBC-98F9-83FC1C32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98D6-34CA-4A2F-A3C8-30FA18B8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61605-B6E8-4CBE-AF5D-709009FC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7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7958-8382-42EC-BDA4-2C70A1E3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A6F92-79A7-4EE7-AAC1-C42A399A0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0F738-F602-4033-8FB5-CC401130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F86A-90F1-42C1-B5C1-125A6AB8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D4D6C-E18F-4854-AD5A-D697C9A7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6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EE60D21-F66A-48BB-A735-914ED9722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B2F553F-4531-459A-8133-27CE4F5B6B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3324225" cy="156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6E3CB9A-C437-4D68-BDA1-0B8B265132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848" y="243352"/>
            <a:ext cx="1311570" cy="13115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4C59E0-1B26-4B8E-8B58-346B9FD3B8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01" y="6146486"/>
            <a:ext cx="718159" cy="7181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F036BF-FBAD-43FC-B219-C239B6CA8D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654" y="390438"/>
            <a:ext cx="951551" cy="3361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78BA6A5-5E6C-4CD8-A59A-B4A3D756633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71" y="427396"/>
            <a:ext cx="471741" cy="4717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703B74A-3BB7-4298-A8B7-69F9D6449E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62" y="1172094"/>
            <a:ext cx="471741" cy="4717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B6A458B-4AD0-42B5-81B6-9756E2D53EF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974" y="3716363"/>
            <a:ext cx="341287" cy="3412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14B787-B148-4DFC-9974-0CA848A3BE2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31" y="-1735"/>
            <a:ext cx="497313" cy="13382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D1FDD2E-E1C3-4192-90C1-E3168EC9BB1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47" y="-20785"/>
            <a:ext cx="362808" cy="9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0453D2-38AB-437D-BDEF-2BF6794F8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9B5C1-CB62-400E-A246-5922BCAB5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3C26F-C18D-4F9D-A196-A23603AE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E7142-B9C7-42B7-B379-0881922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FE077-DAC4-430A-AC1B-33CD75F9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5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056C9E-50C1-4CDE-A78D-68871C494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311036" y="1028699"/>
            <a:ext cx="6880964" cy="58359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A75DD3-B76A-4651-AD40-44530D27DE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" y="114300"/>
            <a:ext cx="1016000" cy="101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A99EAB-0F9F-4AC4-9603-D61A52AF1B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5" y="518283"/>
            <a:ext cx="567733" cy="2005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C72581-DA09-4C6B-B131-141328C935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0" y="718837"/>
            <a:ext cx="567733" cy="2005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AB483B-782B-484A-A22F-A2CFCAA8B1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434136"/>
            <a:ext cx="471741" cy="4717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AFE758-0277-4A35-A4A5-0A7C1DA53C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31" y="676395"/>
            <a:ext cx="471741" cy="4717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D42FDB7-25E0-4B41-846B-65006D10B1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191" y="5029180"/>
            <a:ext cx="304800" cy="304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916097D-CC14-4C36-BA13-6BF72355EE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91" y="337308"/>
            <a:ext cx="361950" cy="3619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DAC69D5-2E88-4323-B6FC-6D9A04B870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8" y="5287232"/>
            <a:ext cx="361951" cy="3619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F0E748-B129-43A3-93EA-7392191A88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34" y="0"/>
            <a:ext cx="491711" cy="13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8C1A596-0ED4-49D1-B873-2C4145069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87924"/>
            <a:ext cx="1481551" cy="14815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322D45-56A3-403D-BDDE-F33E2EE775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65304" y="5079303"/>
            <a:ext cx="4826696" cy="17974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2931D4-EBC4-4EA0-8E36-5A4D38A2F0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55484" y="5536504"/>
            <a:ext cx="3536515" cy="13214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9A25D1-AAF0-4207-9B96-E1B56CC994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1917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F3C64C6-8D32-4D95-A3FE-68E4888FDA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2" y="1272826"/>
            <a:ext cx="713526" cy="2520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FA50B59-80A0-49F0-A74E-C9DE27BEE6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52" y="5536504"/>
            <a:ext cx="713526" cy="25205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1BDBA6-A8BD-47B0-AE92-CA77A68445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08" y="5648409"/>
            <a:ext cx="713526" cy="2520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513B09F-8D11-411A-B9DA-347B92BC90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6" y="6284247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D663D1A-AC28-4F54-93F0-6DBAC3B18E1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44" y="174082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1A3F35F-E62B-4CED-9872-BB000419FC0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23" y="3293499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0201FE9-58EB-4333-ACC9-9FC02BFF886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2" y="286636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351905-3BEE-4C7C-9C2C-0A7AE6AF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8"/>
            <a:ext cx="12192000" cy="1917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39AB5A-5FBC-4741-A12E-40A7C31B6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99" y="0"/>
            <a:ext cx="1845501" cy="8680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294E07-1FDA-42A3-9ABC-85B7690CB2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071" y="0"/>
            <a:ext cx="1569929" cy="6160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C355E65-B886-4814-8E4E-1EB46668B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1" y="0"/>
            <a:ext cx="567886" cy="15281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5A3F73-566B-4582-B38E-89CDA13DBA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69" y="-11795"/>
            <a:ext cx="466659" cy="12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0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41D1745-9AD8-4AFE-B864-B1D10207E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381" b="15044"/>
          <a:stretch/>
        </p:blipFill>
        <p:spPr>
          <a:xfrm>
            <a:off x="8505825" y="3200401"/>
            <a:ext cx="3686175" cy="3657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3FAB05-E3BE-4BD5-A2BB-014646E54F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78" y="4784243"/>
            <a:ext cx="2500160" cy="8831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10A9C8-83FA-42E0-9667-4D6E5F9154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40" y="3055874"/>
            <a:ext cx="1532250" cy="5412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3E7748-BAAE-43BD-976C-C5ECD4655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46" y="3089912"/>
            <a:ext cx="1532250" cy="5412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765C1F1-5DB2-419D-9A41-D9608D6A93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0"/>
            <a:ext cx="729132" cy="19620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3FFCEA7-D130-4E1C-9B17-F03F4E2FE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02" y="0"/>
            <a:ext cx="491711" cy="13231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562D229-1472-4C34-A30C-0933A2EEE3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8495"/>
            <a:ext cx="12192000" cy="19175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B740E4E-5A66-4E9A-B097-F052781065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18" y="4770508"/>
            <a:ext cx="517384" cy="51738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DDDA4F7-8FA0-4FA0-8CF8-120DBC848F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18D8CF-7101-41CE-BC51-B8D09869093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6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1258ECCF-535B-4277-8C70-09F5DA503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FC44C26-3F50-4A4C-9168-998748067E8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E08AADE-C299-1291-9BDF-8669EA297E6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49" y="257174"/>
            <a:ext cx="1323974" cy="13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86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8F3D0E-B885-49E0-A009-99D9FC346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11342"/>
          <a:stretch/>
        </p:blipFill>
        <p:spPr>
          <a:xfrm>
            <a:off x="0" y="1"/>
            <a:ext cx="12192000" cy="6838950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42DA862-2A2A-449F-B3DA-EA903A78812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49" y="257174"/>
            <a:ext cx="1323974" cy="13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jp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0CFC781-DECA-3550-001C-E70E63471207}"/>
              </a:ext>
            </a:extLst>
          </p:cNvPr>
          <p:cNvGrpSpPr/>
          <p:nvPr/>
        </p:nvGrpSpPr>
        <p:grpSpPr>
          <a:xfrm>
            <a:off x="1233242" y="0"/>
            <a:ext cx="9158748" cy="4704735"/>
            <a:chOff x="1233242" y="0"/>
            <a:chExt cx="9158748" cy="4704735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5497966" y="296733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1FD93DF-6498-363A-A1EB-0435E111AECE}"/>
                </a:ext>
              </a:extLst>
            </p:cNvPr>
            <p:cNvGrpSpPr/>
            <p:nvPr/>
          </p:nvGrpSpPr>
          <p:grpSpPr>
            <a:xfrm>
              <a:off x="1233242" y="0"/>
              <a:ext cx="9158748" cy="4704735"/>
              <a:chOff x="1233242" y="0"/>
              <a:chExt cx="9158748" cy="4704735"/>
            </a:xfrm>
          </p:grpSpPr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CBA03557-8FBA-0114-3807-98C33584E0D3}"/>
                  </a:ext>
                </a:extLst>
              </p:cNvPr>
              <p:cNvSpPr txBox="1"/>
              <p:nvPr/>
            </p:nvSpPr>
            <p:spPr>
              <a:xfrm>
                <a:off x="9074804" y="905191"/>
                <a:ext cx="119606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SG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Nguyễn</a:t>
                </a:r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SG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Thị</a:t>
                </a:r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SG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Ái</a:t>
                </a:r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SG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Quyên</a:t>
                </a: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1233242" y="0"/>
                <a:ext cx="9158748" cy="4704735"/>
              </a:xfrm>
              <a:prstGeom prst="roundRect">
                <a:avLst/>
              </a:prstGeom>
              <a:solidFill>
                <a:srgbClr val="FFFFFF"/>
              </a:solidFill>
              <a:ln w="381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58F71E-B642-26B8-73F0-46A8471BB3C6}"/>
              </a:ext>
            </a:extLst>
          </p:cNvPr>
          <p:cNvSpPr txBox="1"/>
          <p:nvPr/>
        </p:nvSpPr>
        <p:spPr>
          <a:xfrm>
            <a:off x="1312975" y="68358"/>
            <a:ext cx="9158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07CFB-A194-271D-B56C-D844C721E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90" y="976086"/>
            <a:ext cx="4706520" cy="829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80430A-F4C1-C895-5DA1-E429C3A17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375" y="2092746"/>
            <a:ext cx="8077900" cy="2005758"/>
          </a:xfrm>
          <a:prstGeom prst="rect">
            <a:avLst/>
          </a:prstGeom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54943239-D3EA-F4CE-B6BA-54E637AE6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49" y="257174"/>
            <a:ext cx="1323974" cy="13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5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等线</vt:lpstr>
      <vt:lpstr>Arial</vt:lpstr>
      <vt:lpstr>Calibri</vt:lpstr>
      <vt:lpstr>1_Office 主题​​</vt:lpstr>
      <vt:lpstr>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22</cp:revision>
  <dcterms:created xsi:type="dcterms:W3CDTF">2023-01-29T02:05:34Z</dcterms:created>
  <dcterms:modified xsi:type="dcterms:W3CDTF">2026-04-06T07:54:30Z</dcterms:modified>
</cp:coreProperties>
</file>