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9492" r:id="rId2"/>
    <p:sldId id="943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398FB-98BA-4C74-AAC6-F63060719132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CEF39-6F35-42BF-928F-689B55A23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9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823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60AD-6FA9-400B-A223-ACC689E8F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281B4-E34C-4ABA-827D-4DF81FF79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E1E85-169E-4689-B6CA-8691E8B2CA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E92A2-9528-4766-9764-F4DEE821A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0E6CD-13E1-433D-9ABB-9FDACD6A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40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7C27D-0F05-4C0A-A2FF-D494ED4DB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6F2298-7DE1-4E4A-9BF7-A7055FAD8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E8B89-FE18-4ABF-B4D5-5DA7B731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911B3-9A62-490E-97C5-7E2B972FC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E694-DF2F-47DF-B298-774E9E3E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0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FCEE70-DC5F-4380-9984-DD2AB55B2B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718CB1-C283-4AD3-A8DF-D08BF7DB1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40135-D8D3-4523-9FFF-B219EC42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DCA6B-14A9-4005-B552-03BECDC34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E88C3-387A-403B-AACC-A8C93CB7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8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47D02-F783-4C52-BEFF-5C75B4CC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0988A-BDC5-4894-A031-A2BFC7922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5DBD3-4008-4DE7-9B78-A210CCF9E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FBD21-C675-4CF4-9188-580E50DC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7F9D9-7A8D-4250-AFA8-F3CFFAFC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2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7F55-85C3-4414-BE20-B10988E5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F730E-A652-40D6-8EDD-63375D333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DF0AF-325E-44AF-8965-7C5DFBEF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EB0F3-FDFB-47FC-9342-DBDB9A9A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CEDA0-4E9B-495A-A8EF-E6E72EF7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3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A0B49-9D6B-462F-ABC2-09A059A37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586EC-9BDD-4BCD-941A-5A9BDA532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0FAFE-D39B-409E-90A8-5ECEB28B0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5912D-57B6-454F-8816-4B34A8E7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1CD14-39B4-4486-9CB8-C7973220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E40FE-578D-46D1-9A57-CF7C8092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5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C687D-F1B7-4993-A346-96BE99039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63E9C-F06D-4713-8943-F2CEF1914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C34CB-2693-4D14-AB5B-30FB0C325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79235D-6460-4B71-94A8-E55630EC0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A7605-8EF7-4F89-BEA3-00DA37E63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BF6008-D01D-4138-BC06-FA64C39A9C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5CEB3C-B659-4C6A-A0FF-DC9B1BF0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FCF61E-6DFB-419C-898D-EC25E79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8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97C03-B8CF-454F-9711-05EE0E10B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33B32-D5E6-4336-A364-94D74667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1459E6-192B-493E-8235-1D97E508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3C5EB8-FC77-4644-BB24-D13C9D83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322BD2-97FB-483C-A0B4-FBC39D85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207EE-3BC9-4777-B532-690F91C63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414FA-B8AA-43A5-BB2B-326C591B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5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47362-D8D0-4591-A739-DA892091A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301F1-6E59-40E3-83E3-D761EABA6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6F2AE1-F24A-4FD9-BFC3-13C2CB649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5F3C3-4EFB-4D81-A479-7AE1ADEC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91E10-7CE7-4550-8542-38D0130A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6A360-4D77-4E23-B4BE-CE437D11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4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FA26F-52C0-4E1B-B01D-4A04EC304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27C3DE-8889-4B2A-B964-26DD565D9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E2912-3044-4DBE-9D8C-5F079BE15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F78C5-E0DB-46F8-941E-2209A7D0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C5512-1CB7-43C4-B1AE-A8F8D771F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83062-05B2-46EF-936F-5AD4CE2B9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7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649D285A-6FA9-724E-02E7-B9258A15B61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625" y="200025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7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0C19231-518E-414E-BD9F-948E79D7CA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5"/>
          <a:stretch/>
        </p:blipFill>
        <p:spPr>
          <a:xfrm>
            <a:off x="-12692" y="-26642"/>
            <a:ext cx="12204692" cy="6884642"/>
          </a:xfrm>
          <a:prstGeom prst="rect">
            <a:avLst/>
          </a:prstGeom>
        </p:spPr>
      </p:pic>
      <p:sp>
        <p:nvSpPr>
          <p:cNvPr id="11" name="Lưu đồ: Điểm Kết Thúc 15">
            <a:extLst>
              <a:ext uri="{FF2B5EF4-FFF2-40B4-BE49-F238E27FC236}">
                <a16:creationId xmlns:a16="http://schemas.microsoft.com/office/drawing/2014/main" id="{FD55AC45-7237-4E7D-99BC-E51E0473655B}"/>
              </a:ext>
            </a:extLst>
          </p:cNvPr>
          <p:cNvSpPr/>
          <p:nvPr/>
        </p:nvSpPr>
        <p:spPr>
          <a:xfrm>
            <a:off x="1920883" y="423303"/>
            <a:ext cx="8537615" cy="3005697"/>
          </a:xfrm>
          <a:prstGeom prst="flowChartTerminator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oogle Shape;304;p20">
            <a:extLst>
              <a:ext uri="{FF2B5EF4-FFF2-40B4-BE49-F238E27FC236}">
                <a16:creationId xmlns:a16="http://schemas.microsoft.com/office/drawing/2014/main" id="{FFCD86C9-7E48-3519-5418-B548D3338431}"/>
              </a:ext>
            </a:extLst>
          </p:cNvPr>
          <p:cNvSpPr txBox="1">
            <a:spLocks/>
          </p:cNvSpPr>
          <p:nvPr/>
        </p:nvSpPr>
        <p:spPr>
          <a:xfrm>
            <a:off x="2745938" y="562444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Thứ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ngày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tháng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năm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…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E696EAA-2978-9964-FD9C-065D75BE8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77" y="914547"/>
            <a:ext cx="2572989" cy="1005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AA46A2-2B40-2E04-B768-8354359BC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946" y="1831035"/>
            <a:ext cx="7449958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066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87335-780B-4CF9-A3FF-F2D8FB752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4" descr="Happy Sun And Cloud | Dessin enfantin, Soleil, Dessin enfant">
            <a:extLst>
              <a:ext uri="{FF2B5EF4-FFF2-40B4-BE49-F238E27FC236}">
                <a16:creationId xmlns:a16="http://schemas.microsoft.com/office/drawing/2014/main" id="{561A7F44-FE27-77B1-35B1-B5B53E3B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35" y="119082"/>
            <a:ext cx="1969542" cy="145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A1FECA-51EF-EBAC-3A47-4283549660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4134" y="1659499"/>
            <a:ext cx="6968332" cy="315800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</Words>
  <Application>Microsoft Office PowerPoint</Application>
  <PresentationFormat>Widescreen</PresentationFormat>
  <Paragraphs>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等线</vt:lpstr>
      <vt:lpstr>Arial</vt:lpstr>
      <vt:lpstr>Calibri</vt:lpstr>
      <vt:lpstr>Odibee Sans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14</cp:revision>
  <dcterms:created xsi:type="dcterms:W3CDTF">2023-01-29T06:43:28Z</dcterms:created>
  <dcterms:modified xsi:type="dcterms:W3CDTF">2026-04-06T05:13:15Z</dcterms:modified>
</cp:coreProperties>
</file>