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"/>
  </p:notesMasterIdLst>
  <p:sldIdLst>
    <p:sldId id="293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3" d="100"/>
          <a:sy n="63" d="100"/>
        </p:scale>
        <p:origin x="804" y="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F924DD7-3A6E-44CE-9968-24B83D97A0FD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E7B8334-9AF3-45A0-90A9-10E12ACA0B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86031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C2E7BB-F9F2-2DF3-95F4-60DB183A1A2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C8F43C8-6965-2E12-D0D8-5AE11D13BF3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3FCC577-B9CF-3C6F-6132-0F43D378D58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1507751-895A-4FDD-AB31-5F225A255BB9}" type="datetimeFigureOut">
              <a:rPr lang="vi-VN" smtClean="0"/>
              <a:t>06/04/2026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2C178CD-EDF9-1490-B197-517557FB4E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A7239EB-43DF-8E5B-DD25-A274D61F02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69FED6E-C9D1-4EBC-A17B-95D8346D5583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2869640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31CE3E-75A9-15CE-74B4-DBF96F92B8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81D397B-9414-1AFF-E13C-4F926762578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EEDD49A-211A-7448-4FF9-89F8B6F3539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1507751-895A-4FDD-AB31-5F225A255BB9}" type="datetimeFigureOut">
              <a:rPr lang="vi-VN" smtClean="0"/>
              <a:t>06/04/2026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6545198-DFC9-6FC4-C44C-F6F54C5A5E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6FBDAFB-8C67-16CC-CE6A-2E4E38F11B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69FED6E-C9D1-4EBC-A17B-95D8346D5583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8842435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DA60C9C-C606-8952-B351-45D557FD4D7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0AE56F7-3076-F262-D442-F911F1163F2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05D759-37DD-EE54-4000-2B90C598287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1507751-895A-4FDD-AB31-5F225A255BB9}" type="datetimeFigureOut">
              <a:rPr lang="vi-VN" smtClean="0"/>
              <a:t>06/04/2026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4C065D-E118-20BF-9CEE-503D9E0A73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DDDAD8-9380-1F68-D1AB-3FCE86497E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69FED6E-C9D1-4EBC-A17B-95D8346D5583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06777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5CB3D2-9B24-A69E-8656-D71595C04F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099EE5-68D6-2062-C024-FDB96F5A1C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C39CCAF-B9B5-9DC9-3095-4D401D174FB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1507751-895A-4FDD-AB31-5F225A255BB9}" type="datetimeFigureOut">
              <a:rPr lang="vi-VN" smtClean="0"/>
              <a:t>06/04/2026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493590-CA21-8BB8-9DB0-AF87AF3A94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B8EC335-F035-20AA-CF67-A3C3E27FA8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69FED6E-C9D1-4EBC-A17B-95D8346D5583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9373144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753A7A-7E6C-EF34-A80C-9EC1A466DF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E2E773A-B8D4-3AB6-BCF0-E99DA309E5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A541B7-FD76-2B0A-8448-0CFAF11810E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1507751-895A-4FDD-AB31-5F225A255BB9}" type="datetimeFigureOut">
              <a:rPr lang="vi-VN" smtClean="0"/>
              <a:t>06/04/2026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7C0EE72-335D-3D25-FDFA-8CA090D2C5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338E468-A34A-B0C5-C0F8-F04AB1B5E5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69FED6E-C9D1-4EBC-A17B-95D8346D5583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5727413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09D301-0FF9-13EE-2CDA-C3F060AAA3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7B290C-98B9-7C1C-37BC-E02BCF5AAE6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35A825A-5432-8783-C3DA-F8821B879A9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B94C988-E766-70B7-B67A-12890B5C524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1507751-895A-4FDD-AB31-5F225A255BB9}" type="datetimeFigureOut">
              <a:rPr lang="vi-VN" smtClean="0"/>
              <a:t>06/04/2026</a:t>
            </a:fld>
            <a:endParaRPr lang="vi-V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6F88FE5-AB4F-7551-149A-E1B526C263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vi-V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91514A6-B2F1-9C5E-28A9-648A42FBE8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69FED6E-C9D1-4EBC-A17B-95D8346D5583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0716844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EE030F-3EE3-59AC-CC73-B50DC9032A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9DF962E-677D-9585-B9E9-B28EC4917FE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17DD7C7-CA64-045D-DA22-19FEBC2FB9B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BE0523E-9F34-B784-EAF4-A5016B50705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6338C49-4638-93CD-C145-DBA6B2A951E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EF2C0F5-0D0F-7C97-BCB0-598349C3DB5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1507751-895A-4FDD-AB31-5F225A255BB9}" type="datetimeFigureOut">
              <a:rPr lang="vi-VN" smtClean="0"/>
              <a:t>06/04/2026</a:t>
            </a:fld>
            <a:endParaRPr lang="vi-V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C286D31-176D-1E42-AFB1-87F3C204C8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vi-V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48EFDE9-C75A-B8BF-0786-06B001394D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69FED6E-C9D1-4EBC-A17B-95D8346D5583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9047314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518438-281F-99C5-CEA7-D36B8699DD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D361FBA-47ED-E05C-5FA6-AA7B0BB06C8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1507751-895A-4FDD-AB31-5F225A255BB9}" type="datetimeFigureOut">
              <a:rPr lang="vi-VN" smtClean="0"/>
              <a:t>06/04/2026</a:t>
            </a:fld>
            <a:endParaRPr lang="vi-V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2890D60-14A6-DCF8-D095-4EF43F6917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vi-V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F09F5DF-4293-5946-98B7-DA5B118823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69FED6E-C9D1-4EBC-A17B-95D8346D5583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2568751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D886407-B775-70D9-7B81-B100E595968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1507751-895A-4FDD-AB31-5F225A255BB9}" type="datetimeFigureOut">
              <a:rPr lang="vi-VN" smtClean="0"/>
              <a:t>06/04/2026</a:t>
            </a:fld>
            <a:endParaRPr lang="vi-V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A21B813-5D23-5B3B-65EA-47B81BA8E7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vi-V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7DBDF52-AE6E-AA22-B71F-40568D4D04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69FED6E-C9D1-4EBC-A17B-95D8346D5583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5992667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A033B8-3071-54EC-57FF-4D2C8D7D6E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D15E4A-40D0-FF90-63BB-10910E4149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600EB85-2E41-DC2F-6DCE-3BA7FCB72D9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F64BB4B-FB4B-F4BF-103B-6B074DAA94D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1507751-895A-4FDD-AB31-5F225A255BB9}" type="datetimeFigureOut">
              <a:rPr lang="vi-VN" smtClean="0"/>
              <a:t>06/04/2026</a:t>
            </a:fld>
            <a:endParaRPr lang="vi-V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6A07148-22CB-5CD5-6E96-451CF88A84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vi-V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52229E3-AFE4-37DE-257D-E6D1523E3C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69FED6E-C9D1-4EBC-A17B-95D8346D5583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3807746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88CCB2-31DD-70B2-6FA9-4374E1B659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1794AEC-45D4-0AF2-A9A3-7B2A4DA2A1B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vi-V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B416926-9D9D-3A23-430F-B88C5C8ABB9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082424A-65E6-C6CF-5962-E8052770F53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1507751-895A-4FDD-AB31-5F225A255BB9}" type="datetimeFigureOut">
              <a:rPr lang="vi-VN" smtClean="0"/>
              <a:t>06/04/2026</a:t>
            </a:fld>
            <a:endParaRPr lang="vi-V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833D872-1E5D-01BB-2D69-2B593055F6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vi-V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CFCDB88-2448-E41A-8D2B-D3C155E2E5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69FED6E-C9D1-4EBC-A17B-95D8346D5583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2948743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picture containing shape&#10;&#10;Description automatically generated">
            <a:extLst>
              <a:ext uri="{FF2B5EF4-FFF2-40B4-BE49-F238E27FC236}">
                <a16:creationId xmlns:a16="http://schemas.microsoft.com/office/drawing/2014/main" id="{C83A5E12-F753-91D5-A8BB-49FC28A1EE5E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476375" y="219075"/>
            <a:ext cx="1162050" cy="1162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96708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7" Type="http://schemas.openxmlformats.org/officeDocument/2006/relationships/image" Target="../media/image6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emf"/><Relationship Id="rId4" Type="http://schemas.openxmlformats.org/officeDocument/2006/relationships/image" Target="../media/image3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8FAAD291-A931-49F1-FFE0-B72B08F527D0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contrast="20000"/>
                    </a14:imgEffect>
                  </a14:imgLayer>
                </a14:imgProps>
              </a:ext>
            </a:extLst>
          </a:blip>
          <a:srcRect t="453" b="3075"/>
          <a:stretch/>
        </p:blipFill>
        <p:spPr>
          <a:xfrm>
            <a:off x="0" y="38100"/>
            <a:ext cx="12192000" cy="6858000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FAF9566E-812E-849B-D601-63E3DD70302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19189429">
            <a:off x="10114193" y="3456275"/>
            <a:ext cx="2595860" cy="3394082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B340D4E8-A945-EFAC-0751-71DDA8225FF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 rot="2837166">
            <a:off x="-276747" y="3471827"/>
            <a:ext cx="2274849" cy="3362978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F51B88EF-C8A6-9C4E-A74A-FCFBB1CC92B8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031543" y="3110407"/>
            <a:ext cx="7614564" cy="1780186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4263E406-2DB6-3D36-969B-A7C96F273695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183569" y="2312641"/>
            <a:ext cx="7443861" cy="670618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90D9FCCA-2750-B617-2950-4A48857CE8D1}"/>
              </a:ext>
            </a:extLst>
          </p:cNvPr>
          <p:cNvSpPr txBox="1"/>
          <p:nvPr/>
        </p:nvSpPr>
        <p:spPr>
          <a:xfrm>
            <a:off x="3590925" y="1666875"/>
            <a:ext cx="581977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/>
              <a:t>Thứ</a:t>
            </a:r>
            <a:r>
              <a:rPr lang="en-US" sz="3200" dirty="0"/>
              <a:t>….</a:t>
            </a:r>
            <a:r>
              <a:rPr lang="en-US" sz="3200" dirty="0" err="1"/>
              <a:t>ngày</a:t>
            </a:r>
            <a:r>
              <a:rPr lang="en-US" sz="3200" dirty="0"/>
              <a:t>…..</a:t>
            </a:r>
            <a:r>
              <a:rPr lang="en-US" sz="3200" dirty="0" err="1"/>
              <a:t>tháng</a:t>
            </a:r>
            <a:r>
              <a:rPr lang="en-US" sz="3200" dirty="0"/>
              <a:t>…..</a:t>
            </a:r>
            <a:r>
              <a:rPr lang="en-US" sz="3200" dirty="0" err="1"/>
              <a:t>năm</a:t>
            </a:r>
            <a:r>
              <a:rPr lang="en-US" sz="3200" dirty="0"/>
              <a:t>…..</a:t>
            </a:r>
          </a:p>
        </p:txBody>
      </p:sp>
    </p:spTree>
    <p:extLst>
      <p:ext uri="{BB962C8B-B14F-4D97-AF65-F5344CB8AC3E}">
        <p14:creationId xmlns:p14="http://schemas.microsoft.com/office/powerpoint/2010/main" val="22093376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theme/theme1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46</TotalTime>
  <Words>8</Words>
  <Application>Microsoft Office PowerPoint</Application>
  <PresentationFormat>Widescreen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2_Office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Thao Tran</dc:creator>
  <cp:lastModifiedBy>Administrator</cp:lastModifiedBy>
  <cp:revision>21</cp:revision>
  <dcterms:created xsi:type="dcterms:W3CDTF">2023-01-29T11:38:57Z</dcterms:created>
  <dcterms:modified xsi:type="dcterms:W3CDTF">2026-04-06T05:15:04Z</dcterms:modified>
</cp:coreProperties>
</file>