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3F67194-4A0E-7E7E-2DE9-5BB0AEA69E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6" y="190499"/>
            <a:ext cx="1304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E75E36-9D36-4ABE-B542-53A1CB4199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4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6C8F0-3C6D-4C0E-8D33-E206D8C84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464" r="50608" b="36977"/>
          <a:stretch/>
        </p:blipFill>
        <p:spPr>
          <a:xfrm>
            <a:off x="10335277" y="936660"/>
            <a:ext cx="1367500" cy="9014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3309A6-1880-497E-9AF2-301139A88F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4" r="51519" b="36546"/>
          <a:stretch/>
        </p:blipFill>
        <p:spPr>
          <a:xfrm flipH="1">
            <a:off x="326868" y="2939436"/>
            <a:ext cx="1257001" cy="855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224EFE-00C2-BC81-5AA7-2DE2366C7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81000"/>
            <a:ext cx="34671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09D36-90EB-B684-022F-BEF5E29DF59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2141" y="766470"/>
            <a:ext cx="3304318" cy="235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B1B14-3883-0132-C248-551E82F45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120" y="2319832"/>
            <a:ext cx="779746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2023-01-29T07:16:11Z</dcterms:created>
  <dcterms:modified xsi:type="dcterms:W3CDTF">2026-04-06T05:14:47Z</dcterms:modified>
</cp:coreProperties>
</file>