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"/>
  </p:notesMasterIdLst>
  <p:sldIdLst>
    <p:sldId id="3265" r:id="rId2"/>
    <p:sldId id="26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13" autoAdjust="0"/>
  </p:normalViewPr>
  <p:slideViewPr>
    <p:cSldViewPr snapToGrid="0">
      <p:cViewPr varScale="1">
        <p:scale>
          <a:sx n="57" d="100"/>
          <a:sy n="57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ED4E-F2A0-4CBB-AB9C-F79F69EC7CC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A09A-2E83-4C1B-9830-99B0564F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34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27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5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149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5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9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3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9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0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49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7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7379C72-ED41-3191-E068-EE01EEE7B8C3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66699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39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5" r:id="rId43"/>
    <p:sldLayoutId id="2147483704" r:id="rId4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9D49F9-D3A2-0773-7BC2-5EA764322709}"/>
              </a:ext>
            </a:extLst>
          </p:cNvPr>
          <p:cNvGrpSpPr/>
          <p:nvPr/>
        </p:nvGrpSpPr>
        <p:grpSpPr>
          <a:xfrm>
            <a:off x="-717453" y="-15136"/>
            <a:ext cx="12909454" cy="6888272"/>
            <a:chOff x="-717454" y="-15136"/>
            <a:chExt cx="13964529" cy="6888272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B225C9-4981-49A2-A8B2-18E404DBD9AD}"/>
                </a:ext>
              </a:extLst>
            </p:cNvPr>
            <p:cNvGrpSpPr/>
            <p:nvPr/>
          </p:nvGrpSpPr>
          <p:grpSpPr>
            <a:xfrm>
              <a:off x="-717454" y="-15136"/>
              <a:ext cx="13964529" cy="6888272"/>
              <a:chOff x="-717454" y="-15136"/>
              <a:chExt cx="13964529" cy="6888272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76F5A02A-E4B0-4D62-B9BF-B266F9F28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1" r="12345"/>
              <a:stretch/>
            </p:blipFill>
            <p:spPr bwMode="auto">
              <a:xfrm>
                <a:off x="-717454" y="-15136"/>
                <a:ext cx="13964529" cy="688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23C171-4DE0-4348-89EB-FF1E9237CE95}"/>
                  </a:ext>
                </a:extLst>
              </p:cNvPr>
              <p:cNvSpPr/>
              <p:nvPr/>
            </p:nvSpPr>
            <p:spPr>
              <a:xfrm rot="20675700">
                <a:off x="6322927" y="1973285"/>
                <a:ext cx="1211957" cy="601471"/>
              </a:xfrm>
              <a:prstGeom prst="rect">
                <a:avLst/>
              </a:prstGeom>
              <a:solidFill>
                <a:srgbClr val="FCB433"/>
              </a:solidFill>
              <a:ln>
                <a:solidFill>
                  <a:srgbClr val="FCB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D8B7BF9-38D7-4EB4-B277-1D461DF780DE}"/>
              </a:ext>
            </a:extLst>
          </p:cNvPr>
          <p:cNvSpPr/>
          <p:nvPr/>
        </p:nvSpPr>
        <p:spPr>
          <a:xfrm>
            <a:off x="5059620" y="1715734"/>
            <a:ext cx="1328189" cy="500163"/>
          </a:xfrm>
          <a:prstGeom prst="rect">
            <a:avLst/>
          </a:prstGeom>
          <a:solidFill>
            <a:srgbClr val="FCB433"/>
          </a:solidFill>
          <a:ln>
            <a:solidFill>
              <a:srgbClr val="FCB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8" name="Rectangle: Rounded Corners 25">
            <a:extLst>
              <a:ext uri="{FF2B5EF4-FFF2-40B4-BE49-F238E27FC236}">
                <a16:creationId xmlns:a16="http://schemas.microsoft.com/office/drawing/2014/main" id="{81E499D6-7299-47F2-AFCF-13D81E777886}"/>
              </a:ext>
            </a:extLst>
          </p:cNvPr>
          <p:cNvSpPr/>
          <p:nvPr/>
        </p:nvSpPr>
        <p:spPr>
          <a:xfrm>
            <a:off x="4287703" y="1978800"/>
            <a:ext cx="7324580" cy="4515729"/>
          </a:xfrm>
          <a:custGeom>
            <a:avLst/>
            <a:gdLst>
              <a:gd name="csX0" fmla="*/ 0 w 7324580"/>
              <a:gd name="csY0" fmla="*/ 528566 h 4515729"/>
              <a:gd name="csX1" fmla="*/ 409212 w 7324580"/>
              <a:gd name="csY1" fmla="*/ 0 h 4515729"/>
              <a:gd name="csX2" fmla="*/ 6915367 w 7324580"/>
              <a:gd name="csY2" fmla="*/ 0 h 4515729"/>
              <a:gd name="csX3" fmla="*/ 7324580 w 7324580"/>
              <a:gd name="csY3" fmla="*/ 528566 h 4515729"/>
              <a:gd name="csX4" fmla="*/ 7324580 w 7324580"/>
              <a:gd name="csY4" fmla="*/ 3987162 h 4515729"/>
              <a:gd name="csX5" fmla="*/ 6915367 w 7324580"/>
              <a:gd name="csY5" fmla="*/ 4515729 h 4515729"/>
              <a:gd name="csX6" fmla="*/ 409212 w 7324580"/>
              <a:gd name="csY6" fmla="*/ 4515729 h 4515729"/>
              <a:gd name="csX7" fmla="*/ 0 w 7324580"/>
              <a:gd name="csY7" fmla="*/ 3987162 h 4515729"/>
              <a:gd name="csX8" fmla="*/ 0 w 7324580"/>
              <a:gd name="csY8" fmla="*/ 528566 h 4515729"/>
              <a:gd name="csX0" fmla="*/ 0 w 7324580"/>
              <a:gd name="csY0" fmla="*/ 528566 h 4515729"/>
              <a:gd name="csX1" fmla="*/ 409212 w 7324580"/>
              <a:gd name="csY1" fmla="*/ 0 h 4515729"/>
              <a:gd name="csX2" fmla="*/ 6915367 w 7324580"/>
              <a:gd name="csY2" fmla="*/ 0 h 4515729"/>
              <a:gd name="csX3" fmla="*/ 7324580 w 7324580"/>
              <a:gd name="csY3" fmla="*/ 528566 h 4515729"/>
              <a:gd name="csX4" fmla="*/ 7324580 w 7324580"/>
              <a:gd name="csY4" fmla="*/ 3987162 h 4515729"/>
              <a:gd name="csX5" fmla="*/ 6915367 w 7324580"/>
              <a:gd name="csY5" fmla="*/ 4515729 h 4515729"/>
              <a:gd name="csX6" fmla="*/ 409212 w 7324580"/>
              <a:gd name="csY6" fmla="*/ 4515729 h 4515729"/>
              <a:gd name="csX7" fmla="*/ 0 w 7324580"/>
              <a:gd name="csY7" fmla="*/ 3987162 h 4515729"/>
              <a:gd name="csX8" fmla="*/ 0 w 7324580"/>
              <a:gd name="csY8" fmla="*/ 528566 h 4515729"/>
              <a:gd name="csX0" fmla="*/ 0 w 7324580"/>
              <a:gd name="csY0" fmla="*/ 528566 h 4515729"/>
              <a:gd name="csX1" fmla="*/ 409212 w 7324580"/>
              <a:gd name="csY1" fmla="*/ 0 h 4515729"/>
              <a:gd name="csX2" fmla="*/ 6915367 w 7324580"/>
              <a:gd name="csY2" fmla="*/ 0 h 4515729"/>
              <a:gd name="csX3" fmla="*/ 7324580 w 7324580"/>
              <a:gd name="csY3" fmla="*/ 528566 h 4515729"/>
              <a:gd name="csX4" fmla="*/ 7324580 w 7324580"/>
              <a:gd name="csY4" fmla="*/ 3987162 h 4515729"/>
              <a:gd name="csX5" fmla="*/ 6915367 w 7324580"/>
              <a:gd name="csY5" fmla="*/ 4515729 h 4515729"/>
              <a:gd name="csX6" fmla="*/ 409212 w 7324580"/>
              <a:gd name="csY6" fmla="*/ 4515729 h 4515729"/>
              <a:gd name="csX7" fmla="*/ 0 w 7324580"/>
              <a:gd name="csY7" fmla="*/ 3987162 h 4515729"/>
              <a:gd name="csX8" fmla="*/ 0 w 7324580"/>
              <a:gd name="csY8" fmla="*/ 528566 h 45157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324580" h="4515729" fill="none" extrusionOk="0">
                <a:moveTo>
                  <a:pt x="0" y="528566"/>
                </a:moveTo>
                <a:cubicBezTo>
                  <a:pt x="3330" y="338193"/>
                  <a:pt x="208016" y="49708"/>
                  <a:pt x="409212" y="0"/>
                </a:cubicBezTo>
                <a:cubicBezTo>
                  <a:pt x="1489939" y="118072"/>
                  <a:pt x="5215645" y="575390"/>
                  <a:pt x="6915367" y="0"/>
                </a:cubicBezTo>
                <a:cubicBezTo>
                  <a:pt x="7124337" y="-126133"/>
                  <a:pt x="7221531" y="203594"/>
                  <a:pt x="7324580" y="528566"/>
                </a:cubicBezTo>
                <a:cubicBezTo>
                  <a:pt x="7494328" y="1852203"/>
                  <a:pt x="7070405" y="2919695"/>
                  <a:pt x="7324580" y="3987162"/>
                </a:cubicBezTo>
                <a:cubicBezTo>
                  <a:pt x="7340306" y="4186750"/>
                  <a:pt x="7076222" y="4438325"/>
                  <a:pt x="6915367" y="4515729"/>
                </a:cubicBezTo>
                <a:cubicBezTo>
                  <a:pt x="5525237" y="4680672"/>
                  <a:pt x="2064847" y="4566669"/>
                  <a:pt x="409212" y="4515729"/>
                </a:cubicBezTo>
                <a:cubicBezTo>
                  <a:pt x="269085" y="4505656"/>
                  <a:pt x="-50597" y="4289605"/>
                  <a:pt x="0" y="3987162"/>
                </a:cubicBezTo>
                <a:cubicBezTo>
                  <a:pt x="165421" y="2741995"/>
                  <a:pt x="-82866" y="1107262"/>
                  <a:pt x="0" y="528566"/>
                </a:cubicBezTo>
                <a:close/>
              </a:path>
              <a:path w="7324580" h="4515729" stroke="0" extrusionOk="0">
                <a:moveTo>
                  <a:pt x="0" y="528566"/>
                </a:moveTo>
                <a:cubicBezTo>
                  <a:pt x="-18297" y="292914"/>
                  <a:pt x="196385" y="7168"/>
                  <a:pt x="409212" y="0"/>
                </a:cubicBezTo>
                <a:cubicBezTo>
                  <a:pt x="3206326" y="-45339"/>
                  <a:pt x="5367134" y="76066"/>
                  <a:pt x="6915367" y="0"/>
                </a:cubicBezTo>
                <a:cubicBezTo>
                  <a:pt x="7036947" y="-11020"/>
                  <a:pt x="7388464" y="242807"/>
                  <a:pt x="7324580" y="528566"/>
                </a:cubicBezTo>
                <a:cubicBezTo>
                  <a:pt x="7614669" y="1428977"/>
                  <a:pt x="7599695" y="3260233"/>
                  <a:pt x="7324580" y="3987162"/>
                </a:cubicBezTo>
                <a:cubicBezTo>
                  <a:pt x="7311789" y="4270947"/>
                  <a:pt x="7063613" y="4482543"/>
                  <a:pt x="6915367" y="4515729"/>
                </a:cubicBezTo>
                <a:cubicBezTo>
                  <a:pt x="6018935" y="3973829"/>
                  <a:pt x="1842519" y="4857097"/>
                  <a:pt x="409212" y="4515729"/>
                </a:cubicBezTo>
                <a:cubicBezTo>
                  <a:pt x="167770" y="4577151"/>
                  <a:pt x="-52146" y="4198944"/>
                  <a:pt x="0" y="3987162"/>
                </a:cubicBezTo>
                <a:cubicBezTo>
                  <a:pt x="45605" y="2272790"/>
                  <a:pt x="76399" y="1668295"/>
                  <a:pt x="0" y="528566"/>
                </a:cubicBezTo>
                <a:close/>
              </a:path>
              <a:path w="7324580" h="4515729" fill="none" stroke="0" extrusionOk="0">
                <a:moveTo>
                  <a:pt x="0" y="528566"/>
                </a:moveTo>
                <a:cubicBezTo>
                  <a:pt x="54209" y="273844"/>
                  <a:pt x="213248" y="47914"/>
                  <a:pt x="409212" y="0"/>
                </a:cubicBezTo>
                <a:cubicBezTo>
                  <a:pt x="1900489" y="380744"/>
                  <a:pt x="4574467" y="478902"/>
                  <a:pt x="6915367" y="0"/>
                </a:cubicBezTo>
                <a:cubicBezTo>
                  <a:pt x="7106343" y="-115061"/>
                  <a:pt x="7331655" y="133139"/>
                  <a:pt x="7324580" y="528566"/>
                </a:cubicBezTo>
                <a:cubicBezTo>
                  <a:pt x="7441173" y="1859564"/>
                  <a:pt x="7346864" y="2733526"/>
                  <a:pt x="7324580" y="3987162"/>
                </a:cubicBezTo>
                <a:cubicBezTo>
                  <a:pt x="7331988" y="4230292"/>
                  <a:pt x="7066497" y="4462794"/>
                  <a:pt x="6915367" y="4515729"/>
                </a:cubicBezTo>
                <a:cubicBezTo>
                  <a:pt x="5204488" y="4432310"/>
                  <a:pt x="1606144" y="4450790"/>
                  <a:pt x="409212" y="4515729"/>
                </a:cubicBezTo>
                <a:cubicBezTo>
                  <a:pt x="156908" y="4504300"/>
                  <a:pt x="-65176" y="4230366"/>
                  <a:pt x="0" y="3987162"/>
                </a:cubicBezTo>
                <a:cubicBezTo>
                  <a:pt x="-93055" y="3076518"/>
                  <a:pt x="-22838" y="1291277"/>
                  <a:pt x="0" y="528566"/>
                </a:cubicBezTo>
                <a:close/>
              </a:path>
              <a:path w="7324580" h="4515729" fill="none" stroke="0" extrusionOk="0">
                <a:moveTo>
                  <a:pt x="0" y="528566"/>
                </a:moveTo>
                <a:cubicBezTo>
                  <a:pt x="24664" y="322735"/>
                  <a:pt x="217788" y="72614"/>
                  <a:pt x="409212" y="0"/>
                </a:cubicBezTo>
                <a:cubicBezTo>
                  <a:pt x="1719790" y="254726"/>
                  <a:pt x="4908603" y="598057"/>
                  <a:pt x="6915367" y="0"/>
                </a:cubicBezTo>
                <a:cubicBezTo>
                  <a:pt x="7117891" y="-90560"/>
                  <a:pt x="7292010" y="172126"/>
                  <a:pt x="7324580" y="528566"/>
                </a:cubicBezTo>
                <a:cubicBezTo>
                  <a:pt x="7478277" y="1812538"/>
                  <a:pt x="7242961" y="2720535"/>
                  <a:pt x="7324580" y="3987162"/>
                </a:cubicBezTo>
                <a:cubicBezTo>
                  <a:pt x="7314505" y="4222452"/>
                  <a:pt x="7070536" y="4461008"/>
                  <a:pt x="6915367" y="4515729"/>
                </a:cubicBezTo>
                <a:cubicBezTo>
                  <a:pt x="5190257" y="4379505"/>
                  <a:pt x="1871943" y="4571299"/>
                  <a:pt x="409212" y="4515729"/>
                </a:cubicBezTo>
                <a:cubicBezTo>
                  <a:pt x="215365" y="4502856"/>
                  <a:pt x="-58487" y="4266969"/>
                  <a:pt x="0" y="3987162"/>
                </a:cubicBezTo>
                <a:cubicBezTo>
                  <a:pt x="85154" y="2954683"/>
                  <a:pt x="-148484" y="1243479"/>
                  <a:pt x="0" y="528566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324580"/>
                      <a:gd name="connsiteY0" fmla="*/ 528566 h 4515729"/>
                      <a:gd name="connsiteX1" fmla="*/ 409212 w 7324580"/>
                      <a:gd name="connsiteY1" fmla="*/ 0 h 4515729"/>
                      <a:gd name="connsiteX2" fmla="*/ 6915367 w 7324580"/>
                      <a:gd name="connsiteY2" fmla="*/ 0 h 4515729"/>
                      <a:gd name="connsiteX3" fmla="*/ 7324580 w 7324580"/>
                      <a:gd name="connsiteY3" fmla="*/ 528566 h 4515729"/>
                      <a:gd name="connsiteX4" fmla="*/ 7324580 w 7324580"/>
                      <a:gd name="connsiteY4" fmla="*/ 3987162 h 4515729"/>
                      <a:gd name="connsiteX5" fmla="*/ 6915367 w 7324580"/>
                      <a:gd name="connsiteY5" fmla="*/ 4515729 h 4515729"/>
                      <a:gd name="connsiteX6" fmla="*/ 409212 w 7324580"/>
                      <a:gd name="connsiteY6" fmla="*/ 4515729 h 4515729"/>
                      <a:gd name="connsiteX7" fmla="*/ 0 w 7324580"/>
                      <a:gd name="connsiteY7" fmla="*/ 3987162 h 4515729"/>
                      <a:gd name="connsiteX8" fmla="*/ 0 w 7324580"/>
                      <a:gd name="connsiteY8" fmla="*/ 528566 h 4515729"/>
                      <a:gd name="connsiteX0" fmla="*/ 0 w 7324580"/>
                      <a:gd name="connsiteY0" fmla="*/ 528566 h 4515729"/>
                      <a:gd name="connsiteX1" fmla="*/ 409212 w 7324580"/>
                      <a:gd name="connsiteY1" fmla="*/ 0 h 4515729"/>
                      <a:gd name="connsiteX2" fmla="*/ 6915367 w 7324580"/>
                      <a:gd name="connsiteY2" fmla="*/ 0 h 4515729"/>
                      <a:gd name="connsiteX3" fmla="*/ 7324580 w 7324580"/>
                      <a:gd name="connsiteY3" fmla="*/ 528566 h 4515729"/>
                      <a:gd name="connsiteX4" fmla="*/ 7324580 w 7324580"/>
                      <a:gd name="connsiteY4" fmla="*/ 3987162 h 4515729"/>
                      <a:gd name="connsiteX5" fmla="*/ 6915367 w 7324580"/>
                      <a:gd name="connsiteY5" fmla="*/ 4515729 h 4515729"/>
                      <a:gd name="connsiteX6" fmla="*/ 409212 w 7324580"/>
                      <a:gd name="connsiteY6" fmla="*/ 4515729 h 4515729"/>
                      <a:gd name="connsiteX7" fmla="*/ 0 w 7324580"/>
                      <a:gd name="connsiteY7" fmla="*/ 3987162 h 4515729"/>
                      <a:gd name="connsiteX8" fmla="*/ 0 w 7324580"/>
                      <a:gd name="connsiteY8" fmla="*/ 528566 h 4515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4580" h="4515729" fill="none" extrusionOk="0">
                        <a:moveTo>
                          <a:pt x="0" y="528566"/>
                        </a:moveTo>
                        <a:cubicBezTo>
                          <a:pt x="2536" y="316703"/>
                          <a:pt x="201733" y="39164"/>
                          <a:pt x="409212" y="0"/>
                        </a:cubicBezTo>
                        <a:cubicBezTo>
                          <a:pt x="1514205" y="116632"/>
                          <a:pt x="5116225" y="353839"/>
                          <a:pt x="6915367" y="0"/>
                        </a:cubicBezTo>
                        <a:cubicBezTo>
                          <a:pt x="7130950" y="-80607"/>
                          <a:pt x="7269243" y="218026"/>
                          <a:pt x="7324580" y="528566"/>
                        </a:cubicBezTo>
                        <a:cubicBezTo>
                          <a:pt x="7459238" y="1828725"/>
                          <a:pt x="7130163" y="2801796"/>
                          <a:pt x="7324580" y="3987162"/>
                        </a:cubicBezTo>
                        <a:cubicBezTo>
                          <a:pt x="7334714" y="4215131"/>
                          <a:pt x="7100887" y="4465975"/>
                          <a:pt x="6915367" y="4515729"/>
                        </a:cubicBezTo>
                        <a:cubicBezTo>
                          <a:pt x="5239297" y="4578639"/>
                          <a:pt x="2057574" y="4475032"/>
                          <a:pt x="409212" y="4515729"/>
                        </a:cubicBezTo>
                        <a:cubicBezTo>
                          <a:pt x="243531" y="4508545"/>
                          <a:pt x="-21307" y="4283813"/>
                          <a:pt x="0" y="3987162"/>
                        </a:cubicBezTo>
                        <a:cubicBezTo>
                          <a:pt x="121305" y="2824125"/>
                          <a:pt x="-44949" y="1205072"/>
                          <a:pt x="0" y="528566"/>
                        </a:cubicBezTo>
                        <a:close/>
                      </a:path>
                      <a:path w="7324580" h="4515729" stroke="0" extrusionOk="0">
                        <a:moveTo>
                          <a:pt x="0" y="528566"/>
                        </a:moveTo>
                        <a:cubicBezTo>
                          <a:pt x="-11131" y="275752"/>
                          <a:pt x="196695" y="10297"/>
                          <a:pt x="409212" y="0"/>
                        </a:cubicBezTo>
                        <a:cubicBezTo>
                          <a:pt x="3199221" y="33744"/>
                          <a:pt x="5262459" y="-66625"/>
                          <a:pt x="6915367" y="0"/>
                        </a:cubicBezTo>
                        <a:cubicBezTo>
                          <a:pt x="7089035" y="-16274"/>
                          <a:pt x="7377738" y="240492"/>
                          <a:pt x="7324580" y="528566"/>
                        </a:cubicBezTo>
                        <a:cubicBezTo>
                          <a:pt x="7462249" y="1447329"/>
                          <a:pt x="7580692" y="3256207"/>
                          <a:pt x="7324580" y="3987162"/>
                        </a:cubicBezTo>
                        <a:cubicBezTo>
                          <a:pt x="7309286" y="4279832"/>
                          <a:pt x="7095076" y="4499967"/>
                          <a:pt x="6915367" y="4515729"/>
                        </a:cubicBezTo>
                        <a:cubicBezTo>
                          <a:pt x="6004797" y="4120253"/>
                          <a:pt x="1855235" y="4769638"/>
                          <a:pt x="409212" y="4515729"/>
                        </a:cubicBezTo>
                        <a:cubicBezTo>
                          <a:pt x="158657" y="4550904"/>
                          <a:pt x="-48945" y="4214389"/>
                          <a:pt x="0" y="3987162"/>
                        </a:cubicBezTo>
                        <a:cubicBezTo>
                          <a:pt x="44291" y="2291101"/>
                          <a:pt x="70432" y="1762676"/>
                          <a:pt x="0" y="528566"/>
                        </a:cubicBezTo>
                        <a:close/>
                      </a:path>
                      <a:path w="7324580" h="4515729" fill="none" stroke="0" extrusionOk="0">
                        <a:moveTo>
                          <a:pt x="0" y="528566"/>
                        </a:moveTo>
                        <a:cubicBezTo>
                          <a:pt x="19529" y="292077"/>
                          <a:pt x="207782" y="52587"/>
                          <a:pt x="409212" y="0"/>
                        </a:cubicBezTo>
                        <a:cubicBezTo>
                          <a:pt x="1693823" y="128136"/>
                          <a:pt x="4802251" y="322176"/>
                          <a:pt x="6915367" y="0"/>
                        </a:cubicBezTo>
                        <a:cubicBezTo>
                          <a:pt x="7094661" y="-71538"/>
                          <a:pt x="7318522" y="197481"/>
                          <a:pt x="7324580" y="528566"/>
                        </a:cubicBezTo>
                        <a:cubicBezTo>
                          <a:pt x="7550259" y="1723307"/>
                          <a:pt x="7220823" y="2647815"/>
                          <a:pt x="7324580" y="3987162"/>
                        </a:cubicBezTo>
                        <a:cubicBezTo>
                          <a:pt x="7320097" y="4228348"/>
                          <a:pt x="7087147" y="4489681"/>
                          <a:pt x="6915367" y="4515729"/>
                        </a:cubicBezTo>
                        <a:cubicBezTo>
                          <a:pt x="5164218" y="4466087"/>
                          <a:pt x="1776369" y="4540371"/>
                          <a:pt x="409212" y="4515729"/>
                        </a:cubicBezTo>
                        <a:cubicBezTo>
                          <a:pt x="160895" y="4507370"/>
                          <a:pt x="-58757" y="4258831"/>
                          <a:pt x="0" y="3987162"/>
                        </a:cubicBezTo>
                        <a:cubicBezTo>
                          <a:pt x="34014" y="3027976"/>
                          <a:pt x="-11534" y="1327917"/>
                          <a:pt x="0" y="5285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5CB3D-ED9C-413C-9872-895E7FADB5C3}"/>
              </a:ext>
            </a:extLst>
          </p:cNvPr>
          <p:cNvSpPr txBox="1"/>
          <p:nvPr/>
        </p:nvSpPr>
        <p:spPr>
          <a:xfrm>
            <a:off x="4386586" y="2196315"/>
            <a:ext cx="722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C2F35-EE76-9A4E-24C4-0620F01D9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88" y="2660645"/>
            <a:ext cx="6358679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69C444-EFEF-5C16-40E0-4A5FF6273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924" y="3505309"/>
            <a:ext cx="6346486" cy="2072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17CB78-637C-C8B4-03BA-EBB0E219D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3073">
            <a:off x="3789813" y="2732298"/>
            <a:ext cx="3304318" cy="2353260"/>
          </a:xfrm>
          <a:prstGeom prst="rect">
            <a:avLst/>
          </a:prstGeom>
        </p:spPr>
      </p:pic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6BC27865-8180-155D-7259-EF0AF2772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051" y="2762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B3AC05-3F2C-4FC3-B921-6A6EDDFF7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67" y="1338339"/>
            <a:ext cx="13070017" cy="5519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78D38-DAF3-4B38-A14D-0AE9AB2C6F2C}"/>
              </a:ext>
            </a:extLst>
          </p:cNvPr>
          <p:cNvSpPr txBox="1"/>
          <p:nvPr/>
        </p:nvSpPr>
        <p:spPr>
          <a:xfrm>
            <a:off x="351635" y="-1499604"/>
            <a:ext cx="935513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R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A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N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Ẽ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</a:t>
            </a:r>
            <a:r>
              <a: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Ì</a:t>
            </a:r>
            <a:endParaRPr kumimoji="0" lang="en-US" sz="7200" b="1" i="0" u="none" strike="noStrike" kern="120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32D59-7F03-4B54-9F10-00CC1EF47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17" y="222674"/>
            <a:ext cx="9352075" cy="11156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85AC2E-7761-6B56-4612-E73921A9E0D0}"/>
              </a:ext>
            </a:extLst>
          </p:cNvPr>
          <p:cNvSpPr/>
          <p:nvPr/>
        </p:nvSpPr>
        <p:spPr>
          <a:xfrm>
            <a:off x="667296" y="5749319"/>
            <a:ext cx="10673251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dòng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sông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mà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biết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459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微软雅黑</vt:lpstr>
      <vt:lpstr>Arial</vt:lpstr>
      <vt:lpstr>Calibri</vt:lpstr>
      <vt:lpstr>Times New Roman</vt:lpstr>
      <vt:lpstr>UVN Banh Mi</vt:lpstr>
      <vt:lpstr>6_Office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2023-01-29T01:01:13Z</dcterms:created>
  <dcterms:modified xsi:type="dcterms:W3CDTF">2026-04-06T05:13:41Z</dcterms:modified>
</cp:coreProperties>
</file>