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6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F7295-695B-4E53-81DA-40326D66580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59F1-18AB-4BA8-8612-0F3EA877A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55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11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14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74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03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69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32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18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45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18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3E64-1198-4350-AE4E-0E6A375354BD}" type="datetimeFigureOut">
              <a:rPr lang="zh-CN" altLang="en-US" smtClean="0"/>
              <a:pPr/>
              <a:t>2026/4/6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76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3E64-1198-4350-AE4E-0E6A375354BD}" type="datetimeFigureOut">
              <a:rPr lang="zh-CN" altLang="en-US" smtClean="0"/>
              <a:pPr/>
              <a:t>2026/4/6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A8D4C-1946-442B-BA1B-548F02DF82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03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0" Type="http://schemas.openxmlformats.org/officeDocument/2006/relationships/image" Target="../media/image7.emf"/><Relationship Id="rId4" Type="http://schemas.openxmlformats.org/officeDocument/2006/relationships/image" Target="../media/image1.em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BA2E3"/>
            </a:gs>
            <a:gs pos="21000">
              <a:srgbClr val="61D6FF"/>
            </a:gs>
            <a:gs pos="0">
              <a:srgbClr val="D5F4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319121" y="249667"/>
            <a:ext cx="2164999" cy="2164999"/>
          </a:xfrm>
          <a:prstGeom prst="ellipse">
            <a:avLst/>
          </a:prstGeom>
          <a:solidFill>
            <a:srgbClr val="FCF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15" y="1333831"/>
            <a:ext cx="3485403" cy="124056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224" y="690821"/>
            <a:ext cx="1271250" cy="6187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7051" y="1922473"/>
            <a:ext cx="1102500" cy="596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424" y="780150"/>
            <a:ext cx="1676250" cy="551250"/>
          </a:xfrm>
          <a:prstGeom prst="rect">
            <a:avLst/>
          </a:prstGeom>
        </p:spPr>
      </p:pic>
      <p:pic>
        <p:nvPicPr>
          <p:cNvPr id="1176" name="图片 11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5801" y="5753865"/>
            <a:ext cx="13258801" cy="2143861"/>
          </a:xfrm>
          <a:prstGeom prst="rect">
            <a:avLst/>
          </a:prstGeom>
        </p:spPr>
      </p:pic>
      <p:pic>
        <p:nvPicPr>
          <p:cNvPr id="1186" name="图片 118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27" y="1080275"/>
            <a:ext cx="9002362" cy="5063828"/>
          </a:xfrm>
          <a:prstGeom prst="rect">
            <a:avLst/>
          </a:prstGeom>
        </p:spPr>
      </p:pic>
      <p:pic>
        <p:nvPicPr>
          <p:cNvPr id="391" name="图片 39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948685" y="4556342"/>
            <a:ext cx="1472713" cy="18770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-716163" y="2540801"/>
            <a:ext cx="2644522" cy="4247046"/>
          </a:xfrm>
          <a:prstGeom prst="rect">
            <a:avLst/>
          </a:prstGeom>
        </p:spPr>
      </p:pic>
      <p:pic>
        <p:nvPicPr>
          <p:cNvPr id="4" name="Alexandre Desplat - Moving 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6261179" y="-1128043"/>
            <a:ext cx="487363" cy="48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0DFF4B-BB5D-FDA4-C581-93A3FE6ED7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743075"/>
            <a:ext cx="34671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6F2DBA-4B02-4A6E-180A-44702BB5D1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18007" y="2490495"/>
            <a:ext cx="634648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5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474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7"/>
          <p:cNvSpPr/>
          <p:nvPr/>
        </p:nvSpPr>
        <p:spPr>
          <a:xfrm>
            <a:off x="0" y="-8915"/>
            <a:ext cx="12192001" cy="2429803"/>
          </a:xfrm>
          <a:custGeom>
            <a:avLst/>
            <a:gdLst>
              <a:gd name="connsiteX0" fmla="*/ 0 w 7896200"/>
              <a:gd name="connsiteY0" fmla="*/ 0 h 3420679"/>
              <a:gd name="connsiteX1" fmla="*/ 7896200 w 7896200"/>
              <a:gd name="connsiteY1" fmla="*/ 0 h 3420679"/>
              <a:gd name="connsiteX2" fmla="*/ 7896200 w 7896200"/>
              <a:gd name="connsiteY2" fmla="*/ 3420679 h 3420679"/>
              <a:gd name="connsiteX3" fmla="*/ 0 w 7896200"/>
              <a:gd name="connsiteY3" fmla="*/ 3420679 h 3420679"/>
              <a:gd name="connsiteX4" fmla="*/ 0 w 7896200"/>
              <a:gd name="connsiteY4" fmla="*/ 0 h 3420679"/>
              <a:gd name="connsiteX0" fmla="*/ 0 w 7896200"/>
              <a:gd name="connsiteY0" fmla="*/ 0 h 3434327"/>
              <a:gd name="connsiteX1" fmla="*/ 7896200 w 7896200"/>
              <a:gd name="connsiteY1" fmla="*/ 0 h 3434327"/>
              <a:gd name="connsiteX2" fmla="*/ 7896200 w 7896200"/>
              <a:gd name="connsiteY2" fmla="*/ 3420679 h 3434327"/>
              <a:gd name="connsiteX3" fmla="*/ 1842448 w 7896200"/>
              <a:gd name="connsiteY3" fmla="*/ 3434327 h 3434327"/>
              <a:gd name="connsiteX4" fmla="*/ 0 w 7896200"/>
              <a:gd name="connsiteY4" fmla="*/ 0 h 3434327"/>
              <a:gd name="connsiteX0" fmla="*/ 0 w 7896200"/>
              <a:gd name="connsiteY0" fmla="*/ 0 h 4421241"/>
              <a:gd name="connsiteX1" fmla="*/ 7896200 w 7896200"/>
              <a:gd name="connsiteY1" fmla="*/ 0 h 4421241"/>
              <a:gd name="connsiteX2" fmla="*/ 7896200 w 7896200"/>
              <a:gd name="connsiteY2" fmla="*/ 3420679 h 4421241"/>
              <a:gd name="connsiteX3" fmla="*/ 1924102 w 7896200"/>
              <a:gd name="connsiteY3" fmla="*/ 4421241 h 4421241"/>
              <a:gd name="connsiteX4" fmla="*/ 0 w 7896200"/>
              <a:gd name="connsiteY4" fmla="*/ 0 h 4421241"/>
              <a:gd name="connsiteX0" fmla="*/ 0 w 7864126"/>
              <a:gd name="connsiteY0" fmla="*/ 68655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68655 h 4421241"/>
              <a:gd name="connsiteX0" fmla="*/ 0 w 7864126"/>
              <a:gd name="connsiteY0" fmla="*/ 10209 h 4421241"/>
              <a:gd name="connsiteX1" fmla="*/ 7864126 w 7864126"/>
              <a:gd name="connsiteY1" fmla="*/ 0 h 4421241"/>
              <a:gd name="connsiteX2" fmla="*/ 7864126 w 7864126"/>
              <a:gd name="connsiteY2" fmla="*/ 3420679 h 4421241"/>
              <a:gd name="connsiteX3" fmla="*/ 1892028 w 7864126"/>
              <a:gd name="connsiteY3" fmla="*/ 4421241 h 4421241"/>
              <a:gd name="connsiteX4" fmla="*/ 0 w 7864126"/>
              <a:gd name="connsiteY4" fmla="*/ 10209 h 442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4126" h="4421241">
                <a:moveTo>
                  <a:pt x="0" y="10209"/>
                </a:moveTo>
                <a:lnTo>
                  <a:pt x="7864126" y="0"/>
                </a:lnTo>
                <a:lnTo>
                  <a:pt x="7864126" y="3420679"/>
                </a:lnTo>
                <a:lnTo>
                  <a:pt x="1892028" y="4421241"/>
                </a:lnTo>
                <a:lnTo>
                  <a:pt x="0" y="1020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8" name="直角三角形 17"/>
          <p:cNvSpPr/>
          <p:nvPr/>
        </p:nvSpPr>
        <p:spPr>
          <a:xfrm flipH="1">
            <a:off x="0" y="4869160"/>
            <a:ext cx="12192000" cy="1988841"/>
          </a:xfrm>
          <a:prstGeom prst="rtTriangl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344" y="188640"/>
            <a:ext cx="11737304" cy="64807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0" name="Google Shape;304;p20"/>
          <p:cNvSpPr txBox="1">
            <a:spLocks/>
          </p:cNvSpPr>
          <p:nvPr/>
        </p:nvSpPr>
        <p:spPr>
          <a:xfrm>
            <a:off x="1703512" y="356135"/>
            <a:ext cx="8712968" cy="1416681"/>
          </a:xfrm>
          <a:prstGeom prst="roundRect">
            <a:avLst>
              <a:gd name="adj" fmla="val 18909"/>
            </a:avLst>
          </a:prstGeom>
          <a:solidFill>
            <a:schemeClr val="bg1"/>
          </a:solidFill>
          <a:ln w="9525">
            <a:solidFill>
              <a:srgbClr val="12B6C2"/>
            </a:solidFill>
            <a:prstDash val="lgDash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Đọc những câu chuyện, bài thơ, bài văn về quê hương đất nước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95600" y="2132856"/>
            <a:ext cx="2804712" cy="1689267"/>
            <a:chOff x="839416" y="2580713"/>
            <a:chExt cx="2736304" cy="1689267"/>
          </a:xfrm>
        </p:grpSpPr>
        <p:pic>
          <p:nvPicPr>
            <p:cNvPr id="1028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68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993724" y="2693230"/>
            <a:ext cx="180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09648" y="2177334"/>
            <a:ext cx="2804712" cy="1689267"/>
            <a:chOff x="839416" y="2580713"/>
            <a:chExt cx="2736304" cy="1689267"/>
          </a:xfrm>
        </p:grpSpPr>
        <p:pic>
          <p:nvPicPr>
            <p:cNvPr id="17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68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7234066" y="2738648"/>
            <a:ext cx="2260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95600" y="4266619"/>
            <a:ext cx="3392582" cy="1847871"/>
            <a:chOff x="839416" y="2580713"/>
            <a:chExt cx="2736304" cy="1847871"/>
          </a:xfrm>
        </p:grpSpPr>
        <p:pic>
          <p:nvPicPr>
            <p:cNvPr id="23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736304" cy="1847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7" y="2613982"/>
              <a:ext cx="574901" cy="687361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2782306" y="4927390"/>
            <a:ext cx="295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tiế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thú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vị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77672" y="4134366"/>
            <a:ext cx="3245981" cy="2072148"/>
            <a:chOff x="839415" y="2580713"/>
            <a:chExt cx="3166810" cy="2072148"/>
          </a:xfrm>
        </p:grpSpPr>
        <p:pic>
          <p:nvPicPr>
            <p:cNvPr id="27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5" y="2580713"/>
              <a:ext cx="3166810" cy="207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7184326" y="4750766"/>
            <a:ext cx="253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Cảm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nghĩ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quê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hương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đất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nước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56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5" grpId="0"/>
      <p:bldP spid="3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华康海报体W12(P)"/>
        <a:ea typeface="华康海报体W12(P)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</Words>
  <Application>Microsoft Office PowerPoint</Application>
  <PresentationFormat>Widescreen</PresentationFormat>
  <Paragraphs>5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微软雅黑</vt:lpstr>
      <vt:lpstr>Arial</vt:lpstr>
      <vt:lpstr>Calibri</vt:lpstr>
      <vt:lpstr>华康海报体W12(P)</vt:lpstr>
      <vt:lpstr>Office 主题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</cp:revision>
  <dcterms:created xsi:type="dcterms:W3CDTF">2023-01-29T11:16:43Z</dcterms:created>
  <dcterms:modified xsi:type="dcterms:W3CDTF">2026-04-06T05:14:26Z</dcterms:modified>
</cp:coreProperties>
</file>