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5"/>
  </p:notesMasterIdLst>
  <p:sldIdLst>
    <p:sldId id="524" r:id="rId3"/>
    <p:sldId id="856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5158D-688B-4F95-A6EC-36EBB11B9CF2}"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F5DEC-2E19-4FAF-B077-748B9E7E2B2D}" type="slidenum">
              <a:rPr lang="en-US" smtClean="0"/>
              <a:t>‹#›</a:t>
            </a:fld>
            <a:endParaRPr lang="en-US"/>
          </a:p>
        </p:txBody>
      </p:sp>
    </p:spTree>
    <p:extLst>
      <p:ext uri="{BB962C8B-B14F-4D97-AF65-F5344CB8AC3E}">
        <p14:creationId xmlns:p14="http://schemas.microsoft.com/office/powerpoint/2010/main" val="218308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17056615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8" presetClass="entr" presetSubtype="1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750"/>
                                        <p:tgtEl>
                                          <p:spTgt spid="1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childTnLst>
                          </p:cTn>
                        </p:par>
                        <p:par>
                          <p:cTn id="24" fill="hold">
                            <p:stCondLst>
                              <p:cond delay="3500"/>
                            </p:stCondLst>
                            <p:childTnLst>
                              <p:par>
                                <p:cTn id="25" presetID="23" presetClass="entr" presetSubtype="27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2/3*#ppt_w"/>
                                          </p:val>
                                        </p:tav>
                                        <p:tav tm="100000">
                                          <p:val>
                                            <p:strVal val="#ppt_w"/>
                                          </p:val>
                                        </p:tav>
                                      </p:tavLst>
                                    </p:anim>
                                    <p:anim calcmode="lin" valueType="num">
                                      <p:cBhvr>
                                        <p:cTn id="28" dur="500" fill="hold"/>
                                        <p:tgtEl>
                                          <p:spTgt spid="12"/>
                                        </p:tgtEl>
                                        <p:attrNameLst>
                                          <p:attrName>ppt_h</p:attrName>
                                        </p:attrNameLst>
                                      </p:cBhvr>
                                      <p:tavLst>
                                        <p:tav tm="0">
                                          <p:val>
                                            <p:strVal val="2/3*#ppt_h"/>
                                          </p:val>
                                        </p:tav>
                                        <p:tav tm="100000">
                                          <p:val>
                                            <p:strVal val="#ppt_h"/>
                                          </p:val>
                                        </p:tav>
                                      </p:tavLst>
                                    </p:anim>
                                  </p:childTnLst>
                                </p:cTn>
                              </p:par>
                              <p:par>
                                <p:cTn id="29" presetID="2" presetClass="entr" presetSubtype="3"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1+#ppt_w/2"/>
                                          </p:val>
                                        </p:tav>
                                        <p:tav tm="100000">
                                          <p:val>
                                            <p:strVal val="#ppt_x"/>
                                          </p:val>
                                        </p:tav>
                                      </p:tavLst>
                                    </p:anim>
                                    <p:anim calcmode="lin" valueType="num">
                                      <p:cBhvr additive="base">
                                        <p:cTn id="32" dur="12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par>
                                <p:cTn id="37" presetID="6" presetClass="emph" presetSubtype="0" repeatCount="indefinite" autoRev="1" fill="hold" nodeType="withEffect">
                                  <p:stCondLst>
                                    <p:cond delay="0"/>
                                  </p:stCondLst>
                                  <p:childTnLst>
                                    <p:animScale>
                                      <p:cBhvr>
                                        <p:cTn id="38" dur="750" fill="hold"/>
                                        <p:tgtEl>
                                          <p:spTgt spid="9"/>
                                        </p:tgtEl>
                                      </p:cBhvr>
                                      <p:by x="120000" y="120000"/>
                                    </p:animScale>
                                  </p:childTnLst>
                                </p:cTn>
                              </p:par>
                              <p:par>
                                <p:cTn id="39" presetID="6" presetClass="emph" presetSubtype="0" repeatCount="indefinite" autoRev="1" fill="hold" nodeType="withEffect">
                                  <p:stCondLst>
                                    <p:cond delay="0"/>
                                  </p:stCondLst>
                                  <p:childTnLst>
                                    <p:animScale>
                                      <p:cBhvr>
                                        <p:cTn id="40" dur="750" fill="hold"/>
                                        <p:tgtEl>
                                          <p:spTgt spid="10"/>
                                        </p:tgtEl>
                                      </p:cBhvr>
                                      <p:by x="120000" y="120000"/>
                                    </p:animScale>
                                  </p:childTnLst>
                                </p:cTn>
                              </p:par>
                              <p:par>
                                <p:cTn id="41" presetID="10" presetClass="entr" presetSubtype="0"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60" dur="2500" fill="hold"/>
                                        <p:tgtEl>
                                          <p:spTgt spid="7"/>
                                        </p:tgtEl>
                                        <p:attrNameLst>
                                          <p:attrName>ppt_x</p:attrName>
                                          <p:attrName>ppt_y</p:attrName>
                                        </p:attrNameLst>
                                      </p:cBhvr>
                                      <p:rCtr x="45573" y="39468"/>
                                    </p:animMotion>
                                  </p:childTnLst>
                                </p:cTn>
                              </p:par>
                              <p:par>
                                <p:cTn id="61"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62" dur="3500" fill="hold"/>
                                        <p:tgtEl>
                                          <p:spTgt spid="5"/>
                                        </p:tgtEl>
                                        <p:attrNameLst>
                                          <p:attrName>ppt_x</p:attrName>
                                          <p:attrName>ppt_y</p:attrName>
                                        </p:attrNameLst>
                                      </p:cBhvr>
                                      <p:rCtr x="53984" y="40579"/>
                                    </p:animMotion>
                                  </p:childTnLst>
                                </p:cTn>
                              </p:par>
                              <p:par>
                                <p:cTn id="63" presetID="8" presetClass="emph" presetSubtype="0" repeatCount="indefinite" autoRev="1" fill="hold" nodeType="withEffect">
                                  <p:stCondLst>
                                    <p:cond delay="500"/>
                                  </p:stCondLst>
                                  <p:childTnLst>
                                    <p:animRot by="10800000">
                                      <p:cBhvr>
                                        <p:cTn id="64" dur="1750" fill="hold"/>
                                        <p:tgtEl>
                                          <p:spTgt spid="5"/>
                                        </p:tgtEl>
                                        <p:attrNameLst>
                                          <p:attrName>r</p:attrName>
                                        </p:attrNameLst>
                                      </p:cBhvr>
                                    </p:animRot>
                                  </p:childTnLst>
                                </p:cTn>
                              </p:par>
                              <p:par>
                                <p:cTn id="65"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66" dur="2500" fill="hold"/>
                                        <p:tgtEl>
                                          <p:spTgt spid="32"/>
                                        </p:tgtEl>
                                        <p:attrNameLst>
                                          <p:attrName>ppt_x</p:attrName>
                                          <p:attrName>ppt_y</p:attrName>
                                        </p:attrNameLst>
                                      </p:cBhvr>
                                      <p:rCtr x="26745" y="36690"/>
                                    </p:animMotion>
                                  </p:childTnLst>
                                </p:cTn>
                              </p:par>
                              <p:par>
                                <p:cTn id="67"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68" dur="3500" fill="hold"/>
                                        <p:tgtEl>
                                          <p:spTgt spid="6"/>
                                        </p:tgtEl>
                                        <p:attrNameLst>
                                          <p:attrName>ppt_x</p:attrName>
                                          <p:attrName>ppt_y</p:attrName>
                                        </p:attrNameLst>
                                      </p:cBhvr>
                                      <p:rCtr x="51836" y="48796"/>
                                    </p:animMotion>
                                  </p:childTnLst>
                                </p:cTn>
                              </p:par>
                              <p:par>
                                <p:cTn id="69" presetID="8" presetClass="emph" presetSubtype="0" repeatCount="indefinite" autoRev="1" fill="hold" nodeType="withEffect">
                                  <p:stCondLst>
                                    <p:cond delay="500"/>
                                  </p:stCondLst>
                                  <p:childTnLst>
                                    <p:animRot by="10800000">
                                      <p:cBhvr>
                                        <p:cTn id="70" dur="1750" fill="hold"/>
                                        <p:tgtEl>
                                          <p:spTgt spid="6"/>
                                        </p:tgtEl>
                                        <p:attrNameLst>
                                          <p:attrName>r</p:attrName>
                                        </p:attrNameLst>
                                      </p:cBhvr>
                                    </p:animRot>
                                  </p:childTnLst>
                                </p:cTn>
                              </p:par>
                              <p:par>
                                <p:cTn id="71"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72" dur="2500" fill="hold"/>
                                        <p:tgtEl>
                                          <p:spTgt spid="8"/>
                                        </p:tgtEl>
                                        <p:attrNameLst>
                                          <p:attrName>ppt_x</p:attrName>
                                          <p:attrName>ppt_y</p:attrName>
                                        </p:attrNameLst>
                                      </p:cBhvr>
                                      <p:rCtr x="12318" y="34537"/>
                                    </p:animMotion>
                                  </p:childTnLst>
                                </p:cTn>
                              </p:par>
                              <p:par>
                                <p:cTn id="73" presetID="8" presetClass="emph" presetSubtype="0" repeatCount="indefinite" autoRev="1" fill="hold" nodeType="withEffect">
                                  <p:stCondLst>
                                    <p:cond delay="1250"/>
                                  </p:stCondLst>
                                  <p:childTnLst>
                                    <p:animRot by="10800000">
                                      <p:cBhvr>
                                        <p:cTn id="74" dur="1250" fill="hold"/>
                                        <p:tgtEl>
                                          <p:spTgt spid="8"/>
                                        </p:tgtEl>
                                        <p:attrNameLst>
                                          <p:attrName>r</p:attrName>
                                        </p:attrNameLst>
                                      </p:cBhvr>
                                    </p:animRot>
                                  </p:childTnLst>
                                </p:cTn>
                              </p:par>
                              <p:par>
                                <p:cTn id="75"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76"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246FB-8869-445F-9A0A-F1F758B06B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F2F995D-578E-4384-8439-37C67DF84E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BF54308-66BA-4974-AECB-D6708E3CA5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F3F4F8F-6136-4547-BE2A-E34343CDDE5C}"/>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2CF26B6E-D08C-46B3-AA13-199031EF1A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7071426-9C72-43D0-B1CF-96BD4F3AFBFE}"/>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09318541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E39FCE-019E-4B4D-A951-134A1958A6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DC6433B-295F-4064-9323-0C090A00E8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A40D615-800A-4A3F-91AC-744F9B29D1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EDBE59C-9E95-4033-8574-5D8729BF7B16}"/>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B9B3AB5D-0CD1-415B-AE6F-6757D1554A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C19B142-A3FF-49C7-B511-8A0348CB584A}"/>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24914579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8C91BF-0107-49A6-8C10-5411D70E708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B36D46-30FA-4AA6-B8CA-897C1126AF8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6EF4D0E-5577-4330-9C76-B4BF6B6FA6B8}"/>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31889DB5-0DDA-4867-B668-8F8F9F0D7C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56B95C5-A5D8-490C-9253-A8F1BFC700C2}"/>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81008644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E47942A-90AC-43BD-B821-A50C9361A453}"/>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0B4118-D8D6-4343-8813-621AACA8481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3922A64-8FC0-4869-B80A-DB812ED4B7B4}"/>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C287A63E-CEBE-40F4-B82F-2F8EB79FC90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3CBB22-6706-46E8-9C53-B717DDF5CB83}"/>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92965113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20367203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9A6D8-9477-4105-B1F6-052FF92F33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04AC2DB-308D-4753-8C8F-39AEAA2AE56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2B26AC-ADEB-4A3D-87D3-6D6E4E58C1F7}"/>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4C81C138-C986-4A82-BE06-808EC1B433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989116-4AD8-4FFF-919E-5A8D17C5EAAD}"/>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6775601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1E9C-B97A-4AEE-9AEB-E0F10E1FB37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4675A8-8974-4A41-B4A9-B8F3663D716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A07F708-FC78-4685-A229-CD1C9ECBE9A3}"/>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85CCE027-D605-4E46-8FAE-C7A8740444C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0FC0DDA-7BB1-415D-B399-DEB46054E083}"/>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7387467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C5B5FF-9EA9-4223-B1CC-7DE35BA6F7E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F6FE18B-51AA-4004-8A87-CF7117880F6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8E19DB3-624D-4EFA-9B51-E59A2194E6E1}"/>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1D40ED5D-5528-4CA9-8361-31EE592A85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D2CAA95-8972-45A9-A0A3-50C2F5404CC6}"/>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0330949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1975D-D494-4CBB-90C7-32B588D81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56ADA4-5C14-417C-A979-69B03E41B6D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4BE5DB9-54E6-4C2C-AB15-06AD1F82302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88EBCCD-87B7-460E-95F0-2A9736B74689}"/>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2D24B074-A3FC-4400-9A67-FC1286E028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73E6125-6A4A-4C15-9204-BA902362AE5B}"/>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83925623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2E6277-1E00-4744-9ADA-07364AC2BEC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83F28B-E295-4948-9383-BE7091A2C92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9A194AC-2E03-44C5-B6A8-5B86C7F90481}"/>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AA704FF-7FFD-460C-94BD-6F971DD0B54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519F04E-439C-43D5-AF42-464D5D57A374}"/>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6EC7CD2-2F6F-4BE5-8B39-1DE04A244776}"/>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8" name="页脚占位符 7">
            <a:extLst>
              <a:ext uri="{FF2B5EF4-FFF2-40B4-BE49-F238E27FC236}">
                <a16:creationId xmlns:a16="http://schemas.microsoft.com/office/drawing/2014/main" id="{AB29A13F-30A3-4E3B-B854-1DC430BC752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D5EE3B8-2EAB-4DC1-A312-EF2954EFDBCC}"/>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3708567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93681-ABE5-4C01-8747-DA9EC424D58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213A20C-E10A-40BB-84E2-3CB13CA0F881}"/>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4" name="页脚占位符 3">
            <a:extLst>
              <a:ext uri="{FF2B5EF4-FFF2-40B4-BE49-F238E27FC236}">
                <a16:creationId xmlns:a16="http://schemas.microsoft.com/office/drawing/2014/main" id="{F8EA11A8-5FF7-4C30-AE3D-5A0A3348D9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23EE09F-C4E0-4690-9E89-12B506D4BE65}"/>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3954954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EEEA15-9B96-48F9-9C31-E57417F53440}"/>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2026/4/1</a:t>
            </a:fld>
            <a:endParaRPr lang="zh-CN" altLang="en-US"/>
          </a:p>
        </p:txBody>
      </p:sp>
      <p:sp>
        <p:nvSpPr>
          <p:cNvPr id="3" name="页脚占位符 2">
            <a:extLst>
              <a:ext uri="{FF2B5EF4-FFF2-40B4-BE49-F238E27FC236}">
                <a16:creationId xmlns:a16="http://schemas.microsoft.com/office/drawing/2014/main" id="{DD966BC0-CD13-497A-92A7-0344DFD0D97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4E6560-363D-4A6D-8806-BC34A2F67C75}"/>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9953908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3D1C0694-EDA4-41DD-80B5-20358F6755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4950" y="209550"/>
            <a:ext cx="1276350" cy="1276350"/>
          </a:xfrm>
          <a:prstGeom prst="rect">
            <a:avLst/>
          </a:prstGeom>
        </p:spPr>
      </p:pic>
    </p:spTree>
    <p:extLst>
      <p:ext uri="{BB962C8B-B14F-4D97-AF65-F5344CB8AC3E}">
        <p14:creationId xmlns:p14="http://schemas.microsoft.com/office/powerpoint/2010/main" val="103637557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990AAB20-F3B9-4D43-A415-DA4255D756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209550"/>
            <a:ext cx="1276350" cy="1276350"/>
          </a:xfrm>
          <a:prstGeom prst="rect">
            <a:avLst/>
          </a:prstGeom>
        </p:spPr>
      </p:pic>
    </p:spTree>
    <p:extLst>
      <p:ext uri="{BB962C8B-B14F-4D97-AF65-F5344CB8AC3E}">
        <p14:creationId xmlns:p14="http://schemas.microsoft.com/office/powerpoint/2010/main" val="384064286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9.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flipH="1">
            <a:off x="10222263" y="3216025"/>
            <a:ext cx="946563" cy="1181184"/>
          </a:xfrm>
          <a:prstGeom prst="rect">
            <a:avLst/>
          </a:prstGeom>
        </p:spPr>
      </p:pic>
      <p:pic>
        <p:nvPicPr>
          <p:cNvPr id="8" name="Picture 7">
            <a:extLst>
              <a:ext uri="{FF2B5EF4-FFF2-40B4-BE49-F238E27FC236}">
                <a16:creationId xmlns:a16="http://schemas.microsoft.com/office/drawing/2014/main" id="{6D8ABD78-4FB8-2407-DAE7-692B75322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066" y="236693"/>
            <a:ext cx="2116319" cy="2404908"/>
          </a:xfrm>
          <a:prstGeom prst="rect">
            <a:avLst/>
          </a:prstGeom>
        </p:spPr>
      </p:pic>
      <p:pic>
        <p:nvPicPr>
          <p:cNvPr id="1028" name="Picture 4" descr="Girl Sailing Kids Sticker - TenStickers">
            <a:extLst>
              <a:ext uri="{FF2B5EF4-FFF2-40B4-BE49-F238E27FC236}">
                <a16:creationId xmlns:a16="http://schemas.microsoft.com/office/drawing/2014/main" id="{32EC7FB5-F78F-4742-1CF3-C61212B39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066" y="4356071"/>
            <a:ext cx="2530134" cy="2306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910F7708-83FF-CDF8-3BDF-E969201CAA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066" y="389403"/>
            <a:ext cx="1409374" cy="12869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2DA065-AF49-4E12-AE0B-198503917DAF}"/>
              </a:ext>
            </a:extLst>
          </p:cNvPr>
          <p:cNvSpPr txBox="1"/>
          <p:nvPr/>
        </p:nvSpPr>
        <p:spPr>
          <a:xfrm>
            <a:off x="3045896" y="836260"/>
            <a:ext cx="71344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Thứ</a:t>
            </a:r>
            <a:r>
              <a:rPr lang="en-US" sz="3600" b="1" dirty="0">
                <a:ln w="0"/>
                <a:solidFill>
                  <a:srgbClr val="00B050"/>
                </a:solidFill>
                <a:effectLst>
                  <a:outerShdw blurRad="38100" dist="19050" dir="2700000" algn="tl" rotWithShape="0">
                    <a:prstClr val="black">
                      <a:alpha val="40000"/>
                    </a:prstClr>
                  </a:outerShdw>
                </a:effectLst>
                <a:latin typeface="Calibri" panose="020F0502020204030204"/>
              </a:rPr>
              <a:t>….</a:t>
            </a:r>
            <a:r>
              <a:rPr lang="en-US" sz="3600" b="1" dirty="0" err="1">
                <a:ln w="0"/>
                <a:solidFill>
                  <a:srgbClr val="00B050"/>
                </a:solidFill>
                <a:effectLst>
                  <a:outerShdw blurRad="38100" dist="19050" dir="2700000" algn="tl" rotWithShape="0">
                    <a:prstClr val="black">
                      <a:alpha val="40000"/>
                    </a:prstClr>
                  </a:outerShdw>
                </a:effectLst>
                <a:latin typeface="Calibri" panose="020F0502020204030204"/>
              </a:rPr>
              <a:t>ngày</a:t>
            </a:r>
            <a:r>
              <a:rPr lang="en-US" sz="3600" b="1" dirty="0">
                <a:ln w="0"/>
                <a:solidFill>
                  <a:srgbClr val="00B050"/>
                </a:solidFill>
                <a:effectLst>
                  <a:outerShdw blurRad="38100" dist="19050" dir="2700000" algn="tl" rotWithShape="0">
                    <a:prstClr val="black">
                      <a:alpha val="40000"/>
                    </a:prstClr>
                  </a:outerShdw>
                </a:effectLst>
                <a:latin typeface="Calibri" panose="020F0502020204030204"/>
              </a:rPr>
              <a:t>…</a:t>
            </a:r>
            <a:r>
              <a:rPr lang="en-US" sz="3600" b="1" dirty="0" err="1">
                <a:ln w="0"/>
                <a:solidFill>
                  <a:srgbClr val="00B050"/>
                </a:solidFill>
                <a:effectLst>
                  <a:outerShdw blurRad="38100" dist="19050" dir="2700000" algn="tl" rotWithShape="0">
                    <a:prstClr val="black">
                      <a:alpha val="40000"/>
                    </a:prstClr>
                  </a:outerShdw>
                </a:effectLst>
                <a:latin typeface="Calibri" panose="020F0502020204030204"/>
              </a:rPr>
              <a:t>tháng</a:t>
            </a:r>
            <a:r>
              <a:rPr lang="en-US" sz="3600" b="1" dirty="0">
                <a:ln w="0"/>
                <a:solidFill>
                  <a:srgbClr val="00B050"/>
                </a:solidFill>
                <a:effectLst>
                  <a:outerShdw blurRad="38100" dist="19050" dir="2700000" algn="tl" rotWithShape="0">
                    <a:prstClr val="black">
                      <a:alpha val="40000"/>
                    </a:prstClr>
                  </a:outerShdw>
                </a:effectLst>
                <a:latin typeface="Calibri" panose="020F0502020204030204"/>
              </a:rPr>
              <a:t>…</a:t>
            </a:r>
            <a:r>
              <a:rPr lang="en-US" sz="3600" b="1" dirty="0" err="1">
                <a:ln w="0"/>
                <a:solidFill>
                  <a:srgbClr val="00B050"/>
                </a:solidFill>
                <a:effectLst>
                  <a:outerShdw blurRad="38100" dist="19050" dir="2700000" algn="tl" rotWithShape="0">
                    <a:prstClr val="black">
                      <a:alpha val="40000"/>
                    </a:prstClr>
                  </a:outerShdw>
                </a:effectLst>
                <a:latin typeface="Calibri" panose="020F0502020204030204"/>
              </a:rPr>
              <a:t>năm</a:t>
            </a:r>
            <a:r>
              <a:rPr lang="en-US" sz="3600" b="1" dirty="0">
                <a:ln w="0"/>
                <a:solidFill>
                  <a:srgbClr val="00B050"/>
                </a:solidFill>
                <a:effectLst>
                  <a:outerShdw blurRad="38100" dist="19050" dir="2700000" algn="tl" rotWithShape="0">
                    <a:prstClr val="black">
                      <a:alpha val="40000"/>
                    </a:prstClr>
                  </a:outerShdw>
                </a:effectLst>
                <a:latin typeface="Calibri" panose="020F0502020204030204"/>
              </a:rPr>
              <a:t>…</a:t>
            </a:r>
            <a:endPar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EF76A57-6F35-4249-BC93-E9386CEA71C9}"/>
              </a:ext>
            </a:extLst>
          </p:cNvPr>
          <p:cNvPicPr>
            <a:picLocks noChangeAspect="1"/>
          </p:cNvPicPr>
          <p:nvPr/>
        </p:nvPicPr>
        <p:blipFill>
          <a:blip r:embed="rId7"/>
          <a:stretch>
            <a:fillRect/>
          </a:stretch>
        </p:blipFill>
        <p:spPr>
          <a:xfrm>
            <a:off x="5134590" y="1644743"/>
            <a:ext cx="3389670" cy="768163"/>
          </a:xfrm>
          <a:prstGeom prst="rect">
            <a:avLst/>
          </a:prstGeom>
        </p:spPr>
      </p:pic>
      <p:pic>
        <p:nvPicPr>
          <p:cNvPr id="4" name="Picture 3">
            <a:extLst>
              <a:ext uri="{FF2B5EF4-FFF2-40B4-BE49-F238E27FC236}">
                <a16:creationId xmlns:a16="http://schemas.microsoft.com/office/drawing/2014/main" id="{4B49EFBC-3C1F-4A12-8297-DD95C94C7B34}"/>
              </a:ext>
            </a:extLst>
          </p:cNvPr>
          <p:cNvPicPr>
            <a:picLocks noChangeAspect="1"/>
          </p:cNvPicPr>
          <p:nvPr/>
        </p:nvPicPr>
        <p:blipFill>
          <a:blip r:embed="rId8"/>
          <a:stretch>
            <a:fillRect/>
          </a:stretch>
        </p:blipFill>
        <p:spPr>
          <a:xfrm>
            <a:off x="3067093" y="2521004"/>
            <a:ext cx="7791363" cy="16826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4">
            <a:extLst>
              <a:ext uri="{FF2B5EF4-FFF2-40B4-BE49-F238E27FC236}">
                <a16:creationId xmlns:a16="http://schemas.microsoft.com/office/drawing/2014/main" id="{2B558086-96E7-47E0-8EF3-42A1B86DC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矩形: 圆角 6">
            <a:extLst>
              <a:ext uri="{FF2B5EF4-FFF2-40B4-BE49-F238E27FC236}">
                <a16:creationId xmlns:a16="http://schemas.microsoft.com/office/drawing/2014/main" id="{7ECCC052-0518-44F8-9C61-3A6A9430F78F}"/>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0" name="Picture 19">
            <a:extLst>
              <a:ext uri="{FF2B5EF4-FFF2-40B4-BE49-F238E27FC236}">
                <a16:creationId xmlns:a16="http://schemas.microsoft.com/office/drawing/2014/main" id="{F9937507-C4B2-4B14-B066-9A243B0A1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21" name="TextBox 20">
            <a:extLst>
              <a:ext uri="{FF2B5EF4-FFF2-40B4-BE49-F238E27FC236}">
                <a16:creationId xmlns:a16="http://schemas.microsoft.com/office/drawing/2014/main" id="{0D70D9DB-A506-4810-97B3-88CD3AC5E446}"/>
              </a:ext>
            </a:extLst>
          </p:cNvPr>
          <p:cNvSpPr txBox="1"/>
          <p:nvPr/>
        </p:nvSpPr>
        <p:spPr>
          <a:xfrm>
            <a:off x="514350" y="2204453"/>
            <a:ext cx="8829674" cy="3970318"/>
          </a:xfrm>
          <a:custGeom>
            <a:avLst/>
            <a:gdLst>
              <a:gd name="csX0" fmla="*/ 0 w 8829674"/>
              <a:gd name="csY0" fmla="*/ 0 h 3970318"/>
              <a:gd name="csX1" fmla="*/ 8829674 w 8829674"/>
              <a:gd name="csY1" fmla="*/ 0 h 3970318"/>
              <a:gd name="csX2" fmla="*/ 8829674 w 8829674"/>
              <a:gd name="csY2" fmla="*/ 3970318 h 3970318"/>
              <a:gd name="csX3" fmla="*/ 0 w 8829674"/>
              <a:gd name="csY3" fmla="*/ 3970318 h 3970318"/>
              <a:gd name="csX4" fmla="*/ 0 w 8829674"/>
              <a:gd name="csY4" fmla="*/ 0 h 3970318"/>
            </a:gdLst>
            <a:ahLst/>
            <a:cxnLst>
              <a:cxn ang="0">
                <a:pos x="csX0" y="csY0"/>
              </a:cxn>
              <a:cxn ang="0">
                <a:pos x="csX1" y="csY1"/>
              </a:cxn>
              <a:cxn ang="0">
                <a:pos x="csX2" y="csY2"/>
              </a:cxn>
              <a:cxn ang="0">
                <a:pos x="csX3" y="csY3"/>
              </a:cxn>
              <a:cxn ang="0">
                <a:pos x="csX4" y="csY4"/>
              </a:cxn>
            </a:cxnLst>
            <a:rect l="l" t="t" r="r" b="b"/>
            <a:pathLst>
              <a:path w="8829674" h="3970318" fill="none" extrusionOk="0">
                <a:moveTo>
                  <a:pt x="0" y="0"/>
                </a:moveTo>
                <a:cubicBezTo>
                  <a:pt x="4065162" y="9338"/>
                  <a:pt x="5196685" y="118926"/>
                  <a:pt x="8829674" y="0"/>
                </a:cubicBezTo>
                <a:cubicBezTo>
                  <a:pt x="8832172" y="1181745"/>
                  <a:pt x="8747724" y="2380242"/>
                  <a:pt x="8829674" y="3970318"/>
                </a:cubicBezTo>
                <a:cubicBezTo>
                  <a:pt x="5409485" y="4045293"/>
                  <a:pt x="4033161" y="4100718"/>
                  <a:pt x="0" y="3970318"/>
                </a:cubicBezTo>
                <a:cubicBezTo>
                  <a:pt x="94029" y="2587307"/>
                  <a:pt x="57206" y="609024"/>
                  <a:pt x="0" y="0"/>
                </a:cubicBezTo>
                <a:close/>
              </a:path>
              <a:path w="8829674" h="3970318" stroke="0" extrusionOk="0">
                <a:moveTo>
                  <a:pt x="0" y="0"/>
                </a:moveTo>
                <a:cubicBezTo>
                  <a:pt x="3396763" y="-62486"/>
                  <a:pt x="7123527" y="158418"/>
                  <a:pt x="8829674" y="0"/>
                </a:cubicBezTo>
                <a:cubicBezTo>
                  <a:pt x="8672520" y="1028242"/>
                  <a:pt x="8661446" y="2621245"/>
                  <a:pt x="8829674" y="3970318"/>
                </a:cubicBezTo>
                <a:cubicBezTo>
                  <a:pt x="5785401" y="4120791"/>
                  <a:pt x="2770407" y="4120032"/>
                  <a:pt x="0" y="3970318"/>
                </a:cubicBezTo>
                <a:cubicBezTo>
                  <a:pt x="26562" y="2561002"/>
                  <a:pt x="-135358" y="455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Quê hương của em có nhiều cảnh đẹp, nhưng em thích nhất là Hồ Gươm. Hồ nằm ở gần trung tâm của thành phố Hà Nội. Mặt hồ trong xanh, phẳng lặng như một chiếc gương khổng lồ. Gần hồ còn có đài Nghiên, tháp Bút. Cầu Thê Húc được sơn màu đỏ, cong cong như con tôm. Từ cầu dẫn đến đền Ngọc Sơn cổ kính, uy nghiêm. Trước cổng đền là cây đa cổ thụ đã nhiều năm tuổi. Giữa hồ là tháp Rùa rất độc đáo. Em rất tự hào về cảnh đẹp của quê hương mình.</a:t>
            </a:r>
          </a:p>
        </p:txBody>
      </p:sp>
      <p:pic>
        <p:nvPicPr>
          <p:cNvPr id="22" name="Picture 21">
            <a:extLst>
              <a:ext uri="{FF2B5EF4-FFF2-40B4-BE49-F238E27FC236}">
                <a16:creationId xmlns:a16="http://schemas.microsoft.com/office/drawing/2014/main" id="{3CAC72D4-85CA-4DEE-9058-692320C238F3}"/>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404585840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edge">
                                      <p:cBhvr>
                                        <p:cTn id="1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135</Words>
  <Application>Microsoft Office PowerPoint</Application>
  <PresentationFormat>Widescreen</PresentationFormat>
  <Paragraphs>4</Paragraphs>
  <Slides>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等线</vt:lpstr>
      <vt:lpstr>微软雅黑</vt:lpstr>
      <vt:lpstr>Arial</vt:lpstr>
      <vt:lpstr>Arial-Rounded</vt:lpstr>
      <vt:lpstr>Calibri</vt:lpstr>
      <vt:lpstr>Office 主题</vt:lpstr>
      <vt:lpstr>Office 主题​​</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14</cp:revision>
  <dcterms:created xsi:type="dcterms:W3CDTF">2023-01-10T11:43:10Z</dcterms:created>
  <dcterms:modified xsi:type="dcterms:W3CDTF">2026-04-01T02:25:28Z</dcterms:modified>
</cp:coreProperties>
</file>