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9" r:id="rId3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44" userDrawn="1">
          <p15:clr>
            <a:srgbClr val="A4A3A4"/>
          </p15:clr>
        </p15:guide>
        <p15:guide id="2" pos="5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F6643"/>
    <a:srgbClr val="FAE197"/>
    <a:srgbClr val="F6882E"/>
    <a:srgbClr val="FF3399"/>
    <a:srgbClr val="CC0099"/>
    <a:srgbClr val="FEF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135" autoAdjust="0"/>
  </p:normalViewPr>
  <p:slideViewPr>
    <p:cSldViewPr>
      <p:cViewPr varScale="1">
        <p:scale>
          <a:sx n="39" d="100"/>
          <a:sy n="39" d="100"/>
        </p:scale>
        <p:origin x="1184" y="48"/>
      </p:cViewPr>
      <p:guideLst>
        <p:guide orient="horz" pos="2544"/>
        <p:guide pos="5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ĐÔ THỊ VIỆT HƯNG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221273" y="3903229"/>
            <a:ext cx="1177329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Môn: Toán -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86: LUYỆN TẬP (Tiết 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726088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539380" y="5776642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866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2839</TotalTime>
  <Words>45</Words>
  <Application>Microsoft Office PowerPoint</Application>
  <PresentationFormat>Custom</PresentationFormat>
  <Paragraphs>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265</cp:revision>
  <dcterms:created xsi:type="dcterms:W3CDTF">2022-07-10T01:37:20Z</dcterms:created>
  <dcterms:modified xsi:type="dcterms:W3CDTF">2026-04-01T02:21:01Z</dcterms:modified>
</cp:coreProperties>
</file>