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14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034" autoAdjust="0"/>
  </p:normalViewPr>
  <p:slideViewPr>
    <p:cSldViewPr snapToGrid="0">
      <p:cViewPr varScale="1">
        <p:scale>
          <a:sx n="55" d="100"/>
          <a:sy n="55" d="100"/>
        </p:scale>
        <p:origin x="109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37A99-65F3-42A8-AF7A-4B9E7F01F94C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5BBFE-EC05-4ED1-B5E5-E4202EEF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7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94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22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3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09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92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78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46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87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55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50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72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19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EB550998-5294-4C91-9463-88572831ACA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85107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sv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3850"/>
            <a:ext cx="12192000" cy="3394840"/>
          </a:xfrm>
          <a:prstGeom prst="rect">
            <a:avLst/>
          </a:prstGeom>
        </p:spPr>
      </p:pic>
      <p:pic>
        <p:nvPicPr>
          <p:cNvPr id="11" name="图形 10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9341" y="430476"/>
            <a:ext cx="5119591" cy="18168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形 11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1172" y="5087007"/>
            <a:ext cx="4990720" cy="19472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á»c sinh Hoáº¡t hÃ¬nh giÃ¡o dá»¥c há»c sinh - png táº£i vá» - Miá»n phÃ­ trong suá»t  Phim Hoáº¡t HÃ¬nh png Táº£i vá»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222" r="9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53"/>
          <a:stretch/>
        </p:blipFill>
        <p:spPr bwMode="auto">
          <a:xfrm>
            <a:off x="-210342" y="2333415"/>
            <a:ext cx="3062669" cy="435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á»c sinh Hoáº¡t hÃ¬nh giÃ¡o dá»¥c há»c sinh - png táº£i vá» - Miá»n phÃ­ trong suá»t  Phim Hoáº¡t HÃ¬nh png Táº£i vá»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969" l="52000" r="96000">
                        <a14:foregroundMark x1="70111" y1="27813" x2="68889" y2="40000"/>
                        <a14:foregroundMark x1="71778" y1="30781" x2="70444" y2="34375"/>
                        <a14:foregroundMark x1="91444" y1="36406" x2="92444" y2="37656"/>
                        <a14:foregroundMark x1="71111" y1="45313" x2="68556" y2="5890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05"/>
          <a:stretch/>
        </p:blipFill>
        <p:spPr bwMode="auto">
          <a:xfrm>
            <a:off x="9300069" y="2699107"/>
            <a:ext cx="3210170" cy="40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02F289-88E4-406E-AF60-06F60865A24A}"/>
              </a:ext>
            </a:extLst>
          </p:cNvPr>
          <p:cNvSpPr txBox="1"/>
          <p:nvPr/>
        </p:nvSpPr>
        <p:spPr>
          <a:xfrm>
            <a:off x="343049" y="835548"/>
            <a:ext cx="342761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solidFill>
                    <a:srgbClr val="2AAA71"/>
                  </a:solidFill>
                </a:ln>
                <a:solidFill>
                  <a:srgbClr val="00206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kumimoji="0" lang="en-US" sz="5400" b="0" i="0" u="none" strike="noStrike" kern="1200" cap="none" spc="0" normalizeH="0" baseline="0" noProof="0" dirty="0">
                <a:ln>
                  <a:solidFill>
                    <a:srgbClr val="2AAA71"/>
                  </a:solidFill>
                </a:ln>
                <a:solidFill>
                  <a:srgbClr val="00206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21467E-B643-F655-14AE-CDDF454D8F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3937" y="2759502"/>
            <a:ext cx="7858425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71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25</Words>
  <Application>Microsoft Office PowerPoint</Application>
  <PresentationFormat>Widescreen</PresentationFormat>
  <Paragraphs>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等线</vt:lpstr>
      <vt:lpstr>Arial</vt:lpstr>
      <vt:lpstr>Calibri</vt:lpstr>
      <vt:lpstr>inpin heiti</vt:lpstr>
      <vt:lpstr>Times New Roman</vt:lpstr>
      <vt:lpstr>Office 主题​​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16</cp:revision>
  <dcterms:created xsi:type="dcterms:W3CDTF">2023-03-05T05:14:16Z</dcterms:created>
  <dcterms:modified xsi:type="dcterms:W3CDTF">2026-04-01T02:22:03Z</dcterms:modified>
</cp:coreProperties>
</file>