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37" autoAdjust="0"/>
  </p:normalViewPr>
  <p:slideViewPr>
    <p:cSldViewPr snapToGrid="0">
      <p:cViewPr varScale="1">
        <p:scale>
          <a:sx n="55" d="100"/>
          <a:sy n="55" d="100"/>
        </p:scale>
        <p:origin x="109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8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1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720674" y="-522513"/>
            <a:ext cx="13465973" cy="8530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C2BAB-BB9D-2AEE-755A-D2DA9D8CA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706696" y="1752056"/>
            <a:ext cx="4170103" cy="527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59D9B-F379-9A34-4E46-273AF0311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151" y="2833815"/>
            <a:ext cx="764504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405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32</cp:revision>
  <dcterms:created xsi:type="dcterms:W3CDTF">2023-03-12T01:05:12Z</dcterms:created>
  <dcterms:modified xsi:type="dcterms:W3CDTF">2026-04-01T02:21:50Z</dcterms:modified>
</cp:coreProperties>
</file>