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4" r:id="rId2"/>
    <p:sldId id="257" r:id="rId3"/>
    <p:sldId id="54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00" autoAdjust="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C08EF-4653-4A5C-846B-44E42D6E84D8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D8BD-E8E3-4522-A946-46EF364B0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1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27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9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1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68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3581430" y="661671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6" y="1402833"/>
            <a:ext cx="9934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87: CHIA CHO SỐ CÓ MỘT CHỮ SỐ TRONG PHẠM VI 100 000 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</Words>
  <Application>Microsoft Office PowerPoint</Application>
  <PresentationFormat>Widescreen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字魂131号-酷乐潮玩体</vt:lpstr>
      <vt:lpstr>字魂59号-创粗黑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2023-03-11T12:59:08Z</dcterms:created>
  <dcterms:modified xsi:type="dcterms:W3CDTF">2026-04-01T02:21:35Z</dcterms:modified>
</cp:coreProperties>
</file>