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notesMasterIdLst>
    <p:notesMasterId r:id="rId5"/>
  </p:notesMasterIdLst>
  <p:sldIdLst>
    <p:sldId id="314" r:id="rId3"/>
    <p:sldId id="53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328" autoAdjust="0"/>
  </p:normalViewPr>
  <p:slideViewPr>
    <p:cSldViewPr snapToGrid="0">
      <p:cViewPr varScale="1">
        <p:scale>
          <a:sx n="54" d="100"/>
          <a:sy n="54" d="100"/>
        </p:scale>
        <p:origin x="11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AAFC5-8179-4587-B40F-385F6DF08745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12966-F211-4BD3-97DF-D03640E3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5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423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4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2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40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08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05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4/1/2026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38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4/1/2026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0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4/1/2026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4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4/1/2026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67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5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4/1/2026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1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6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17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0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65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5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44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56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70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78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6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2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2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8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19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39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5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83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53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"/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43132" y="385445"/>
            <a:ext cx="11269443" cy="6352812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矩形 7">
            <a:extLst>
              <a:ext uri="{FF2B5EF4-FFF2-40B4-BE49-F238E27FC236}">
                <a16:creationId xmlns:a16="http://schemas.microsoft.com/office/drawing/2014/main" id="{0B0E246A-F2C5-0BEA-B282-6766A9C6F010}"/>
              </a:ext>
            </a:extLst>
          </p:cNvPr>
          <p:cNvSpPr/>
          <p:nvPr/>
        </p:nvSpPr>
        <p:spPr>
          <a:xfrm>
            <a:off x="100295" y="254362"/>
            <a:ext cx="2842930" cy="9202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1</a:t>
            </a:r>
            <a:r>
              <a:rPr lang="en-US" altLang="zh-CN" sz="4000" b="1" dirty="0">
                <a:solidFill>
                  <a:srgbClr val="5B9BD5">
                    <a:lumMod val="50000"/>
                  </a:srgbClr>
                </a:solidFill>
                <a:latin typeface="Calibri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.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Tính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D5EBD4-FD59-669D-CECA-206028CA9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275" y="1954367"/>
            <a:ext cx="10458450" cy="259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3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nyhfocs">
      <a:majorFont>
        <a:latin typeface="HanaMinB"/>
        <a:ea typeface="FZHei-B01S"/>
        <a:cs typeface=""/>
      </a:majorFont>
      <a:minorFont>
        <a:latin typeface="HanaMinB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27</Words>
  <Application>Microsoft Office PowerPoint</Application>
  <PresentationFormat>Widescreen</PresentationFormat>
  <Paragraphs>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ITC Avant Garde Std Bk</vt:lpstr>
      <vt:lpstr>Times New Roman</vt:lpstr>
      <vt:lpstr>UTM Avo</vt:lpstr>
      <vt:lpstr>1_Office Theme</vt:lpstr>
      <vt:lpstr>Office 主题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28</cp:revision>
  <dcterms:created xsi:type="dcterms:W3CDTF">2023-03-11T12:15:05Z</dcterms:created>
  <dcterms:modified xsi:type="dcterms:W3CDTF">2026-04-01T02:21:22Z</dcterms:modified>
</cp:coreProperties>
</file>