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6" r:id="rId2"/>
    <p:sldId id="274" r:id="rId3"/>
    <p:sldId id="2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9C2F9-0402-4883-BCE6-1B6EE7142A9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8AB4-0170-4430-AB5F-07E7C5CA0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7AB4-0181-49D1-8640-76002C8D4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283B4-4983-4E41-A07F-0826617C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AD2E-BD51-499B-93CF-98242989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F4F29-E7DE-46CC-AF42-B95DBBCC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9272B-39E5-468D-8D69-8F1F8E47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7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98B6-F1A5-4171-AEB1-0A85AC26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B6087-ADB6-49BD-84D4-E751F0E78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025B-25F8-43C8-9861-80B53955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35AD-FE7C-4255-95AE-C2A899DA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5ED0-BE0B-4B14-9264-520ACBAB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AD5B0-E4F6-4E5B-971E-C81C08029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77325-365A-42D9-94E6-8E801676B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E17A-3B2E-426F-AE71-D2F97C7B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63F4-A290-4962-B10E-80AB6B56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574A-4DA9-4342-AF71-5B0F9388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2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FDD4-F11B-4983-A01E-EF4D29F8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33927-1125-42AC-919F-FCFC40F8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E7B2-A80A-4D2D-98BE-CF4E0C8A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1E583-B546-4879-9516-59C0C85F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7B0A4-0A1B-4674-8CD8-45ACA4FC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9A7F-A567-41B4-97BB-0D54AB0E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BF6D7-7877-468A-871E-594DC23E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5DA6-D972-457E-BC46-A3261E5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24AEE-6AB1-4A13-BC00-CA7A9EDD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77F08-04C4-4B6D-ABA0-78E68214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EF26-29A8-4E85-8A1C-891A6D35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DE96-21D8-4E6E-A3B6-50AADA951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F587-907B-4DF5-AD06-BC82A60ED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A5E01-8F95-40C6-9DE2-C8F386A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B7D30-9CC8-4A83-806A-9C15EDAE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7A5CA-F678-4DF8-9369-F60F11FB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3C31-FBA0-432B-ACF6-C0FDE9EF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4C1C2-A88C-4E5B-B0DE-1A595E4B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7831F-10AF-4ED4-9720-76ACC371C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D48F9-7291-47B9-B3C3-49E925AE7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FC070-F901-4017-951D-0DC1D3A4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CDB46-FC15-421E-95CE-8069C4DF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DC83A-A791-4E8E-A315-891132B9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2D520-EF4C-4AD3-AEBA-AF815A2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2223-C3F2-4395-B58F-1E3F2BA9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E0597-CFDB-4419-8541-E52AFA8C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90907-7B04-4C50-9AF0-B1705E9F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14CEB-189D-48AD-B3B0-9CD62442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D958B-82F2-4FFF-8E91-639F9A71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D22CD-8021-41A9-968B-22D5DE4D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BA9DC-08EE-48F6-AD54-69A634F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52C6-3C87-4BC4-B06A-FE18BC0E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1456B-4EDD-46C3-AA7B-0118F3F1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854F2-EB93-4D51-A739-623C21AD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EFFD4-4416-49BC-A077-455D3BE6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FFB38-6F88-4840-A9E2-9CAB920F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B6FB-8ADC-49AC-9ECA-6C547FD6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0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25F3-B303-4F6C-9E3F-037D6E099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6C985-02CF-4DEC-8D75-A42CB6968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2B836-B2A5-458F-8E3C-0179F2DF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FCDE9-D5C1-40C2-B652-857C3E09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D21F1-114E-40CA-891A-BFDA529B369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F157F-C157-4302-A1AA-2F4F5F19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B8835-99D7-4A90-8733-57ED0FD1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C2E25-9F7A-4FB2-BADB-C51D71FBD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4E2660E5-161C-40F2-A867-8A7EE00AC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4A71299-C64B-4B60-98B8-8D91F7D69E7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1" y="571499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14B3C-87C3-2122-95F1-9B89E7B57F4B}"/>
              </a:ext>
            </a:extLst>
          </p:cNvPr>
          <p:cNvGrpSpPr/>
          <p:nvPr/>
        </p:nvGrpSpPr>
        <p:grpSpPr>
          <a:xfrm>
            <a:off x="1925265" y="495000"/>
            <a:ext cx="8028359" cy="5868000"/>
            <a:chOff x="4227089" y="495000"/>
            <a:chExt cx="6930768" cy="5868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84775D6-7834-05FD-48EF-4856B0B07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54" t="15789" r="5161" b="9210"/>
            <a:stretch/>
          </p:blipFill>
          <p:spPr>
            <a:xfrm>
              <a:off x="4227089" y="495000"/>
              <a:ext cx="6930768" cy="58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568BE0-D9F0-DB91-B015-21D685AE745B}"/>
                </a:ext>
              </a:extLst>
            </p:cNvPr>
            <p:cNvSpPr txBox="1"/>
            <p:nvPr/>
          </p:nvSpPr>
          <p:spPr>
            <a:xfrm>
              <a:off x="8069565" y="4929766"/>
              <a:ext cx="22248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3175">
                    <a:noFill/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 VIẾT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18EB350-4AE7-8B30-1E4C-B8594D72EE01}"/>
              </a:ext>
            </a:extLst>
          </p:cNvPr>
          <p:cNvSpPr txBox="1"/>
          <p:nvPr/>
        </p:nvSpPr>
        <p:spPr>
          <a:xfrm>
            <a:off x="3793346" y="1168883"/>
            <a:ext cx="4592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D2D8E3-61E8-9A42-8FC5-0F053D3A3F10}"/>
              </a:ext>
            </a:extLst>
          </p:cNvPr>
          <p:cNvSpPr txBox="1"/>
          <p:nvPr/>
        </p:nvSpPr>
        <p:spPr>
          <a:xfrm>
            <a:off x="2931964" y="3094016"/>
            <a:ext cx="6154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Ôn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5000" b="1" i="0" u="none" strike="noStrike" kern="0" cap="none" spc="0" normalizeH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000" b="1" i="0" u="none" strike="noStrike" kern="0" cap="none" spc="0" normalizeH="0" baseline="0" noProof="0" dirty="0" err="1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UTM French Vanilla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/>
                <a:sym typeface="Arial"/>
              </a:rPr>
              <a:t>V,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5252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/>
                <a:sym typeface="Arial"/>
              </a:rPr>
              <a:t> X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830524-6DB1-4FDF-33FC-A6B511F8ECF5}"/>
              </a:ext>
            </a:extLst>
          </p:cNvPr>
          <p:cNvGrpSpPr/>
          <p:nvPr/>
        </p:nvGrpSpPr>
        <p:grpSpPr>
          <a:xfrm>
            <a:off x="3249596" y="1786797"/>
            <a:ext cx="4282100" cy="809568"/>
            <a:chOff x="2963151" y="1796738"/>
            <a:chExt cx="4282100" cy="809568"/>
          </a:xfrm>
        </p:grpSpPr>
        <p:pic>
          <p:nvPicPr>
            <p:cNvPr id="42" name="Picture 41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FF7E51D7-76C9-753B-EA81-F58CE3AE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51" y="1796738"/>
              <a:ext cx="4282100" cy="80956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B32471-8766-5EDA-16E3-1AA8B53F39C9}"/>
                </a:ext>
              </a:extLst>
            </p:cNvPr>
            <p:cNvSpPr txBox="1"/>
            <p:nvPr/>
          </p:nvSpPr>
          <p:spPr>
            <a:xfrm>
              <a:off x="4095055" y="1996350"/>
              <a:ext cx="2419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25400" h="254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3175">
                    <a:noFill/>
                    <a:prstDash val="solid"/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152400">
                      <a:prstClr val="white"/>
                    </a:glow>
                    <a:innerShdw>
                      <a:prstClr val="black"/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3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3775D578-7257-E78B-5EB7-2ADB4A6DF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83" y="458999"/>
            <a:ext cx="5940000" cy="594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16971F-D635-9217-39C3-19D1F1A52276}"/>
              </a:ext>
            </a:extLst>
          </p:cNvPr>
          <p:cNvSpPr txBox="1"/>
          <p:nvPr/>
        </p:nvSpPr>
        <p:spPr>
          <a:xfrm>
            <a:off x="3074668" y="1857538"/>
            <a:ext cx="5146430" cy="24006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  <a:sym typeface="Arial"/>
              </a:rPr>
              <a:t>ÔN VIẾT CHỮ HOA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b="1" kern="0" dirty="0">
                <a:solidFill>
                  <a:srgbClr val="FF5252"/>
                </a:solidFill>
                <a:effectLst>
                  <a:glow>
                    <a:srgbClr val="4472C4">
                      <a:alpha val="40000"/>
                    </a:srgbClr>
                  </a:glow>
                </a:effectLst>
                <a:latin typeface="HP001 4 hàng" panose="020B0603050302020204" pitchFamily="34" charset="0"/>
                <a:ea typeface="LNTH-LuoLuoNotangYuanTi 1" pitchFamily="2" charset="-128"/>
                <a:cs typeface="LNTH-LuoLuoNotangYuanTi 1" pitchFamily="2" charset="-128"/>
                <a:sym typeface="Arial"/>
              </a:rPr>
              <a:t>V, X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5252"/>
              </a:solidFill>
              <a:effectLst>
                <a:glow>
                  <a:srgbClr val="4472C4">
                    <a:alpha val="40000"/>
                  </a:srgbClr>
                </a:glow>
              </a:effectLst>
              <a:uLnTx/>
              <a:uFillTx/>
              <a:latin typeface="HP001 4 hàng" panose="020B0603050302020204" pitchFamily="34" charset="0"/>
              <a:ea typeface="LNTH-LuoLuoNotangYuanTi 1" pitchFamily="2" charset="-128"/>
              <a:cs typeface="LNTH-LuoLuoNotangYuanTi 1" pitchFamily="2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4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sX0" fmla="*/ 0 w 11160000"/>
              <a:gd name="csY0" fmla="*/ 303118 h 5940000"/>
              <a:gd name="csX1" fmla="*/ 303118 w 11160000"/>
              <a:gd name="csY1" fmla="*/ 0 h 5940000"/>
              <a:gd name="csX2" fmla="*/ 962728 w 11160000"/>
              <a:gd name="csY2" fmla="*/ 0 h 5940000"/>
              <a:gd name="csX3" fmla="*/ 1305726 w 11160000"/>
              <a:gd name="csY3" fmla="*/ 0 h 5940000"/>
              <a:gd name="csX4" fmla="*/ 1859798 w 11160000"/>
              <a:gd name="csY4" fmla="*/ 0 h 5940000"/>
              <a:gd name="csX5" fmla="*/ 2730484 w 11160000"/>
              <a:gd name="csY5" fmla="*/ 0 h 5940000"/>
              <a:gd name="csX6" fmla="*/ 3073481 w 11160000"/>
              <a:gd name="csY6" fmla="*/ 0 h 5940000"/>
              <a:gd name="csX7" fmla="*/ 3416478 w 11160000"/>
              <a:gd name="csY7" fmla="*/ 0 h 5940000"/>
              <a:gd name="csX8" fmla="*/ 3865013 w 11160000"/>
              <a:gd name="csY8" fmla="*/ 0 h 5940000"/>
              <a:gd name="csX9" fmla="*/ 4524624 w 11160000"/>
              <a:gd name="csY9" fmla="*/ 0 h 5940000"/>
              <a:gd name="csX10" fmla="*/ 5078696 w 11160000"/>
              <a:gd name="csY10" fmla="*/ 0 h 5940000"/>
              <a:gd name="csX11" fmla="*/ 5738306 w 11160000"/>
              <a:gd name="csY11" fmla="*/ 0 h 5940000"/>
              <a:gd name="csX12" fmla="*/ 6503454 w 11160000"/>
              <a:gd name="csY12" fmla="*/ 0 h 5940000"/>
              <a:gd name="csX13" fmla="*/ 7268602 w 11160000"/>
              <a:gd name="csY13" fmla="*/ 0 h 5940000"/>
              <a:gd name="csX14" fmla="*/ 7822675 w 11160000"/>
              <a:gd name="csY14" fmla="*/ 0 h 5940000"/>
              <a:gd name="csX15" fmla="*/ 8587823 w 11160000"/>
              <a:gd name="csY15" fmla="*/ 0 h 5940000"/>
              <a:gd name="csX16" fmla="*/ 9458508 w 11160000"/>
              <a:gd name="csY16" fmla="*/ 0 h 5940000"/>
              <a:gd name="csX17" fmla="*/ 10856882 w 11160000"/>
              <a:gd name="csY17" fmla="*/ 0 h 5940000"/>
              <a:gd name="csX18" fmla="*/ 11160000 w 11160000"/>
              <a:gd name="csY18" fmla="*/ 303118 h 5940000"/>
              <a:gd name="csX19" fmla="*/ 11160000 w 11160000"/>
              <a:gd name="csY19" fmla="*/ 916501 h 5940000"/>
              <a:gd name="csX20" fmla="*/ 11160000 w 11160000"/>
              <a:gd name="csY20" fmla="*/ 1476546 h 5940000"/>
              <a:gd name="csX21" fmla="*/ 11160000 w 11160000"/>
              <a:gd name="csY21" fmla="*/ 1983254 h 5940000"/>
              <a:gd name="csX22" fmla="*/ 11160000 w 11160000"/>
              <a:gd name="csY22" fmla="*/ 2756649 h 5940000"/>
              <a:gd name="csX23" fmla="*/ 11160000 w 11160000"/>
              <a:gd name="csY23" fmla="*/ 3530045 h 5940000"/>
              <a:gd name="csX24" fmla="*/ 11160000 w 11160000"/>
              <a:gd name="csY24" fmla="*/ 4303441 h 5940000"/>
              <a:gd name="csX25" fmla="*/ 11160000 w 11160000"/>
              <a:gd name="csY25" fmla="*/ 4863486 h 5940000"/>
              <a:gd name="csX26" fmla="*/ 11160000 w 11160000"/>
              <a:gd name="csY26" fmla="*/ 5636882 h 5940000"/>
              <a:gd name="csX27" fmla="*/ 10856882 w 11160000"/>
              <a:gd name="csY27" fmla="*/ 5940000 h 5940000"/>
              <a:gd name="csX28" fmla="*/ 10197272 w 11160000"/>
              <a:gd name="csY28" fmla="*/ 5940000 h 5940000"/>
              <a:gd name="csX29" fmla="*/ 9854274 w 11160000"/>
              <a:gd name="csY29" fmla="*/ 5940000 h 5940000"/>
              <a:gd name="csX30" fmla="*/ 9300202 w 11160000"/>
              <a:gd name="csY30" fmla="*/ 5940000 h 5940000"/>
              <a:gd name="csX31" fmla="*/ 8535054 w 11160000"/>
              <a:gd name="csY31" fmla="*/ 5940000 h 5940000"/>
              <a:gd name="csX32" fmla="*/ 7875444 w 11160000"/>
              <a:gd name="csY32" fmla="*/ 5940000 h 5940000"/>
              <a:gd name="csX33" fmla="*/ 7110296 w 11160000"/>
              <a:gd name="csY33" fmla="*/ 5940000 h 5940000"/>
              <a:gd name="csX34" fmla="*/ 6345148 w 11160000"/>
              <a:gd name="csY34" fmla="*/ 5940000 h 5940000"/>
              <a:gd name="csX35" fmla="*/ 5474462 w 11160000"/>
              <a:gd name="csY35" fmla="*/ 5940000 h 5940000"/>
              <a:gd name="csX36" fmla="*/ 4603777 w 11160000"/>
              <a:gd name="csY36" fmla="*/ 5940000 h 5940000"/>
              <a:gd name="csX37" fmla="*/ 4049704 w 11160000"/>
              <a:gd name="csY37" fmla="*/ 5940000 h 5940000"/>
              <a:gd name="csX38" fmla="*/ 3179019 w 11160000"/>
              <a:gd name="csY38" fmla="*/ 5940000 h 5940000"/>
              <a:gd name="csX39" fmla="*/ 2624946 w 11160000"/>
              <a:gd name="csY39" fmla="*/ 5940000 h 5940000"/>
              <a:gd name="csX40" fmla="*/ 1859798 w 11160000"/>
              <a:gd name="csY40" fmla="*/ 5940000 h 5940000"/>
              <a:gd name="csX41" fmla="*/ 1200188 w 11160000"/>
              <a:gd name="csY41" fmla="*/ 5940000 h 5940000"/>
              <a:gd name="csX42" fmla="*/ 303118 w 11160000"/>
              <a:gd name="csY42" fmla="*/ 5940000 h 5940000"/>
              <a:gd name="csX43" fmla="*/ 0 w 11160000"/>
              <a:gd name="csY43" fmla="*/ 5636882 h 5940000"/>
              <a:gd name="csX44" fmla="*/ 0 w 11160000"/>
              <a:gd name="csY44" fmla="*/ 4863486 h 5940000"/>
              <a:gd name="csX45" fmla="*/ 0 w 11160000"/>
              <a:gd name="csY45" fmla="*/ 4356779 h 5940000"/>
              <a:gd name="csX46" fmla="*/ 0 w 11160000"/>
              <a:gd name="csY46" fmla="*/ 3743396 h 5940000"/>
              <a:gd name="csX47" fmla="*/ 0 w 11160000"/>
              <a:gd name="csY47" fmla="*/ 3130013 h 5940000"/>
              <a:gd name="csX48" fmla="*/ 0 w 11160000"/>
              <a:gd name="csY48" fmla="*/ 2569968 h 5940000"/>
              <a:gd name="csX49" fmla="*/ 0 w 11160000"/>
              <a:gd name="csY49" fmla="*/ 1849910 h 5940000"/>
              <a:gd name="csX50" fmla="*/ 0 w 11160000"/>
              <a:gd name="csY50" fmla="*/ 1129851 h 5940000"/>
              <a:gd name="csX51" fmla="*/ 0 w 11160000"/>
              <a:gd name="csY51" fmla="*/ 303118 h 59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19320-D2A0-92C4-81CC-A0D97C9E617E}"/>
              </a:ext>
            </a:extLst>
          </p:cNvPr>
          <p:cNvGrpSpPr/>
          <p:nvPr/>
        </p:nvGrpSpPr>
        <p:grpSpPr>
          <a:xfrm>
            <a:off x="515999" y="0"/>
            <a:ext cx="3952587" cy="1044000"/>
            <a:chOff x="515999" y="0"/>
            <a:chExt cx="3952587" cy="1044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BBE2349-EC40-C228-40A2-3AF88EBD5A74}"/>
                </a:ext>
              </a:extLst>
            </p:cNvPr>
            <p:cNvSpPr/>
            <p:nvPr/>
          </p:nvSpPr>
          <p:spPr>
            <a:xfrm>
              <a:off x="652586" y="458999"/>
              <a:ext cx="3816000" cy="574473"/>
            </a:xfrm>
            <a:custGeom>
              <a:avLst/>
              <a:gdLst>
                <a:gd name="csX0" fmla="*/ 0 w 3816000"/>
                <a:gd name="csY0" fmla="*/ 82942 h 574473"/>
                <a:gd name="csX1" fmla="*/ 82942 w 3816000"/>
                <a:gd name="csY1" fmla="*/ 0 h 574473"/>
                <a:gd name="csX2" fmla="*/ 3733058 w 3816000"/>
                <a:gd name="csY2" fmla="*/ 0 h 574473"/>
                <a:gd name="csX3" fmla="*/ 3816000 w 3816000"/>
                <a:gd name="csY3" fmla="*/ 82942 h 574473"/>
                <a:gd name="csX4" fmla="*/ 3816000 w 3816000"/>
                <a:gd name="csY4" fmla="*/ 491531 h 574473"/>
                <a:gd name="csX5" fmla="*/ 3733058 w 3816000"/>
                <a:gd name="csY5" fmla="*/ 574473 h 574473"/>
                <a:gd name="csX6" fmla="*/ 82942 w 3816000"/>
                <a:gd name="csY6" fmla="*/ 574473 h 574473"/>
                <a:gd name="csX7" fmla="*/ 0 w 3816000"/>
                <a:gd name="csY7" fmla="*/ 491531 h 574473"/>
                <a:gd name="csX8" fmla="*/ 0 w 3816000"/>
                <a:gd name="csY8" fmla="*/ 82942 h 5744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81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1090189" y="-92351"/>
                    <a:pt x="3196886" y="104030"/>
                    <a:pt x="3733058" y="0"/>
                  </a:cubicBezTo>
                  <a:cubicBezTo>
                    <a:pt x="3777008" y="2172"/>
                    <a:pt x="3819811" y="29465"/>
                    <a:pt x="3816000" y="82942"/>
                  </a:cubicBezTo>
                  <a:cubicBezTo>
                    <a:pt x="3807915" y="244919"/>
                    <a:pt x="3802797" y="382450"/>
                    <a:pt x="3816000" y="491531"/>
                  </a:cubicBezTo>
                  <a:cubicBezTo>
                    <a:pt x="3815626" y="542904"/>
                    <a:pt x="3773905" y="567011"/>
                    <a:pt x="3733058" y="574473"/>
                  </a:cubicBezTo>
                  <a:cubicBezTo>
                    <a:pt x="3044412" y="437847"/>
                    <a:pt x="48642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381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635438" y="-168373"/>
                    <a:pt x="2702039" y="-141978"/>
                    <a:pt x="3733058" y="0"/>
                  </a:cubicBezTo>
                  <a:cubicBezTo>
                    <a:pt x="3777402" y="1693"/>
                    <a:pt x="3818644" y="35760"/>
                    <a:pt x="3816000" y="82942"/>
                  </a:cubicBezTo>
                  <a:cubicBezTo>
                    <a:pt x="3802215" y="283589"/>
                    <a:pt x="3779465" y="429706"/>
                    <a:pt x="3816000" y="491531"/>
                  </a:cubicBezTo>
                  <a:cubicBezTo>
                    <a:pt x="3812089" y="543285"/>
                    <a:pt x="3783490" y="577198"/>
                    <a:pt x="3733058" y="574473"/>
                  </a:cubicBezTo>
                  <a:cubicBezTo>
                    <a:pt x="2154016" y="662374"/>
                    <a:pt x="127033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26581119">
                    <a:prstGeom prst="roundRect">
                      <a:avLst>
                        <a:gd name="adj" fmla="val 14438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1EF6AC-2D05-A0D1-15EA-F715632B85BE}"/>
                </a:ext>
              </a:extLst>
            </p:cNvPr>
            <p:cNvSpPr txBox="1"/>
            <p:nvPr/>
          </p:nvSpPr>
          <p:spPr>
            <a:xfrm>
              <a:off x="1918549" y="397669"/>
              <a:ext cx="24248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 w="0"/>
                  <a:solidFill>
                    <a:srgbClr val="4C7716"/>
                  </a:solidFill>
                  <a:effectLst/>
                  <a:uLnTx/>
                  <a:uFillTx/>
                  <a:latin typeface="Arial" panose="020B0604020202020204" pitchFamily="34" charset="0"/>
                  <a:ea typeface="LNTH-LuoLuoNotangYuanTi 1" pitchFamily="2" charset="-128"/>
                  <a:cs typeface="Arial" panose="020B0604020202020204" pitchFamily="34" charset="0"/>
                </a:rPr>
                <a:t>Cùng ôn tập</a:t>
              </a:r>
              <a:endParaRPr kumimoji="0" lang="en-US" sz="32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Arial" panose="020B0604020202020204" pitchFamily="34" charset="0"/>
                <a:ea typeface="LNTH-LuoLuoNotangYuanTi 1" pitchFamily="2" charset="-128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BBE27DFE-774E-2B03-493D-641B45141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8C62E-C30E-D7A0-BCC5-16A23771FCDC}"/>
              </a:ext>
            </a:extLst>
          </p:cNvPr>
          <p:cNvGrpSpPr/>
          <p:nvPr/>
        </p:nvGrpSpPr>
        <p:grpSpPr>
          <a:xfrm rot="20810244">
            <a:off x="5533227" y="106810"/>
            <a:ext cx="3044096" cy="3312000"/>
            <a:chOff x="6135169" y="458999"/>
            <a:chExt cx="3044096" cy="3312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4E3BD0E-9201-1ACB-CCBA-35F6EBF72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5169" y="458999"/>
              <a:ext cx="3044096" cy="3312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93A50C-9959-88F3-D879-7BEFF423EBFC}"/>
                </a:ext>
              </a:extLst>
            </p:cNvPr>
            <p:cNvSpPr txBox="1"/>
            <p:nvPr/>
          </p:nvSpPr>
          <p:spPr>
            <a:xfrm rot="789756">
              <a:off x="6281765" y="1082915"/>
              <a:ext cx="27509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độ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rộng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cấu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V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F240775-87A1-05D8-0AFF-6E0C7B596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024" y="1791000"/>
            <a:ext cx="2215936" cy="46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76CDD8-6254-47D6-B7BA-3F2B86D63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7501" y="1994667"/>
            <a:ext cx="3711297" cy="39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</vt:lpstr>
      <vt:lpstr>HP001 4 hàng</vt:lpstr>
      <vt:lpstr>HP001 5 hàng</vt:lpstr>
      <vt:lpstr>UTM French Vanilla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2023-01-08T06:39:11Z</dcterms:created>
  <dcterms:modified xsi:type="dcterms:W3CDTF">2026-04-01T02:25:03Z</dcterms:modified>
</cp:coreProperties>
</file>