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"/>
  </p:notesMasterIdLst>
  <p:sldIdLst>
    <p:sldId id="256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3817-0541-4733-B719-B856A23B860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EC8F9-14E7-4AC8-8C05-65D86847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1"/>
          <p:cNvPicPr>
            <a:picLocks noChangeAspect="1"/>
          </p:cNvPicPr>
          <p:nvPr userDrawn="1"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635" y="12065"/>
            <a:ext cx="12191365" cy="6845935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80E377B-7062-427C-ACFA-F08F5AF7D6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36195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EF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3"/>
          <p:cNvPicPr>
            <a:picLocks noChangeAspect="1"/>
          </p:cNvPicPr>
          <p:nvPr userDrawn="1"/>
        </p:nvPicPr>
        <p:blipFill>
          <a:blip r:embed="rId2">
            <a:lum bright="-6000" contrast="12000"/>
          </a:blip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  <p:pic>
        <p:nvPicPr>
          <p:cNvPr id="5" name="图片 4" descr="22"/>
          <p:cNvPicPr>
            <a:picLocks noChangeAspect="1"/>
          </p:cNvPicPr>
          <p:nvPr userDrawn="1"/>
        </p:nvPicPr>
        <p:blipFill>
          <a:blip r:embed="rId3">
            <a:lum bright="-6000" contrast="12000"/>
          </a:blip>
          <a:srcRect t="6955" r="45964"/>
          <a:stretch>
            <a:fillRect/>
          </a:stretch>
        </p:blipFill>
        <p:spPr>
          <a:xfrm>
            <a:off x="9017000" y="1082040"/>
            <a:ext cx="3176905" cy="5775960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/>
        </p:nvCxnSpPr>
        <p:spPr>
          <a:xfrm>
            <a:off x="0" y="6633845"/>
            <a:ext cx="12191365" cy="0"/>
          </a:xfrm>
          <a:prstGeom prst="line">
            <a:avLst/>
          </a:prstGeom>
          <a:ln w="28575">
            <a:gradFill>
              <a:gsLst>
                <a:gs pos="0">
                  <a:srgbClr val="E1EE9F"/>
                </a:gs>
                <a:gs pos="69000">
                  <a:srgbClr val="ED8A4D"/>
                </a:gs>
              </a:gsLst>
              <a:lin ang="27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204470"/>
            <a:ext cx="12191365" cy="0"/>
          </a:xfrm>
          <a:prstGeom prst="line">
            <a:avLst/>
          </a:prstGeom>
          <a:ln w="28575">
            <a:gradFill>
              <a:gsLst>
                <a:gs pos="0">
                  <a:srgbClr val="E1EE9F"/>
                </a:gs>
                <a:gs pos="69000">
                  <a:srgbClr val="ED8A4D"/>
                </a:gs>
              </a:gsLst>
              <a:lin ang="27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4">
            <a:lum bright="-6000" contrast="12000"/>
          </a:blip>
          <a:stretch>
            <a:fillRect/>
          </a:stretch>
        </p:blipFill>
        <p:spPr>
          <a:xfrm>
            <a:off x="0" y="674370"/>
            <a:ext cx="2197735" cy="1555115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5">
            <a:lum bright="-6000" contrast="12000"/>
          </a:blip>
          <a:stretch>
            <a:fillRect/>
          </a:stretch>
        </p:blipFill>
        <p:spPr>
          <a:xfrm flipH="1">
            <a:off x="3723005" y="2625090"/>
            <a:ext cx="1513205" cy="243268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6">
            <a:lum bright="-6000" contrast="12000"/>
          </a:blip>
          <a:stretch>
            <a:fillRect/>
          </a:stretch>
        </p:blipFill>
        <p:spPr>
          <a:xfrm>
            <a:off x="635" y="897255"/>
            <a:ext cx="5883910" cy="596074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7">
            <a:lum bright="-6000" contrast="12000"/>
          </a:blip>
          <a:stretch>
            <a:fillRect/>
          </a:stretch>
        </p:blipFill>
        <p:spPr>
          <a:xfrm>
            <a:off x="3905250" y="5121275"/>
            <a:ext cx="8286750" cy="173672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8">
            <a:lum bright="-6000" contrast="12000"/>
          </a:blip>
          <a:stretch>
            <a:fillRect/>
          </a:stretch>
        </p:blipFill>
        <p:spPr>
          <a:xfrm>
            <a:off x="635" y="3771900"/>
            <a:ext cx="3717521" cy="3086100"/>
          </a:xfrm>
          <a:prstGeom prst="rect">
            <a:avLst/>
          </a:prstGeom>
        </p:spPr>
      </p:pic>
      <p:pic>
        <p:nvPicPr>
          <p:cNvPr id="7" name="图片 6" descr="7"/>
          <p:cNvPicPr>
            <a:picLocks noChangeAspect="1"/>
          </p:cNvPicPr>
          <p:nvPr/>
        </p:nvPicPr>
        <p:blipFill>
          <a:blip r:embed="rId9">
            <a:lum bright="-6000" contrast="12000"/>
          </a:blip>
          <a:stretch>
            <a:fillRect/>
          </a:stretch>
        </p:blipFill>
        <p:spPr>
          <a:xfrm>
            <a:off x="7721600" y="2456180"/>
            <a:ext cx="4470400" cy="1378585"/>
          </a:xfrm>
          <a:prstGeom prst="rect">
            <a:avLst/>
          </a:prstGeom>
        </p:spPr>
      </p:pic>
      <p:pic>
        <p:nvPicPr>
          <p:cNvPr id="8" name="图片 7" descr="8"/>
          <p:cNvPicPr>
            <a:picLocks noChangeAspect="1"/>
          </p:cNvPicPr>
          <p:nvPr/>
        </p:nvPicPr>
        <p:blipFill>
          <a:blip r:embed="rId10">
            <a:lum bright="-6000" contrast="12000"/>
          </a:blip>
          <a:stretch>
            <a:fillRect/>
          </a:stretch>
        </p:blipFill>
        <p:spPr>
          <a:xfrm>
            <a:off x="7500620" y="990600"/>
            <a:ext cx="1096645" cy="1096645"/>
          </a:xfrm>
          <a:prstGeom prst="rect">
            <a:avLst/>
          </a:prstGeom>
        </p:spPr>
      </p:pic>
      <p:sp>
        <p:nvSpPr>
          <p:cNvPr id="21" name="文本框 18">
            <a:extLst>
              <a:ext uri="{FF2B5EF4-FFF2-40B4-BE49-F238E27FC236}">
                <a16:creationId xmlns:a16="http://schemas.microsoft.com/office/drawing/2014/main" id="{0ABAB3E8-ABAD-4300-AEBE-A209FB4C2948}"/>
              </a:ext>
            </a:extLst>
          </p:cNvPr>
          <p:cNvSpPr txBox="1"/>
          <p:nvPr/>
        </p:nvSpPr>
        <p:spPr>
          <a:xfrm>
            <a:off x="3452153" y="700748"/>
            <a:ext cx="7759829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527D35-B952-427F-8FF5-8F08FB436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299" y="1525488"/>
            <a:ext cx="3773751" cy="8352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0A9AB0-378C-4547-9760-2BF7BB0724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3487" y="2383439"/>
            <a:ext cx="7681626" cy="22435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"/>
          <p:cNvPicPr>
            <a:picLocks noChangeAspect="1"/>
          </p:cNvPicPr>
          <p:nvPr/>
        </p:nvPicPr>
        <p:blipFill>
          <a:blip r:embed="rId4">
            <a:lum bright="-6000" contrast="12000"/>
          </a:blip>
          <a:stretch>
            <a:fillRect/>
          </a:stretch>
        </p:blipFill>
        <p:spPr>
          <a:xfrm>
            <a:off x="635" y="897255"/>
            <a:ext cx="5883910" cy="5960745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5">
            <a:lum bright="-6000" contrast="12000"/>
          </a:blip>
          <a:stretch>
            <a:fillRect/>
          </a:stretch>
        </p:blipFill>
        <p:spPr>
          <a:xfrm>
            <a:off x="3905250" y="5121275"/>
            <a:ext cx="8286750" cy="1736725"/>
          </a:xfrm>
          <a:prstGeom prst="rect">
            <a:avLst/>
          </a:prstGeom>
        </p:spPr>
      </p:pic>
      <p:pic>
        <p:nvPicPr>
          <p:cNvPr id="22" name="图片 21" descr="6"/>
          <p:cNvPicPr>
            <a:picLocks noChangeAspect="1"/>
          </p:cNvPicPr>
          <p:nvPr/>
        </p:nvPicPr>
        <p:blipFill>
          <a:blip r:embed="rId6">
            <a:lum bright="-6000" contrast="12000"/>
          </a:blip>
          <a:srcRect b="8180"/>
          <a:stretch>
            <a:fillRect/>
          </a:stretch>
        </p:blipFill>
        <p:spPr>
          <a:xfrm flipH="1">
            <a:off x="7782560" y="3496310"/>
            <a:ext cx="4409440" cy="33616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B0FA99-29F2-443F-831B-88A682F7F969}"/>
              </a:ext>
            </a:extLst>
          </p:cNvPr>
          <p:cNvSpPr/>
          <p:nvPr/>
        </p:nvSpPr>
        <p:spPr>
          <a:xfrm>
            <a:off x="447675" y="638175"/>
            <a:ext cx="11439525" cy="5705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18">
            <a:extLst>
              <a:ext uri="{FF2B5EF4-FFF2-40B4-BE49-F238E27FC236}">
                <a16:creationId xmlns:a16="http://schemas.microsoft.com/office/drawing/2014/main" id="{CA18D20F-9C7A-4F65-BC13-DAD4EBBC96BC}"/>
              </a:ext>
            </a:extLst>
          </p:cNvPr>
          <p:cNvSpPr txBox="1"/>
          <p:nvPr/>
        </p:nvSpPr>
        <p:spPr>
          <a:xfrm>
            <a:off x="361427" y="1031218"/>
            <a:ext cx="11323024" cy="646331"/>
          </a:xfrm>
          <a:custGeom>
            <a:avLst/>
            <a:gdLst>
              <a:gd name="csX0" fmla="*/ 0 w 11323024"/>
              <a:gd name="csY0" fmla="*/ 0 h 646331"/>
              <a:gd name="csX1" fmla="*/ 666060 w 11323024"/>
              <a:gd name="csY1" fmla="*/ 0 h 646331"/>
              <a:gd name="csX2" fmla="*/ 1105660 w 11323024"/>
              <a:gd name="csY2" fmla="*/ 0 h 646331"/>
              <a:gd name="csX3" fmla="*/ 1432030 w 11323024"/>
              <a:gd name="csY3" fmla="*/ 0 h 646331"/>
              <a:gd name="csX4" fmla="*/ 1984860 w 11323024"/>
              <a:gd name="csY4" fmla="*/ 0 h 646331"/>
              <a:gd name="csX5" fmla="*/ 2424459 w 11323024"/>
              <a:gd name="csY5" fmla="*/ 0 h 646331"/>
              <a:gd name="csX6" fmla="*/ 2977289 w 11323024"/>
              <a:gd name="csY6" fmla="*/ 0 h 646331"/>
              <a:gd name="csX7" fmla="*/ 3643349 w 11323024"/>
              <a:gd name="csY7" fmla="*/ 0 h 646331"/>
              <a:gd name="csX8" fmla="*/ 3969719 w 11323024"/>
              <a:gd name="csY8" fmla="*/ 0 h 646331"/>
              <a:gd name="csX9" fmla="*/ 4635779 w 11323024"/>
              <a:gd name="csY9" fmla="*/ 0 h 646331"/>
              <a:gd name="csX10" fmla="*/ 5528300 w 11323024"/>
              <a:gd name="csY10" fmla="*/ 0 h 646331"/>
              <a:gd name="csX11" fmla="*/ 5854669 w 11323024"/>
              <a:gd name="csY11" fmla="*/ 0 h 646331"/>
              <a:gd name="csX12" fmla="*/ 6633960 w 11323024"/>
              <a:gd name="csY12" fmla="*/ 0 h 646331"/>
              <a:gd name="csX13" fmla="*/ 7526481 w 11323024"/>
              <a:gd name="csY13" fmla="*/ 0 h 646331"/>
              <a:gd name="csX14" fmla="*/ 8305771 w 11323024"/>
              <a:gd name="csY14" fmla="*/ 0 h 646331"/>
              <a:gd name="csX15" fmla="*/ 9085062 w 11323024"/>
              <a:gd name="csY15" fmla="*/ 0 h 646331"/>
              <a:gd name="csX16" fmla="*/ 9977582 w 11323024"/>
              <a:gd name="csY16" fmla="*/ 0 h 646331"/>
              <a:gd name="csX17" fmla="*/ 11323024 w 11323024"/>
              <a:gd name="csY17" fmla="*/ 0 h 646331"/>
              <a:gd name="csX18" fmla="*/ 11323024 w 11323024"/>
              <a:gd name="csY18" fmla="*/ 646331 h 646331"/>
              <a:gd name="csX19" fmla="*/ 10656964 w 11323024"/>
              <a:gd name="csY19" fmla="*/ 646331 h 646331"/>
              <a:gd name="csX20" fmla="*/ 9990904 w 11323024"/>
              <a:gd name="csY20" fmla="*/ 646331 h 646331"/>
              <a:gd name="csX21" fmla="*/ 9324843 w 11323024"/>
              <a:gd name="csY21" fmla="*/ 646331 h 646331"/>
              <a:gd name="csX22" fmla="*/ 8545553 w 11323024"/>
              <a:gd name="csY22" fmla="*/ 646331 h 646331"/>
              <a:gd name="csX23" fmla="*/ 8219183 w 11323024"/>
              <a:gd name="csY23" fmla="*/ 646331 h 646331"/>
              <a:gd name="csX24" fmla="*/ 7326663 w 11323024"/>
              <a:gd name="csY24" fmla="*/ 646331 h 646331"/>
              <a:gd name="csX25" fmla="*/ 6773833 w 11323024"/>
              <a:gd name="csY25" fmla="*/ 646331 h 646331"/>
              <a:gd name="csX26" fmla="*/ 6447463 w 11323024"/>
              <a:gd name="csY26" fmla="*/ 646331 h 646331"/>
              <a:gd name="csX27" fmla="*/ 5894633 w 11323024"/>
              <a:gd name="csY27" fmla="*/ 646331 h 646331"/>
              <a:gd name="csX28" fmla="*/ 5115343 w 11323024"/>
              <a:gd name="csY28" fmla="*/ 646331 h 646331"/>
              <a:gd name="csX29" fmla="*/ 4222822 w 11323024"/>
              <a:gd name="csY29" fmla="*/ 646331 h 646331"/>
              <a:gd name="csX30" fmla="*/ 3669992 w 11323024"/>
              <a:gd name="csY30" fmla="*/ 646331 h 646331"/>
              <a:gd name="csX31" fmla="*/ 3343622 w 11323024"/>
              <a:gd name="csY31" fmla="*/ 646331 h 646331"/>
              <a:gd name="csX32" fmla="*/ 2677562 w 11323024"/>
              <a:gd name="csY32" fmla="*/ 646331 h 646331"/>
              <a:gd name="csX33" fmla="*/ 1898272 w 11323024"/>
              <a:gd name="csY33" fmla="*/ 646331 h 646331"/>
              <a:gd name="csX34" fmla="*/ 1005751 w 11323024"/>
              <a:gd name="csY34" fmla="*/ 646331 h 646331"/>
              <a:gd name="csX35" fmla="*/ 0 w 11323024"/>
              <a:gd name="csY35" fmla="*/ 646331 h 646331"/>
              <a:gd name="csX36" fmla="*/ 0 w 11323024"/>
              <a:gd name="csY36" fmla="*/ 0 h 6463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11323024" h="646331" fill="none" extrusionOk="0">
                <a:moveTo>
                  <a:pt x="0" y="0"/>
                </a:moveTo>
                <a:cubicBezTo>
                  <a:pt x="136299" y="-23257"/>
                  <a:pt x="413490" y="-8131"/>
                  <a:pt x="666060" y="0"/>
                </a:cubicBezTo>
                <a:cubicBezTo>
                  <a:pt x="918630" y="8131"/>
                  <a:pt x="889579" y="-18959"/>
                  <a:pt x="1105660" y="0"/>
                </a:cubicBezTo>
                <a:cubicBezTo>
                  <a:pt x="1321741" y="18959"/>
                  <a:pt x="1366660" y="10395"/>
                  <a:pt x="1432030" y="0"/>
                </a:cubicBezTo>
                <a:cubicBezTo>
                  <a:pt x="1497400" y="-10395"/>
                  <a:pt x="1866087" y="24952"/>
                  <a:pt x="1984860" y="0"/>
                </a:cubicBezTo>
                <a:cubicBezTo>
                  <a:pt x="2103633" y="-24952"/>
                  <a:pt x="2301436" y="-687"/>
                  <a:pt x="2424459" y="0"/>
                </a:cubicBezTo>
                <a:cubicBezTo>
                  <a:pt x="2547482" y="687"/>
                  <a:pt x="2771081" y="-27297"/>
                  <a:pt x="2977289" y="0"/>
                </a:cubicBezTo>
                <a:cubicBezTo>
                  <a:pt x="3183497" y="27297"/>
                  <a:pt x="3404745" y="19228"/>
                  <a:pt x="3643349" y="0"/>
                </a:cubicBezTo>
                <a:cubicBezTo>
                  <a:pt x="3881953" y="-19228"/>
                  <a:pt x="3866075" y="-9619"/>
                  <a:pt x="3969719" y="0"/>
                </a:cubicBezTo>
                <a:cubicBezTo>
                  <a:pt x="4073363" y="9619"/>
                  <a:pt x="4430915" y="23014"/>
                  <a:pt x="4635779" y="0"/>
                </a:cubicBezTo>
                <a:cubicBezTo>
                  <a:pt x="4840643" y="-23014"/>
                  <a:pt x="5331702" y="29714"/>
                  <a:pt x="5528300" y="0"/>
                </a:cubicBezTo>
                <a:cubicBezTo>
                  <a:pt x="5724898" y="-29714"/>
                  <a:pt x="5756449" y="-8111"/>
                  <a:pt x="5854669" y="0"/>
                </a:cubicBezTo>
                <a:cubicBezTo>
                  <a:pt x="5952889" y="8111"/>
                  <a:pt x="6360488" y="13450"/>
                  <a:pt x="6633960" y="0"/>
                </a:cubicBezTo>
                <a:cubicBezTo>
                  <a:pt x="6907432" y="-13450"/>
                  <a:pt x="7338826" y="22698"/>
                  <a:pt x="7526481" y="0"/>
                </a:cubicBezTo>
                <a:cubicBezTo>
                  <a:pt x="7714136" y="-22698"/>
                  <a:pt x="8097024" y="-5648"/>
                  <a:pt x="8305771" y="0"/>
                </a:cubicBezTo>
                <a:cubicBezTo>
                  <a:pt x="8514518" y="5648"/>
                  <a:pt x="8926094" y="24160"/>
                  <a:pt x="9085062" y="0"/>
                </a:cubicBezTo>
                <a:cubicBezTo>
                  <a:pt x="9244030" y="-24160"/>
                  <a:pt x="9592078" y="-12856"/>
                  <a:pt x="9977582" y="0"/>
                </a:cubicBezTo>
                <a:cubicBezTo>
                  <a:pt x="10363086" y="12856"/>
                  <a:pt x="10952930" y="40861"/>
                  <a:pt x="11323024" y="0"/>
                </a:cubicBezTo>
                <a:cubicBezTo>
                  <a:pt x="11310356" y="164577"/>
                  <a:pt x="11333417" y="459640"/>
                  <a:pt x="11323024" y="646331"/>
                </a:cubicBezTo>
                <a:cubicBezTo>
                  <a:pt x="11048442" y="664567"/>
                  <a:pt x="10920859" y="656294"/>
                  <a:pt x="10656964" y="646331"/>
                </a:cubicBezTo>
                <a:cubicBezTo>
                  <a:pt x="10393069" y="636368"/>
                  <a:pt x="10128619" y="674978"/>
                  <a:pt x="9990904" y="646331"/>
                </a:cubicBezTo>
                <a:cubicBezTo>
                  <a:pt x="9853189" y="617684"/>
                  <a:pt x="9656696" y="618987"/>
                  <a:pt x="9324843" y="646331"/>
                </a:cubicBezTo>
                <a:cubicBezTo>
                  <a:pt x="8992990" y="673675"/>
                  <a:pt x="8783005" y="620442"/>
                  <a:pt x="8545553" y="646331"/>
                </a:cubicBezTo>
                <a:cubicBezTo>
                  <a:pt x="8308101" y="672221"/>
                  <a:pt x="8296616" y="645691"/>
                  <a:pt x="8219183" y="646331"/>
                </a:cubicBezTo>
                <a:cubicBezTo>
                  <a:pt x="8141750" y="646972"/>
                  <a:pt x="7552722" y="658365"/>
                  <a:pt x="7326663" y="646331"/>
                </a:cubicBezTo>
                <a:cubicBezTo>
                  <a:pt x="7100604" y="634297"/>
                  <a:pt x="6936631" y="637254"/>
                  <a:pt x="6773833" y="646331"/>
                </a:cubicBezTo>
                <a:cubicBezTo>
                  <a:pt x="6611035" y="655409"/>
                  <a:pt x="6572559" y="658466"/>
                  <a:pt x="6447463" y="646331"/>
                </a:cubicBezTo>
                <a:cubicBezTo>
                  <a:pt x="6322367" y="634197"/>
                  <a:pt x="6124412" y="636485"/>
                  <a:pt x="5894633" y="646331"/>
                </a:cubicBezTo>
                <a:cubicBezTo>
                  <a:pt x="5664854" y="656178"/>
                  <a:pt x="5483418" y="663925"/>
                  <a:pt x="5115343" y="646331"/>
                </a:cubicBezTo>
                <a:cubicBezTo>
                  <a:pt x="4747268" y="628738"/>
                  <a:pt x="4595158" y="642129"/>
                  <a:pt x="4222822" y="646331"/>
                </a:cubicBezTo>
                <a:cubicBezTo>
                  <a:pt x="3850486" y="650533"/>
                  <a:pt x="3878287" y="627413"/>
                  <a:pt x="3669992" y="646331"/>
                </a:cubicBezTo>
                <a:cubicBezTo>
                  <a:pt x="3461697" y="665250"/>
                  <a:pt x="3418836" y="635267"/>
                  <a:pt x="3343622" y="646331"/>
                </a:cubicBezTo>
                <a:cubicBezTo>
                  <a:pt x="3268408" y="657396"/>
                  <a:pt x="2946161" y="622465"/>
                  <a:pt x="2677562" y="646331"/>
                </a:cubicBezTo>
                <a:cubicBezTo>
                  <a:pt x="2408963" y="670197"/>
                  <a:pt x="2186256" y="615424"/>
                  <a:pt x="1898272" y="646331"/>
                </a:cubicBezTo>
                <a:cubicBezTo>
                  <a:pt x="1610288" y="677239"/>
                  <a:pt x="1412738" y="608023"/>
                  <a:pt x="1005751" y="646331"/>
                </a:cubicBezTo>
                <a:cubicBezTo>
                  <a:pt x="598764" y="684639"/>
                  <a:pt x="331541" y="639290"/>
                  <a:pt x="0" y="646331"/>
                </a:cubicBezTo>
                <a:cubicBezTo>
                  <a:pt x="20780" y="377515"/>
                  <a:pt x="31605" y="178026"/>
                  <a:pt x="0" y="0"/>
                </a:cubicBezTo>
                <a:close/>
              </a:path>
              <a:path w="11323024" h="646331" stroke="0" extrusionOk="0">
                <a:moveTo>
                  <a:pt x="0" y="0"/>
                </a:moveTo>
                <a:cubicBezTo>
                  <a:pt x="404031" y="10578"/>
                  <a:pt x="714010" y="17361"/>
                  <a:pt x="892521" y="0"/>
                </a:cubicBezTo>
                <a:cubicBezTo>
                  <a:pt x="1071032" y="-17361"/>
                  <a:pt x="1171161" y="-25928"/>
                  <a:pt x="1445351" y="0"/>
                </a:cubicBezTo>
                <a:cubicBezTo>
                  <a:pt x="1719541" y="25928"/>
                  <a:pt x="1724744" y="-7139"/>
                  <a:pt x="1884950" y="0"/>
                </a:cubicBezTo>
                <a:cubicBezTo>
                  <a:pt x="2045156" y="7139"/>
                  <a:pt x="2059933" y="-1304"/>
                  <a:pt x="2211320" y="0"/>
                </a:cubicBezTo>
                <a:cubicBezTo>
                  <a:pt x="2362707" y="1304"/>
                  <a:pt x="2679575" y="7840"/>
                  <a:pt x="2990610" y="0"/>
                </a:cubicBezTo>
                <a:cubicBezTo>
                  <a:pt x="3301645" y="-7840"/>
                  <a:pt x="3515114" y="34969"/>
                  <a:pt x="3883131" y="0"/>
                </a:cubicBezTo>
                <a:cubicBezTo>
                  <a:pt x="4251148" y="-34969"/>
                  <a:pt x="4441939" y="33608"/>
                  <a:pt x="4775652" y="0"/>
                </a:cubicBezTo>
                <a:cubicBezTo>
                  <a:pt x="5109365" y="-33608"/>
                  <a:pt x="5375467" y="216"/>
                  <a:pt x="5554942" y="0"/>
                </a:cubicBezTo>
                <a:cubicBezTo>
                  <a:pt x="5734417" y="-216"/>
                  <a:pt x="5795377" y="-14908"/>
                  <a:pt x="5994542" y="0"/>
                </a:cubicBezTo>
                <a:cubicBezTo>
                  <a:pt x="6193707" y="14908"/>
                  <a:pt x="6303446" y="14987"/>
                  <a:pt x="6434142" y="0"/>
                </a:cubicBezTo>
                <a:cubicBezTo>
                  <a:pt x="6564838" y="-14987"/>
                  <a:pt x="6740209" y="-21822"/>
                  <a:pt x="6873742" y="0"/>
                </a:cubicBezTo>
                <a:cubicBezTo>
                  <a:pt x="7007275" y="21822"/>
                  <a:pt x="7247321" y="18388"/>
                  <a:pt x="7426572" y="0"/>
                </a:cubicBezTo>
                <a:cubicBezTo>
                  <a:pt x="7605823" y="-18388"/>
                  <a:pt x="7679240" y="-11007"/>
                  <a:pt x="7752941" y="0"/>
                </a:cubicBezTo>
                <a:cubicBezTo>
                  <a:pt x="7826642" y="11007"/>
                  <a:pt x="8173531" y="25051"/>
                  <a:pt x="8305771" y="0"/>
                </a:cubicBezTo>
                <a:cubicBezTo>
                  <a:pt x="8438011" y="-25051"/>
                  <a:pt x="8540078" y="-438"/>
                  <a:pt x="8745371" y="0"/>
                </a:cubicBezTo>
                <a:cubicBezTo>
                  <a:pt x="8950664" y="438"/>
                  <a:pt x="9208210" y="10077"/>
                  <a:pt x="9411431" y="0"/>
                </a:cubicBezTo>
                <a:cubicBezTo>
                  <a:pt x="9614652" y="-10077"/>
                  <a:pt x="9586518" y="3803"/>
                  <a:pt x="9737801" y="0"/>
                </a:cubicBezTo>
                <a:cubicBezTo>
                  <a:pt x="9889084" y="-3803"/>
                  <a:pt x="9954799" y="-4719"/>
                  <a:pt x="10064170" y="0"/>
                </a:cubicBezTo>
                <a:cubicBezTo>
                  <a:pt x="10173541" y="4719"/>
                  <a:pt x="10334726" y="6407"/>
                  <a:pt x="10503770" y="0"/>
                </a:cubicBezTo>
                <a:cubicBezTo>
                  <a:pt x="10672814" y="-6407"/>
                  <a:pt x="11076401" y="-6852"/>
                  <a:pt x="11323024" y="0"/>
                </a:cubicBezTo>
                <a:cubicBezTo>
                  <a:pt x="11338855" y="199563"/>
                  <a:pt x="11311748" y="376816"/>
                  <a:pt x="11323024" y="646331"/>
                </a:cubicBezTo>
                <a:cubicBezTo>
                  <a:pt x="11208420" y="643444"/>
                  <a:pt x="11091790" y="641405"/>
                  <a:pt x="10883424" y="646331"/>
                </a:cubicBezTo>
                <a:cubicBezTo>
                  <a:pt x="10675058" y="651257"/>
                  <a:pt x="10542333" y="646796"/>
                  <a:pt x="10217364" y="646331"/>
                </a:cubicBezTo>
                <a:cubicBezTo>
                  <a:pt x="9892395" y="645866"/>
                  <a:pt x="9887223" y="646767"/>
                  <a:pt x="9777764" y="646331"/>
                </a:cubicBezTo>
                <a:cubicBezTo>
                  <a:pt x="9668305" y="645895"/>
                  <a:pt x="9222656" y="665425"/>
                  <a:pt x="8885244" y="646331"/>
                </a:cubicBezTo>
                <a:cubicBezTo>
                  <a:pt x="8547832" y="627237"/>
                  <a:pt x="8441448" y="625470"/>
                  <a:pt x="8105953" y="646331"/>
                </a:cubicBezTo>
                <a:cubicBezTo>
                  <a:pt x="7770458" y="667192"/>
                  <a:pt x="7636768" y="642608"/>
                  <a:pt x="7439893" y="646331"/>
                </a:cubicBezTo>
                <a:cubicBezTo>
                  <a:pt x="7243018" y="650054"/>
                  <a:pt x="7120744" y="632366"/>
                  <a:pt x="6887063" y="646331"/>
                </a:cubicBezTo>
                <a:cubicBezTo>
                  <a:pt x="6653382" y="660297"/>
                  <a:pt x="6282255" y="652544"/>
                  <a:pt x="5994542" y="646331"/>
                </a:cubicBezTo>
                <a:cubicBezTo>
                  <a:pt x="5706829" y="640118"/>
                  <a:pt x="5792670" y="634784"/>
                  <a:pt x="5668173" y="646331"/>
                </a:cubicBezTo>
                <a:cubicBezTo>
                  <a:pt x="5543676" y="657878"/>
                  <a:pt x="5150524" y="653323"/>
                  <a:pt x="5002112" y="646331"/>
                </a:cubicBezTo>
                <a:cubicBezTo>
                  <a:pt x="4853700" y="639339"/>
                  <a:pt x="4365112" y="676594"/>
                  <a:pt x="4109592" y="646331"/>
                </a:cubicBezTo>
                <a:cubicBezTo>
                  <a:pt x="3854072" y="616068"/>
                  <a:pt x="3621703" y="608986"/>
                  <a:pt x="3217071" y="646331"/>
                </a:cubicBezTo>
                <a:cubicBezTo>
                  <a:pt x="2812439" y="683676"/>
                  <a:pt x="2850690" y="658696"/>
                  <a:pt x="2551011" y="646331"/>
                </a:cubicBezTo>
                <a:cubicBezTo>
                  <a:pt x="2251332" y="633966"/>
                  <a:pt x="2218132" y="665042"/>
                  <a:pt x="2111411" y="646331"/>
                </a:cubicBezTo>
                <a:cubicBezTo>
                  <a:pt x="2004690" y="627620"/>
                  <a:pt x="1414570" y="666664"/>
                  <a:pt x="1218890" y="646331"/>
                </a:cubicBezTo>
                <a:cubicBezTo>
                  <a:pt x="1023210" y="625998"/>
                  <a:pt x="304484" y="653281"/>
                  <a:pt x="0" y="646331"/>
                </a:cubicBezTo>
                <a:cubicBezTo>
                  <a:pt x="-812" y="395418"/>
                  <a:pt x="-23406" y="1461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76904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1.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Giới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thiệu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cảnh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đẹp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đất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nước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mà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biết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黑体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69DA8-FE9E-4BF0-9505-BB915B3C2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999" y="2171699"/>
            <a:ext cx="5006117" cy="2447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76EB84-499E-4B7B-9906-A50F98EB9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7437" y="2209799"/>
            <a:ext cx="5148263" cy="23581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36号-正文宋楷"/>
        <a:ea typeface="字魂36号-正文宋楷"/>
        <a:cs typeface=""/>
      </a:majorFont>
      <a:minorFont>
        <a:latin typeface="字魂36号-正文宋楷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Widescreen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14</cp:revision>
  <dcterms:created xsi:type="dcterms:W3CDTF">2023-01-04T07:27:20Z</dcterms:created>
  <dcterms:modified xsi:type="dcterms:W3CDTF">2026-04-01T02:23:16Z</dcterms:modified>
</cp:coreProperties>
</file>