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9437" r:id="rId2"/>
    <p:sldId id="27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D9AD-DCC9-4DC1-A865-7FEE5F2AB29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684C-98AC-4BDA-B4EC-3E509743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E564730-D7F1-48F1-8594-8F2FE32440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5" y="457200"/>
            <a:ext cx="1238249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ưu đồ: Điểm Kết Thúc 15">
            <a:extLst>
              <a:ext uri="{FF2B5EF4-FFF2-40B4-BE49-F238E27FC236}">
                <a16:creationId xmlns:a16="http://schemas.microsoft.com/office/drawing/2014/main" id="{1ED11596-CA54-4DFD-B81D-352732387847}"/>
              </a:ext>
            </a:extLst>
          </p:cNvPr>
          <p:cNvSpPr/>
          <p:nvPr/>
        </p:nvSpPr>
        <p:spPr>
          <a:xfrm>
            <a:off x="668553" y="1715390"/>
            <a:ext cx="8537615" cy="300569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6D3E7782-01F2-4822-B24B-220FD694CF2F}"/>
              </a:ext>
            </a:extLst>
          </p:cNvPr>
          <p:cNvSpPr txBox="1">
            <a:spLocks/>
          </p:cNvSpPr>
          <p:nvPr/>
        </p:nvSpPr>
        <p:spPr>
          <a:xfrm>
            <a:off x="1804206" y="1887248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C1A030-A1F5-43D5-A688-E479110C57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45" y="2239351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A32CC-9EE1-4515-86E6-C3272EDD6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265" y="2689692"/>
            <a:ext cx="8602202" cy="23532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631D78-905A-40AC-9CE4-CCD655C6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CFB99C-7CE4-4AF4-B37C-9493AE82DE3D}"/>
              </a:ext>
            </a:extLst>
          </p:cNvPr>
          <p:cNvSpPr/>
          <p:nvPr/>
        </p:nvSpPr>
        <p:spPr>
          <a:xfrm>
            <a:off x="285751" y="609600"/>
            <a:ext cx="10877550" cy="5676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CD18EB-29D6-45C8-9C12-E4700097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24" y="645174"/>
            <a:ext cx="9656901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</Words>
  <Application>Microsoft Office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Odibee Sans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2023-01-04T11:29:02Z</dcterms:created>
  <dcterms:modified xsi:type="dcterms:W3CDTF">2026-04-01T02:23:04Z</dcterms:modified>
</cp:coreProperties>
</file>