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5"/>
  </p:notesMasterIdLst>
  <p:sldIdLst>
    <p:sldId id="301" r:id="rId3"/>
    <p:sldId id="1167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2026/4/1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5" y="1065875"/>
            <a:ext cx="6927124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sX0" fmla="*/ 0 w 10525125"/>
              <a:gd name="csY0" fmla="*/ 396189 h 792378"/>
              <a:gd name="csX1" fmla="*/ 396189 w 10525125"/>
              <a:gd name="csY1" fmla="*/ 0 h 792378"/>
              <a:gd name="csX2" fmla="*/ 994058 w 10525125"/>
              <a:gd name="csY2" fmla="*/ 0 h 792378"/>
              <a:gd name="csX3" fmla="*/ 1397272 w 10525125"/>
              <a:gd name="csY3" fmla="*/ 0 h 792378"/>
              <a:gd name="csX4" fmla="*/ 2189795 w 10525125"/>
              <a:gd name="csY4" fmla="*/ 0 h 792378"/>
              <a:gd name="csX5" fmla="*/ 2787664 w 10525125"/>
              <a:gd name="csY5" fmla="*/ 0 h 792378"/>
              <a:gd name="csX6" fmla="*/ 3580188 w 10525125"/>
              <a:gd name="csY6" fmla="*/ 0 h 792378"/>
              <a:gd name="csX7" fmla="*/ 4080729 w 10525125"/>
              <a:gd name="csY7" fmla="*/ 0 h 792378"/>
              <a:gd name="csX8" fmla="*/ 4775925 w 10525125"/>
              <a:gd name="csY8" fmla="*/ 0 h 792378"/>
              <a:gd name="csX9" fmla="*/ 5568449 w 10525125"/>
              <a:gd name="csY9" fmla="*/ 0 h 792378"/>
              <a:gd name="csX10" fmla="*/ 6166318 w 10525125"/>
              <a:gd name="csY10" fmla="*/ 0 h 792378"/>
              <a:gd name="csX11" fmla="*/ 6764186 w 10525125"/>
              <a:gd name="csY11" fmla="*/ 0 h 792378"/>
              <a:gd name="csX12" fmla="*/ 7362055 w 10525125"/>
              <a:gd name="csY12" fmla="*/ 0 h 792378"/>
              <a:gd name="csX13" fmla="*/ 8057251 w 10525125"/>
              <a:gd name="csY13" fmla="*/ 0 h 792378"/>
              <a:gd name="csX14" fmla="*/ 8557793 w 10525125"/>
              <a:gd name="csY14" fmla="*/ 0 h 792378"/>
              <a:gd name="csX15" fmla="*/ 9350316 w 10525125"/>
              <a:gd name="csY15" fmla="*/ 0 h 792378"/>
              <a:gd name="csX16" fmla="*/ 10128936 w 10525125"/>
              <a:gd name="csY16" fmla="*/ 0 h 792378"/>
              <a:gd name="csX17" fmla="*/ 10525125 w 10525125"/>
              <a:gd name="csY17" fmla="*/ 396189 h 792378"/>
              <a:gd name="csX18" fmla="*/ 10525125 w 10525125"/>
              <a:gd name="csY18" fmla="*/ 396189 h 792378"/>
              <a:gd name="csX19" fmla="*/ 10128936 w 10525125"/>
              <a:gd name="csY19" fmla="*/ 792378 h 792378"/>
              <a:gd name="csX20" fmla="*/ 9239085 w 10525125"/>
              <a:gd name="csY20" fmla="*/ 792378 h 792378"/>
              <a:gd name="csX21" fmla="*/ 8641216 w 10525125"/>
              <a:gd name="csY21" fmla="*/ 792378 h 792378"/>
              <a:gd name="csX22" fmla="*/ 7946020 w 10525125"/>
              <a:gd name="csY22" fmla="*/ 792378 h 792378"/>
              <a:gd name="csX23" fmla="*/ 7445479 w 10525125"/>
              <a:gd name="csY23" fmla="*/ 792378 h 792378"/>
              <a:gd name="csX24" fmla="*/ 6847610 w 10525125"/>
              <a:gd name="csY24" fmla="*/ 792378 h 792378"/>
              <a:gd name="csX25" fmla="*/ 6347069 w 10525125"/>
              <a:gd name="csY25" fmla="*/ 792378 h 792378"/>
              <a:gd name="csX26" fmla="*/ 5846527 w 10525125"/>
              <a:gd name="csY26" fmla="*/ 792378 h 792378"/>
              <a:gd name="csX27" fmla="*/ 5054004 w 10525125"/>
              <a:gd name="csY27" fmla="*/ 792378 h 792378"/>
              <a:gd name="csX28" fmla="*/ 4164152 w 10525125"/>
              <a:gd name="csY28" fmla="*/ 792378 h 792378"/>
              <a:gd name="csX29" fmla="*/ 3371629 w 10525125"/>
              <a:gd name="csY29" fmla="*/ 792378 h 792378"/>
              <a:gd name="csX30" fmla="*/ 2481778 w 10525125"/>
              <a:gd name="csY30" fmla="*/ 792378 h 792378"/>
              <a:gd name="csX31" fmla="*/ 1786581 w 10525125"/>
              <a:gd name="csY31" fmla="*/ 792378 h 792378"/>
              <a:gd name="csX32" fmla="*/ 1188713 w 10525125"/>
              <a:gd name="csY32" fmla="*/ 792378 h 792378"/>
              <a:gd name="csX33" fmla="*/ 396189 w 10525125"/>
              <a:gd name="csY33" fmla="*/ 792378 h 792378"/>
              <a:gd name="csX34" fmla="*/ 0 w 10525125"/>
              <a:gd name="csY34" fmla="*/ 396189 h 7923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80</Words>
  <Application>Microsoft Office PowerPoint</Application>
  <PresentationFormat>Widescreen</PresentationFormat>
  <Paragraphs>11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DengXian</vt:lpstr>
      <vt:lpstr>Arial</vt:lpstr>
      <vt:lpstr>Calibri</vt:lpstr>
      <vt:lpstr>Cambria</vt:lpstr>
      <vt:lpstr>Odibee Sans</vt:lpstr>
      <vt:lpstr>字魂27号-布丁体</vt:lpstr>
      <vt:lpstr>方正卡通简体</vt:lpstr>
      <vt:lpstr>1_Office 主题</vt:lpstr>
      <vt:lpstr>Office 主题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2023-01-04T12:47:49Z</dcterms:created>
  <dcterms:modified xsi:type="dcterms:W3CDTF">2026-04-01T02:24:34Z</dcterms:modified>
</cp:coreProperties>
</file>