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8692" r:id="rId2"/>
    <p:sldId id="3351"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013" autoAdjust="0"/>
  </p:normalViewPr>
  <p:slideViewPr>
    <p:cSldViewPr snapToGrid="0">
      <p:cViewPr varScale="1">
        <p:scale>
          <a:sx n="57" d="100"/>
          <a:sy n="57" d="100"/>
        </p:scale>
        <p:origin x="101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348F6-3F58-4F66-9F2E-BFE398788B69}" type="datetimeFigureOut">
              <a:rPr lang="en-US" smtClean="0"/>
              <a:t>4/1/2026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30EF91-A3C3-4C34-BD58-4566D3A1CA92}" type="slidenum">
              <a:rPr lang="en-US" smtClean="0"/>
              <a:t>‹#›</a:t>
            </a:fld>
            <a:endParaRPr lang="en-US"/>
          </a:p>
        </p:txBody>
      </p:sp>
    </p:spTree>
    <p:extLst>
      <p:ext uri="{BB962C8B-B14F-4D97-AF65-F5344CB8AC3E}">
        <p14:creationId xmlns:p14="http://schemas.microsoft.com/office/powerpoint/2010/main" val="3244374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209931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94220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9E6307-B339-4BB6-917D-3C23473274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072071-EDC3-4497-9CF5-D380D82635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60F51E2-6110-42B6-AD1C-2A061E700915}"/>
              </a:ext>
            </a:extLst>
          </p:cNvPr>
          <p:cNvSpPr>
            <a:spLocks noGrp="1"/>
          </p:cNvSpPr>
          <p:nvPr>
            <p:ph type="dt" sz="half" idx="10"/>
          </p:nvPr>
        </p:nvSpPr>
        <p:spPr/>
        <p:txBody>
          <a:bodyPr/>
          <a:lstStyle/>
          <a:p>
            <a:fld id="{851456EF-EDA7-466D-90A9-97D47B7037CB}"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0FB077BF-E70D-46F2-806A-019D5E9D853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90F3DE-A7B7-4C33-862E-179405C3ACF5}"/>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702069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DF56CA-60B2-41D2-9BC1-9F491180B7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D036413-0D1F-49C6-ABC3-E88B00AA9D19}"/>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90967AC-5B2E-4CE5-B02B-28F41E919F81}"/>
              </a:ext>
            </a:extLst>
          </p:cNvPr>
          <p:cNvSpPr>
            <a:spLocks noGrp="1"/>
          </p:cNvSpPr>
          <p:nvPr>
            <p:ph type="dt" sz="half" idx="10"/>
          </p:nvPr>
        </p:nvSpPr>
        <p:spPr/>
        <p:txBody>
          <a:bodyPr/>
          <a:lstStyle/>
          <a:p>
            <a:fld id="{851456EF-EDA7-466D-90A9-97D47B7037CB}"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8E7432D6-B28E-4415-90A8-1491910D2A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D1B169-DE41-4C59-B264-6376E14F05E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02767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F2B3E7E-5BF0-4A59-8E75-85A611782CB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8194D29-58BB-4975-B376-EF1A5BC29E8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808C711-39DA-4EF0-8F62-5B958554AD34}"/>
              </a:ext>
            </a:extLst>
          </p:cNvPr>
          <p:cNvSpPr>
            <a:spLocks noGrp="1"/>
          </p:cNvSpPr>
          <p:nvPr>
            <p:ph type="dt" sz="half" idx="10"/>
          </p:nvPr>
        </p:nvSpPr>
        <p:spPr/>
        <p:txBody>
          <a:bodyPr/>
          <a:lstStyle/>
          <a:p>
            <a:fld id="{851456EF-EDA7-466D-90A9-97D47B7037CB}"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E334A974-65FE-4464-B01A-02E8F7EFEA5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5120632-8296-4676-AD40-600AE63B59EE}"/>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317394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88119F5A-AD65-4B0E-9FC3-A3BA1274EC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F592397F-5CF4-41CA-BFBF-162359753C44}"/>
              </a:ext>
            </a:extLst>
          </p:cNvPr>
          <p:cNvSpPr/>
          <p:nvPr userDrawn="1"/>
        </p:nvSpPr>
        <p:spPr>
          <a:xfrm>
            <a:off x="335279" y="238124"/>
            <a:ext cx="11521442" cy="6410325"/>
          </a:xfrm>
          <a:prstGeom prst="rect">
            <a:avLst/>
          </a:prstGeom>
          <a:solidFill>
            <a:schemeClr val="bg1"/>
          </a:solidFill>
          <a:ln>
            <a:noFill/>
          </a:ln>
          <a:effectLst>
            <a:outerShdw blurRad="393700" sx="102000" sy="102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433661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3227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pPr>
                <a:defRPr/>
              </a:pPr>
              <a:t>2026/4/1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pPr>
                <a:defRPr/>
              </a:pPr>
              <a:t>‹#›</a:t>
            </a:fld>
            <a:endParaRPr lang="zh-CN" altLang="en-US"/>
          </a:p>
        </p:txBody>
      </p:sp>
    </p:spTree>
    <p:extLst>
      <p:ext uri="{BB962C8B-B14F-4D97-AF65-F5344CB8AC3E}">
        <p14:creationId xmlns:p14="http://schemas.microsoft.com/office/powerpoint/2010/main" val="2281619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9" name="矩形 8"/>
          <p:cNvSpPr/>
          <p:nvPr userDrawn="1"/>
        </p:nvSpPr>
        <p:spPr>
          <a:xfrm>
            <a:off x="0" y="0"/>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527166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2059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435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F77EB-7B1C-4797-B807-1B765A21622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F7EB334-C061-42FA-A5AE-07BFA35371E8}"/>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147535A-CA5C-4FEB-8741-595DAEBF8813}"/>
              </a:ext>
            </a:extLst>
          </p:cNvPr>
          <p:cNvSpPr>
            <a:spLocks noGrp="1"/>
          </p:cNvSpPr>
          <p:nvPr>
            <p:ph type="dt" sz="half" idx="10"/>
          </p:nvPr>
        </p:nvSpPr>
        <p:spPr/>
        <p:txBody>
          <a:bodyPr/>
          <a:lstStyle/>
          <a:p>
            <a:fld id="{851456EF-EDA7-466D-90A9-97D47B7037CB}"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0E5168A3-DC42-4431-B2A4-33DDF8F942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8EB0B5-8941-4C75-B707-5940D44EDB0D}"/>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842358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05127F-20D8-4068-878F-48890575BF3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B98F518-0D22-4132-8C68-ED1D54680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A1F2D2F-B897-46FD-A83C-A03ED06B7A11}"/>
              </a:ext>
            </a:extLst>
          </p:cNvPr>
          <p:cNvSpPr>
            <a:spLocks noGrp="1"/>
          </p:cNvSpPr>
          <p:nvPr>
            <p:ph type="dt" sz="half" idx="10"/>
          </p:nvPr>
        </p:nvSpPr>
        <p:spPr/>
        <p:txBody>
          <a:bodyPr/>
          <a:lstStyle/>
          <a:p>
            <a:fld id="{851456EF-EDA7-466D-90A9-97D47B7037CB}"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BE6671F4-D60B-47B4-BB35-3100C47437F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45399D-A2E8-4CAD-B3BB-26E911D8EAC7}"/>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7527099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94A8BC-975A-4B24-8DA5-BFD4085B51A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B4331B-1258-49A7-A448-BA619BD2CBF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A832F10-E7A1-4918-9586-614F89310C75}"/>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6315400-E657-44A6-9431-0775D1338014}"/>
              </a:ext>
            </a:extLst>
          </p:cNvPr>
          <p:cNvSpPr>
            <a:spLocks noGrp="1"/>
          </p:cNvSpPr>
          <p:nvPr>
            <p:ph type="dt" sz="half" idx="10"/>
          </p:nvPr>
        </p:nvSpPr>
        <p:spPr/>
        <p:txBody>
          <a:bodyPr/>
          <a:lstStyle/>
          <a:p>
            <a:fld id="{851456EF-EDA7-466D-90A9-97D47B7037CB}"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894BE32A-A4EE-4002-9DA3-2E867BA7937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905ECE8-9536-4F2A-A2C6-F24A7E3A8A3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1881909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28D4C-61C7-4860-85A6-A3F6A9C47BB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5DC5404-67DA-47BC-BDC7-CFE0371E0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DC7319B-9EFD-4F2B-AFB4-6F8FF9B70EC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BA08BC7-5813-4F8F-A400-9C517B3D3C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2A17C35-FA6D-40CF-817E-CED56FC47449}"/>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C908C43-40B8-47E0-BEE5-4D569B395DA2}"/>
              </a:ext>
            </a:extLst>
          </p:cNvPr>
          <p:cNvSpPr>
            <a:spLocks noGrp="1"/>
          </p:cNvSpPr>
          <p:nvPr>
            <p:ph type="dt" sz="half" idx="10"/>
          </p:nvPr>
        </p:nvSpPr>
        <p:spPr/>
        <p:txBody>
          <a:bodyPr/>
          <a:lstStyle/>
          <a:p>
            <a:fld id="{851456EF-EDA7-466D-90A9-97D47B7037CB}" type="datetimeFigureOut">
              <a:rPr lang="zh-CN" altLang="en-US" smtClean="0"/>
              <a:t>2026/4/1</a:t>
            </a:fld>
            <a:endParaRPr lang="zh-CN" altLang="en-US"/>
          </a:p>
        </p:txBody>
      </p:sp>
      <p:sp>
        <p:nvSpPr>
          <p:cNvPr id="8" name="页脚占位符 7">
            <a:extLst>
              <a:ext uri="{FF2B5EF4-FFF2-40B4-BE49-F238E27FC236}">
                <a16:creationId xmlns:a16="http://schemas.microsoft.com/office/drawing/2014/main" id="{5B9C5204-5B7E-43D5-BD5A-EE4E20494E9A}"/>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9D37292-8C9A-410B-BA66-F18700020CD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348315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D604C9-D928-41DE-A839-3EAEC1FAB621}"/>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5DAC134-AFFB-4EBC-8577-3763C77156F6}"/>
              </a:ext>
            </a:extLst>
          </p:cNvPr>
          <p:cNvSpPr>
            <a:spLocks noGrp="1"/>
          </p:cNvSpPr>
          <p:nvPr>
            <p:ph type="dt" sz="half" idx="10"/>
          </p:nvPr>
        </p:nvSpPr>
        <p:spPr/>
        <p:txBody>
          <a:bodyPr/>
          <a:lstStyle/>
          <a:p>
            <a:fld id="{851456EF-EDA7-466D-90A9-97D47B7037CB}" type="datetimeFigureOut">
              <a:rPr lang="zh-CN" altLang="en-US" smtClean="0"/>
              <a:t>2026/4/1</a:t>
            </a:fld>
            <a:endParaRPr lang="zh-CN" altLang="en-US"/>
          </a:p>
        </p:txBody>
      </p:sp>
      <p:sp>
        <p:nvSpPr>
          <p:cNvPr id="4" name="页脚占位符 3">
            <a:extLst>
              <a:ext uri="{FF2B5EF4-FFF2-40B4-BE49-F238E27FC236}">
                <a16:creationId xmlns:a16="http://schemas.microsoft.com/office/drawing/2014/main" id="{65D0B644-513C-4606-84A6-087331DB599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AF4FFAE-F259-4982-A5E1-51E875184446}"/>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71723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p:txBody>
          <a:bodyPr/>
          <a:lstStyle/>
          <a:p>
            <a:fld id="{851456EF-EDA7-466D-90A9-97D47B7037CB}" type="datetimeFigureOut">
              <a:rPr lang="zh-CN" altLang="en-US" smtClean="0"/>
              <a:t>2026/4/1</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40132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p:txBody>
          <a:bodyPr/>
          <a:lstStyle/>
          <a:p>
            <a:fld id="{851456EF-EDA7-466D-90A9-97D47B7037CB}"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4388772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ACE7E5-5001-424A-AA19-22C73E2924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D37281FE-6EDA-43D6-9015-553BF16EDF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D30C39A6-BBC0-4016-B558-EF17FDE34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9C7275C6-0447-48E4-871A-D2274E6D9624}"/>
              </a:ext>
            </a:extLst>
          </p:cNvPr>
          <p:cNvSpPr>
            <a:spLocks noGrp="1"/>
          </p:cNvSpPr>
          <p:nvPr>
            <p:ph type="dt" sz="half" idx="10"/>
          </p:nvPr>
        </p:nvSpPr>
        <p:spPr/>
        <p:txBody>
          <a:bodyPr/>
          <a:lstStyle/>
          <a:p>
            <a:fld id="{851456EF-EDA7-466D-90A9-97D47B7037CB}" type="datetimeFigureOut">
              <a:rPr lang="zh-CN" altLang="en-US" smtClean="0"/>
              <a:t>2026/4/1</a:t>
            </a:fld>
            <a:endParaRPr lang="zh-CN" altLang="en-US"/>
          </a:p>
        </p:txBody>
      </p:sp>
      <p:sp>
        <p:nvSpPr>
          <p:cNvPr id="6" name="页脚占位符 5">
            <a:extLst>
              <a:ext uri="{FF2B5EF4-FFF2-40B4-BE49-F238E27FC236}">
                <a16:creationId xmlns:a16="http://schemas.microsoft.com/office/drawing/2014/main" id="{4EAF0A44-B67C-432B-AF7A-A261D75E71C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54500BC-68D8-47FB-87BF-3CAD99BFFBC4}"/>
              </a:ext>
            </a:extLst>
          </p:cNvPr>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0341570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8F7264FB-0618-4E18-959B-77CB113B87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6F56141-EDC8-4561-B210-A15B1651A4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B2B7860-1501-44BF-BDA2-4ECAC48F4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2026/4/1</a:t>
            </a:fld>
            <a:endParaRPr lang="zh-CN" altLang="en-US"/>
          </a:p>
        </p:txBody>
      </p:sp>
      <p:sp>
        <p:nvSpPr>
          <p:cNvPr id="5" name="页脚占位符 4">
            <a:extLst>
              <a:ext uri="{FF2B5EF4-FFF2-40B4-BE49-F238E27FC236}">
                <a16:creationId xmlns:a16="http://schemas.microsoft.com/office/drawing/2014/main" id="{E21586E5-F721-4A39-860D-941C9E93EA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93DB4B5-A198-4FFC-8349-20B0234F0F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8F199311-2F22-4024-B46E-94F6D75B5AC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476376" y="266699"/>
            <a:ext cx="1133475" cy="1133475"/>
          </a:xfrm>
          <a:prstGeom prst="rect">
            <a:avLst/>
          </a:prstGeom>
        </p:spPr>
      </p:pic>
    </p:spTree>
    <p:extLst>
      <p:ext uri="{BB962C8B-B14F-4D97-AF65-F5344CB8AC3E}">
        <p14:creationId xmlns:p14="http://schemas.microsoft.com/office/powerpoint/2010/main" val="2517808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7C75C0D-621D-402B-8D71-31DCFBB46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12" name="矩形 11">
            <a:extLst>
              <a:ext uri="{FF2B5EF4-FFF2-40B4-BE49-F238E27FC236}">
                <a16:creationId xmlns:a16="http://schemas.microsoft.com/office/drawing/2014/main" id="{C87B4F19-8E90-404F-BDF3-0A53CF75F962}"/>
              </a:ext>
            </a:extLst>
          </p:cNvPr>
          <p:cNvSpPr/>
          <p:nvPr/>
        </p:nvSpPr>
        <p:spPr>
          <a:xfrm>
            <a:off x="1697014" y="1352549"/>
            <a:ext cx="8801224" cy="4276725"/>
          </a:xfrm>
          <a:prstGeom prst="rect">
            <a:avLst/>
          </a:prstGeom>
          <a:solidFill>
            <a:schemeClr val="bg1"/>
          </a:solidFill>
          <a:ln>
            <a:solidFill>
              <a:schemeClr val="bg1">
                <a:lumMod val="85000"/>
              </a:schemeClr>
            </a:solidFill>
          </a:ln>
          <a:effectLst>
            <a:outerShdw blurRad="279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sp>
        <p:nvSpPr>
          <p:cNvPr id="2" name="矩形 1">
            <a:extLst>
              <a:ext uri="{FF2B5EF4-FFF2-40B4-BE49-F238E27FC236}">
                <a16:creationId xmlns:a16="http://schemas.microsoft.com/office/drawing/2014/main" id="{20CF277F-1A09-4D98-BA95-93E9FC8D168F}"/>
              </a:ext>
            </a:extLst>
          </p:cNvPr>
          <p:cNvSpPr/>
          <p:nvPr/>
        </p:nvSpPr>
        <p:spPr>
          <a:xfrm>
            <a:off x="2271081" y="983848"/>
            <a:ext cx="7649836" cy="4896092"/>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庞门正道标题体" panose="020F0502020204030204"/>
              <a:cs typeface="+mn-ea"/>
              <a:sym typeface="+mn-lt"/>
            </a:endParaRPr>
          </a:p>
        </p:txBody>
      </p:sp>
      <p:pic>
        <p:nvPicPr>
          <p:cNvPr id="4" name="Picture 3">
            <a:extLst>
              <a:ext uri="{FF2B5EF4-FFF2-40B4-BE49-F238E27FC236}">
                <a16:creationId xmlns:a16="http://schemas.microsoft.com/office/drawing/2014/main" id="{27255B6C-1364-402F-AA4E-512B4C9A1FF0}"/>
              </a:ext>
            </a:extLst>
          </p:cNvPr>
          <p:cNvPicPr>
            <a:picLocks noChangeAspect="1"/>
          </p:cNvPicPr>
          <p:nvPr/>
        </p:nvPicPr>
        <p:blipFill>
          <a:blip r:embed="rId4"/>
          <a:stretch>
            <a:fillRect/>
          </a:stretch>
        </p:blipFill>
        <p:spPr>
          <a:xfrm>
            <a:off x="4285344" y="1989551"/>
            <a:ext cx="3316511" cy="707197"/>
          </a:xfrm>
          <a:prstGeom prst="rect">
            <a:avLst/>
          </a:prstGeom>
        </p:spPr>
      </p:pic>
      <p:sp>
        <p:nvSpPr>
          <p:cNvPr id="6" name="TextBox 5">
            <a:extLst>
              <a:ext uri="{FF2B5EF4-FFF2-40B4-BE49-F238E27FC236}">
                <a16:creationId xmlns:a16="http://schemas.microsoft.com/office/drawing/2014/main" id="{95091820-B5C0-4371-8F66-21D51B1389E3}"/>
              </a:ext>
            </a:extLst>
          </p:cNvPr>
          <p:cNvSpPr txBox="1"/>
          <p:nvPr/>
        </p:nvSpPr>
        <p:spPr>
          <a:xfrm>
            <a:off x="3981449" y="1343025"/>
            <a:ext cx="6372225" cy="523220"/>
          </a:xfrm>
          <a:prstGeom prst="rect">
            <a:avLst/>
          </a:prstGeom>
          <a:noFill/>
        </p:spPr>
        <p:txBody>
          <a:bodyPr wrap="square" rtlCol="0">
            <a:spAutoFit/>
          </a:bodyPr>
          <a:lstStyle/>
          <a:p>
            <a:r>
              <a:rPr lang="en-US" sz="2800" dirty="0" err="1">
                <a:latin typeface="Calibri" panose="020F0502020204030204" pitchFamily="34" charset="0"/>
                <a:cs typeface="Calibri" panose="020F0502020204030204" pitchFamily="34" charset="0"/>
              </a:rPr>
              <a:t>Thứ</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ngày</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tháng</a:t>
            </a:r>
            <a:r>
              <a:rPr lang="en-US" sz="2800" dirty="0">
                <a:latin typeface="Calibri" panose="020F0502020204030204" pitchFamily="34" charset="0"/>
                <a:cs typeface="Calibri" panose="020F0502020204030204" pitchFamily="34" charset="0"/>
              </a:rPr>
              <a:t>….</a:t>
            </a:r>
            <a:r>
              <a:rPr lang="en-US" sz="2800" dirty="0" err="1">
                <a:latin typeface="Calibri" panose="020F0502020204030204" pitchFamily="34" charset="0"/>
                <a:cs typeface="Calibri" panose="020F0502020204030204" pitchFamily="34" charset="0"/>
              </a:rPr>
              <a:t>năm</a:t>
            </a:r>
            <a:r>
              <a:rPr lang="en-US" sz="2800" dirty="0">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58D11F20-1352-499B-AD0D-76CF21A120D0}"/>
              </a:ext>
            </a:extLst>
          </p:cNvPr>
          <p:cNvPicPr>
            <a:picLocks noChangeAspect="1"/>
          </p:cNvPicPr>
          <p:nvPr/>
        </p:nvPicPr>
        <p:blipFill>
          <a:blip r:embed="rId5"/>
          <a:stretch>
            <a:fillRect/>
          </a:stretch>
        </p:blipFill>
        <p:spPr>
          <a:xfrm>
            <a:off x="1950734" y="2970206"/>
            <a:ext cx="8461981" cy="1603387"/>
          </a:xfrm>
          <a:prstGeom prst="rect">
            <a:avLst/>
          </a:prstGeom>
        </p:spPr>
      </p:pic>
      <p:pic>
        <p:nvPicPr>
          <p:cNvPr id="10" name="Picture 9">
            <a:extLst>
              <a:ext uri="{FF2B5EF4-FFF2-40B4-BE49-F238E27FC236}">
                <a16:creationId xmlns:a16="http://schemas.microsoft.com/office/drawing/2014/main" id="{16A1900F-9D1E-4697-B3E5-9AFE02B3524A}"/>
              </a:ext>
            </a:extLst>
          </p:cNvPr>
          <p:cNvPicPr>
            <a:picLocks noChangeAspect="1"/>
          </p:cNvPicPr>
          <p:nvPr/>
        </p:nvPicPr>
        <p:blipFill>
          <a:blip r:embed="rId6"/>
          <a:stretch>
            <a:fillRect/>
          </a:stretch>
        </p:blipFill>
        <p:spPr>
          <a:xfrm>
            <a:off x="1151219" y="580479"/>
            <a:ext cx="3755461" cy="3792041"/>
          </a:xfrm>
          <a:prstGeom prst="rect">
            <a:avLst/>
          </a:prstGeom>
        </p:spPr>
      </p:pic>
    </p:spTree>
    <p:extLst>
      <p:ext uri="{BB962C8B-B14F-4D97-AF65-F5344CB8AC3E}">
        <p14:creationId xmlns:p14="http://schemas.microsoft.com/office/powerpoint/2010/main" val="2465679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2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9"/>
          <p:cNvSpPr>
            <a:spLocks/>
          </p:cNvSpPr>
          <p:nvPr/>
        </p:nvSpPr>
        <p:spPr bwMode="auto">
          <a:xfrm>
            <a:off x="1647825" y="1341440"/>
            <a:ext cx="3779167" cy="4544655"/>
          </a:xfrm>
          <a:custGeom>
            <a:avLst/>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1"/>
          </a:solidFill>
          <a:ln>
            <a:noFill/>
          </a:ln>
        </p:spPr>
        <p:txBody>
          <a:bodyPr vert="horz" wrap="square" lIns="91420" tIns="45710" rIns="91420" bIns="4571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mbria" panose="02040503050406030204" pitchFamily="18" charset="0"/>
              <a:cs typeface="Calibri" panose="020F0502020204030204" pitchFamily="34" charset="0"/>
              <a:sym typeface="+mn-lt"/>
            </a:endParaRPr>
          </a:p>
        </p:txBody>
      </p:sp>
      <p:grpSp>
        <p:nvGrpSpPr>
          <p:cNvPr id="2" name="组合 28"/>
          <p:cNvGrpSpPr/>
          <p:nvPr/>
        </p:nvGrpSpPr>
        <p:grpSpPr>
          <a:xfrm>
            <a:off x="3050280" y="1773960"/>
            <a:ext cx="1296737" cy="648071"/>
            <a:chOff x="982664" y="1916834"/>
            <a:chExt cx="1296912" cy="648070"/>
          </a:xfrm>
        </p:grpSpPr>
        <p:sp>
          <p:nvSpPr>
            <p:cNvPr id="7" name="同侧圆角矩形 6"/>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pitchFamily="34" charset="0"/>
                <a:sym typeface="+mn-lt"/>
              </a:endParaRPr>
            </a:p>
          </p:txBody>
        </p:sp>
        <p:sp>
          <p:nvSpPr>
            <p:cNvPr id="11" name="椭圆 10"/>
            <p:cNvSpPr/>
            <p:nvPr/>
          </p:nvSpPr>
          <p:spPr>
            <a:xfrm>
              <a:off x="1710445" y="1990725"/>
              <a:ext cx="500286" cy="500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199"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rPr>
                <a:t>A</a:t>
              </a:r>
              <a:endParaRPr kumimoji="0" lang="zh-CN" altLang="en-US" sz="3199" b="0" i="0" u="none" strike="noStrike" kern="1200" cap="none" spc="0" normalizeH="0" baseline="0" noProof="0" dirty="0">
                <a:ln>
                  <a:noFill/>
                </a:ln>
                <a:solidFill>
                  <a:prstClr val="white"/>
                </a:solidFill>
                <a:effectLst/>
                <a:uLnTx/>
                <a:uFillTx/>
                <a:latin typeface="Cambria" panose="02040503050406030204" pitchFamily="18" charset="0"/>
                <a:cs typeface="Calibri" panose="020F0502020204030204" pitchFamily="34" charset="0"/>
                <a:sym typeface="+mn-lt"/>
              </a:endParaRPr>
            </a:p>
          </p:txBody>
        </p:sp>
      </p:grpSp>
      <p:sp>
        <p:nvSpPr>
          <p:cNvPr id="13" name="TextBox 29"/>
          <p:cNvSpPr txBox="1"/>
          <p:nvPr/>
        </p:nvSpPr>
        <p:spPr>
          <a:xfrm>
            <a:off x="1724026" y="2436465"/>
            <a:ext cx="3366046" cy="2769989"/>
          </a:xfrm>
          <a:prstGeom prst="rect">
            <a:avLst/>
          </a:prstGeom>
          <a:noFill/>
        </p:spPr>
        <p:txBody>
          <a:bodyPr wrap="square" lIns="0" tIns="0" rIns="0" bIns="0" rtlCol="0">
            <a:spAutoFit/>
          </a:bodyPr>
          <a:lstStyle/>
          <a:p>
            <a:pPr lvl="0" algn="just">
              <a:lnSpc>
                <a:spcPts val="2399"/>
              </a:lnSpc>
            </a:pPr>
            <a:r>
              <a:rPr lang="vi-VN" altLang="zh-CN" sz="2400" dirty="0">
                <a:solidFill>
                  <a:prstClr val="white"/>
                </a:solidFill>
                <a:latin typeface="Cambria" panose="02040503050406030204" pitchFamily="18" charset="0"/>
                <a:ea typeface="Cambria" panose="02040503050406030204" pitchFamily="18" charset="0"/>
                <a:cs typeface="+mn-ea"/>
                <a:sym typeface="+mn-lt"/>
              </a:rPr>
              <a:t>Đọc đúng các âm dễ lẫn do ảnh hưởng của phát âm địa phương, đọc đúng từ ngữ, câu, đoạn và toàn bộ bài Núi quê tôi. Bước đầu biết nhấn giọng các từ ngữ gợi tả, gợi cảm, biết nghỉ hơi ở chỗ có dấu câu.</a:t>
            </a:r>
            <a:endParaRPr kumimoji="0" lang="en-US" altLang="zh-C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ea"/>
              <a:sym typeface="+mn-lt"/>
            </a:endParaRPr>
          </a:p>
        </p:txBody>
      </p:sp>
      <p:sp>
        <p:nvSpPr>
          <p:cNvPr id="30" name="Freeform 9"/>
          <p:cNvSpPr>
            <a:spLocks/>
          </p:cNvSpPr>
          <p:nvPr/>
        </p:nvSpPr>
        <p:spPr bwMode="auto">
          <a:xfrm>
            <a:off x="5695287" y="1341440"/>
            <a:ext cx="2376712" cy="4544655"/>
          </a:xfrm>
          <a:custGeom>
            <a:avLst/>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2"/>
          </a:solidFill>
          <a:ln>
            <a:noFill/>
          </a:ln>
        </p:spPr>
        <p:txBody>
          <a:bodyPr vert="horz" wrap="square" lIns="91420" tIns="45710" rIns="91420" bIns="4571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mbria" panose="02040503050406030204" pitchFamily="18" charset="0"/>
              <a:cs typeface="Calibri" panose="020F0502020204030204" pitchFamily="34" charset="0"/>
              <a:sym typeface="+mn-lt"/>
            </a:endParaRPr>
          </a:p>
        </p:txBody>
      </p:sp>
      <p:grpSp>
        <p:nvGrpSpPr>
          <p:cNvPr id="3" name="组合 30"/>
          <p:cNvGrpSpPr/>
          <p:nvPr/>
        </p:nvGrpSpPr>
        <p:grpSpPr>
          <a:xfrm>
            <a:off x="5695286" y="1773960"/>
            <a:ext cx="1296737" cy="648071"/>
            <a:chOff x="982664" y="1916834"/>
            <a:chExt cx="1296912" cy="648070"/>
          </a:xfrm>
        </p:grpSpPr>
        <p:sp>
          <p:nvSpPr>
            <p:cNvPr id="32" name="同侧圆角矩形 31"/>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pitchFamily="34" charset="0"/>
                <a:sym typeface="+mn-lt"/>
              </a:endParaRPr>
            </a:p>
          </p:txBody>
        </p:sp>
        <p:sp>
          <p:nvSpPr>
            <p:cNvPr id="33" name="椭圆 32"/>
            <p:cNvSpPr/>
            <p:nvPr/>
          </p:nvSpPr>
          <p:spPr>
            <a:xfrm>
              <a:off x="1710445" y="1990725"/>
              <a:ext cx="500286" cy="50028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199"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rPr>
                <a:t>B</a:t>
              </a:r>
              <a:endParaRPr kumimoji="0" lang="zh-CN" altLang="en-US" sz="3199" b="0" i="0" u="none" strike="noStrike" kern="1200" cap="none" spc="0" normalizeH="0" baseline="0" noProof="0" dirty="0">
                <a:ln>
                  <a:noFill/>
                </a:ln>
                <a:solidFill>
                  <a:prstClr val="white"/>
                </a:solidFill>
                <a:effectLst/>
                <a:uLnTx/>
                <a:uFillTx/>
                <a:latin typeface="Cambria" panose="02040503050406030204" pitchFamily="18" charset="0"/>
                <a:cs typeface="Calibri" panose="020F0502020204030204" pitchFamily="34" charset="0"/>
                <a:sym typeface="+mn-lt"/>
              </a:endParaRPr>
            </a:p>
          </p:txBody>
        </p:sp>
      </p:grpSp>
      <p:sp>
        <p:nvSpPr>
          <p:cNvPr id="35" name="TextBox 29"/>
          <p:cNvSpPr txBox="1"/>
          <p:nvPr/>
        </p:nvSpPr>
        <p:spPr>
          <a:xfrm>
            <a:off x="5870280" y="2493615"/>
            <a:ext cx="1968795" cy="2769989"/>
          </a:xfrm>
          <a:prstGeom prst="rect">
            <a:avLst/>
          </a:prstGeom>
          <a:noFill/>
        </p:spPr>
        <p:txBody>
          <a:bodyPr wrap="square" lIns="0" tIns="0" rIns="0" bIns="0" rtlCol="0">
            <a:spAutoFit/>
          </a:bodyPr>
          <a:lstStyle/>
          <a:p>
            <a:pPr lvl="0" algn="just">
              <a:lnSpc>
                <a:spcPts val="2399"/>
              </a:lnSpc>
            </a:pPr>
            <a:r>
              <a:rPr lang="vi-VN" altLang="zh-CN" sz="2400" dirty="0">
                <a:solidFill>
                  <a:prstClr val="white"/>
                </a:solidFill>
                <a:latin typeface="Cambria" panose="02040503050406030204" pitchFamily="18" charset="0"/>
                <a:ea typeface="Cambria" panose="02040503050406030204" pitchFamily="18" charset="0"/>
                <a:cs typeface="Calibri" panose="020F0502020204030204" pitchFamily="34" charset="0"/>
                <a:sym typeface="+mn-lt"/>
              </a:rPr>
              <a:t>Nhận biết về phong cảnh của một vùng quê với vẻ đẹp của ngọn núi được tô điểm bởi nhiều màu xanh của sự vật. </a:t>
            </a:r>
            <a:endParaRPr kumimoji="0" lang="en-US" altLang="zh-C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36" name="Freeform 9"/>
          <p:cNvSpPr>
            <a:spLocks/>
          </p:cNvSpPr>
          <p:nvPr/>
        </p:nvSpPr>
        <p:spPr bwMode="auto">
          <a:xfrm>
            <a:off x="8340291" y="1341440"/>
            <a:ext cx="2376712" cy="4544655"/>
          </a:xfrm>
          <a:custGeom>
            <a:avLst/>
            <a:gdLst>
              <a:gd name="T0" fmla="*/ 363 w 4716"/>
              <a:gd name="T1" fmla="*/ 193 h 9007"/>
              <a:gd name="T2" fmla="*/ 3621 w 4716"/>
              <a:gd name="T3" fmla="*/ 193 h 9007"/>
              <a:gd name="T4" fmla="*/ 4716 w 4716"/>
              <a:gd name="T5" fmla="*/ 1288 h 9007"/>
              <a:gd name="T6" fmla="*/ 4716 w 4716"/>
              <a:gd name="T7" fmla="*/ 7718 h 9007"/>
              <a:gd name="T8" fmla="*/ 3621 w 4716"/>
              <a:gd name="T9" fmla="*/ 8813 h 9007"/>
              <a:gd name="T10" fmla="*/ 363 w 4716"/>
              <a:gd name="T11" fmla="*/ 8813 h 9007"/>
              <a:gd name="T12" fmla="*/ 0 w 4716"/>
              <a:gd name="T13" fmla="*/ 9007 h 9007"/>
              <a:gd name="T14" fmla="*/ 0 w 4716"/>
              <a:gd name="T15" fmla="*/ 0 h 9007"/>
              <a:gd name="T16" fmla="*/ 363 w 4716"/>
              <a:gd name="T17" fmla="*/ 193 h 9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16" h="9007">
                <a:moveTo>
                  <a:pt x="363" y="193"/>
                </a:moveTo>
                <a:lnTo>
                  <a:pt x="3621" y="193"/>
                </a:lnTo>
                <a:cubicBezTo>
                  <a:pt x="4223" y="193"/>
                  <a:pt x="4716" y="686"/>
                  <a:pt x="4716" y="1288"/>
                </a:cubicBezTo>
                <a:lnTo>
                  <a:pt x="4716" y="7718"/>
                </a:lnTo>
                <a:cubicBezTo>
                  <a:pt x="4716" y="8320"/>
                  <a:pt x="4223" y="8813"/>
                  <a:pt x="3621" y="8813"/>
                </a:cubicBezTo>
                <a:lnTo>
                  <a:pt x="363" y="8813"/>
                </a:lnTo>
                <a:cubicBezTo>
                  <a:pt x="212" y="8813"/>
                  <a:pt x="78" y="8890"/>
                  <a:pt x="0" y="9007"/>
                </a:cubicBezTo>
                <a:lnTo>
                  <a:pt x="0" y="0"/>
                </a:lnTo>
                <a:cubicBezTo>
                  <a:pt x="78" y="117"/>
                  <a:pt x="212" y="193"/>
                  <a:pt x="363" y="193"/>
                </a:cubicBezTo>
                <a:close/>
              </a:path>
            </a:pathLst>
          </a:custGeom>
          <a:solidFill>
            <a:schemeClr val="accent1"/>
          </a:solidFill>
          <a:ln>
            <a:noFill/>
          </a:ln>
        </p:spPr>
        <p:txBody>
          <a:bodyPr vert="horz" wrap="square" lIns="91420" tIns="45710" rIns="91420" bIns="4571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mbria" panose="02040503050406030204" pitchFamily="18" charset="0"/>
              <a:cs typeface="Calibri" panose="020F0502020204030204" pitchFamily="34" charset="0"/>
              <a:sym typeface="+mn-lt"/>
            </a:endParaRPr>
          </a:p>
        </p:txBody>
      </p:sp>
      <p:grpSp>
        <p:nvGrpSpPr>
          <p:cNvPr id="4" name="组合 36"/>
          <p:cNvGrpSpPr/>
          <p:nvPr/>
        </p:nvGrpSpPr>
        <p:grpSpPr>
          <a:xfrm>
            <a:off x="8340291" y="1773960"/>
            <a:ext cx="1296737" cy="648071"/>
            <a:chOff x="982664" y="1916834"/>
            <a:chExt cx="1296912" cy="648070"/>
          </a:xfrm>
        </p:grpSpPr>
        <p:sp>
          <p:nvSpPr>
            <p:cNvPr id="38" name="同侧圆角矩形 37"/>
            <p:cNvSpPr/>
            <p:nvPr/>
          </p:nvSpPr>
          <p:spPr>
            <a:xfrm rot="5400000">
              <a:off x="1307085" y="1592413"/>
              <a:ext cx="648070" cy="1296912"/>
            </a:xfrm>
            <a:prstGeom prst="round2SameRect">
              <a:avLst>
                <a:gd name="adj1" fmla="val 50000"/>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399" b="0" i="0" u="none" strike="noStrike" kern="1200" cap="none" spc="0" normalizeH="0" baseline="0" noProof="0">
                <a:ln>
                  <a:noFill/>
                </a:ln>
                <a:solidFill>
                  <a:prstClr val="white"/>
                </a:solidFill>
                <a:effectLst/>
                <a:uLnTx/>
                <a:uFillTx/>
                <a:latin typeface="Cambria" panose="02040503050406030204" pitchFamily="18" charset="0"/>
                <a:cs typeface="Calibri" panose="020F0502020204030204" pitchFamily="34" charset="0"/>
                <a:sym typeface="+mn-lt"/>
              </a:endParaRPr>
            </a:p>
          </p:txBody>
        </p:sp>
        <p:sp>
          <p:nvSpPr>
            <p:cNvPr id="39" name="椭圆 38"/>
            <p:cNvSpPr/>
            <p:nvPr/>
          </p:nvSpPr>
          <p:spPr>
            <a:xfrm>
              <a:off x="1710445" y="1990725"/>
              <a:ext cx="500286" cy="50028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199"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rPr>
                <a:t>C</a:t>
              </a:r>
              <a:endParaRPr kumimoji="0" lang="zh-CN" altLang="en-US" sz="3199" b="0" i="0" u="none" strike="noStrike" kern="1200" cap="none" spc="0" normalizeH="0" baseline="0" noProof="0" dirty="0">
                <a:ln>
                  <a:noFill/>
                </a:ln>
                <a:solidFill>
                  <a:prstClr val="white"/>
                </a:solidFill>
                <a:effectLst/>
                <a:uLnTx/>
                <a:uFillTx/>
                <a:latin typeface="Cambria" panose="02040503050406030204" pitchFamily="18" charset="0"/>
                <a:cs typeface="Calibri" panose="020F0502020204030204" pitchFamily="34" charset="0"/>
                <a:sym typeface="+mn-lt"/>
              </a:endParaRPr>
            </a:p>
          </p:txBody>
        </p:sp>
      </p:grpSp>
      <p:sp>
        <p:nvSpPr>
          <p:cNvPr id="41" name="TextBox 29"/>
          <p:cNvSpPr txBox="1"/>
          <p:nvPr/>
        </p:nvSpPr>
        <p:spPr>
          <a:xfrm>
            <a:off x="8610535" y="2541240"/>
            <a:ext cx="1721923" cy="2466509"/>
          </a:xfrm>
          <a:prstGeom prst="rect">
            <a:avLst/>
          </a:prstGeom>
          <a:noFill/>
        </p:spPr>
        <p:txBody>
          <a:bodyPr wrap="square" lIns="0" tIns="0" rIns="0" bIns="0" rtlCol="0">
            <a:spAutoFit/>
          </a:bodyPr>
          <a:lstStyle/>
          <a:p>
            <a:pPr lvl="0" algn="just">
              <a:lnSpc>
                <a:spcPts val="2399"/>
              </a:lnSpc>
            </a:pPr>
            <a:r>
              <a:rPr lang="vi-VN" altLang="zh-CN" sz="2400" dirty="0">
                <a:solidFill>
                  <a:prstClr val="white"/>
                </a:solidFill>
                <a:latin typeface="Cambria" panose="02040503050406030204" pitchFamily="18" charset="0"/>
                <a:ea typeface="Cambria" panose="02040503050406030204" pitchFamily="18" charset="0"/>
                <a:cs typeface="Calibri" panose="020F0502020204030204" pitchFamily="34" charset="0"/>
                <a:sym typeface="+mn-lt"/>
              </a:rPr>
              <a:t>Cảm nhận được tình yêu quê hương của tác giả qua cách miêu tả ngọn núi quê hương.</a:t>
            </a:r>
            <a:endParaRPr kumimoji="0" lang="en-US" altLang="zh-CN"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mn-lt"/>
            </a:endParaRPr>
          </a:p>
        </p:txBody>
      </p:sp>
      <p:sp>
        <p:nvSpPr>
          <p:cNvPr id="26" name="TextBox 8">
            <a:extLst>
              <a:ext uri="{FF2B5EF4-FFF2-40B4-BE49-F238E27FC236}">
                <a16:creationId xmlns:a16="http://schemas.microsoft.com/office/drawing/2014/main" id="{4FE6C36C-9EAB-43BF-AA7A-32A2281AF87B}"/>
              </a:ext>
            </a:extLst>
          </p:cNvPr>
          <p:cNvSpPr txBox="1"/>
          <p:nvPr/>
        </p:nvSpPr>
        <p:spPr>
          <a:xfrm>
            <a:off x="4519186" y="475965"/>
            <a:ext cx="3119864" cy="547201"/>
          </a:xfrm>
          <a:prstGeom prst="rect">
            <a:avLst/>
          </a:prstGeom>
          <a:noFill/>
        </p:spPr>
        <p:txBody>
          <a:bodyPr wrap="square" lIns="0" tIns="0" rIns="0" bIns="0" rtlCol="0" anchor="ctr">
            <a:spAutoFit/>
          </a:bodyPr>
          <a:lstStyle/>
          <a:p>
            <a:pPr marL="0" marR="0" lvl="0" indent="0" algn="dist" defTabSz="914400" rtl="0" eaLnBrk="1" fontAlgn="auto" latinLnBrk="0" hangingPunct="1">
              <a:lnSpc>
                <a:spcPct val="14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Yêu</a:t>
            </a:r>
            <a:r>
              <a:rPr kumimoji="0" lang="en-US" altLang="zh-CN" sz="28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 </a:t>
            </a:r>
            <a:r>
              <a:rPr kumimoji="0" lang="en-US" altLang="zh-CN" sz="28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cầu</a:t>
            </a:r>
            <a:r>
              <a:rPr kumimoji="0" lang="en-US" altLang="zh-CN" sz="28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 </a:t>
            </a:r>
            <a:r>
              <a:rPr kumimoji="0" lang="en-US" altLang="zh-CN" sz="28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cần</a:t>
            </a:r>
            <a:r>
              <a:rPr kumimoji="0" lang="en-US" altLang="zh-CN" sz="28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 </a:t>
            </a:r>
            <a:r>
              <a:rPr kumimoji="0" lang="en-US" altLang="zh-CN" sz="2800" b="1" i="0" u="none" strike="noStrike" kern="1200" cap="none" spc="0" normalizeH="0" baseline="0" noProof="0" dirty="0" err="1">
                <a:ln>
                  <a:noFill/>
                </a:ln>
                <a:solidFill>
                  <a:prstClr val="black">
                    <a:lumMod val="75000"/>
                    <a:lumOff val="25000"/>
                  </a:prstClr>
                </a:solidFill>
                <a:effectLst/>
                <a:uLnTx/>
                <a:uFillTx/>
                <a:latin typeface="Cambria" panose="02040503050406030204" pitchFamily="18" charset="0"/>
                <a:ea typeface="Cambria" panose="02040503050406030204" pitchFamily="18" charset="0"/>
                <a:cs typeface="+mn-ea"/>
                <a:sym typeface="+mn-lt"/>
              </a:rPr>
              <a:t>đạt</a:t>
            </a:r>
            <a:endParaRPr kumimoji="0" lang="zh-CN" altLang="en-US" sz="3600" b="1" i="0" u="none" strike="noStrike" kern="1200" cap="none" spc="0" normalizeH="0" baseline="0" noProof="0" dirty="0">
              <a:ln>
                <a:noFill/>
              </a:ln>
              <a:solidFill>
                <a:prstClr val="black">
                  <a:lumMod val="75000"/>
                  <a:lumOff val="25000"/>
                </a:prstClr>
              </a:solidFill>
              <a:effectLst/>
              <a:uLnTx/>
              <a:uFillTx/>
              <a:latin typeface="Cambria" panose="02040503050406030204" pitchFamily="18" charset="0"/>
              <a:cs typeface="+mn-ea"/>
              <a:sym typeface="+mn-lt"/>
            </a:endParaRPr>
          </a:p>
        </p:txBody>
      </p:sp>
    </p:spTree>
    <p:extLst>
      <p:ext uri="{BB962C8B-B14F-4D97-AF65-F5344CB8AC3E}">
        <p14:creationId xmlns:p14="http://schemas.microsoft.com/office/powerpoint/2010/main" val="15268041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Scale>
                                      <p:cBhvr>
                                        <p:cTn id="7" dur="100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8"/>
                                        </p:tgtEl>
                                        <p:attrNameLst>
                                          <p:attrName>ppt_x</p:attrName>
                                          <p:attrName>ppt_y</p:attrName>
                                        </p:attrNameLst>
                                      </p:cBhvr>
                                    </p:animMotion>
                                    <p:animEffect transition="in" filter="fade">
                                      <p:cBhvr>
                                        <p:cTn id="9" dur="1000"/>
                                        <p:tgtEl>
                                          <p:spTgt spid="18"/>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Scale>
                                      <p:cBhvr>
                                        <p:cTn id="12"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3"/>
                                        </p:tgtEl>
                                        <p:attrNameLst>
                                          <p:attrName>ppt_x</p:attrName>
                                          <p:attrName>ppt_y</p:attrName>
                                        </p:attrNameLst>
                                      </p:cBhvr>
                                    </p:animMotion>
                                    <p:animEffect transition="in" filter="fade">
                                      <p:cBhvr>
                                        <p:cTn id="14" dur="1000"/>
                                        <p:tgtEl>
                                          <p:spTgt spid="13"/>
                                        </p:tgtEl>
                                      </p:cBhvr>
                                    </p:animEffect>
                                  </p:childTnLst>
                                </p:cTn>
                              </p:par>
                              <p:par>
                                <p:cTn id="15" presetID="52" presetClass="entr" presetSubtype="0" fill="hold" grpId="0" nodeType="withEffect">
                                  <p:stCondLst>
                                    <p:cond delay="350"/>
                                  </p:stCondLst>
                                  <p:childTnLst>
                                    <p:set>
                                      <p:cBhvr>
                                        <p:cTn id="16" dur="1" fill="hold">
                                          <p:stCondLst>
                                            <p:cond delay="0"/>
                                          </p:stCondLst>
                                        </p:cTn>
                                        <p:tgtEl>
                                          <p:spTgt spid="30"/>
                                        </p:tgtEl>
                                        <p:attrNameLst>
                                          <p:attrName>style.visibility</p:attrName>
                                        </p:attrNameLst>
                                      </p:cBhvr>
                                      <p:to>
                                        <p:strVal val="visible"/>
                                      </p:to>
                                    </p:set>
                                    <p:animScale>
                                      <p:cBhvr>
                                        <p:cTn id="17"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0"/>
                                        </p:tgtEl>
                                        <p:attrNameLst>
                                          <p:attrName>ppt_x</p:attrName>
                                          <p:attrName>ppt_y</p:attrName>
                                        </p:attrNameLst>
                                      </p:cBhvr>
                                    </p:animMotion>
                                    <p:animEffect transition="in" filter="fade">
                                      <p:cBhvr>
                                        <p:cTn id="19" dur="1000"/>
                                        <p:tgtEl>
                                          <p:spTgt spid="30"/>
                                        </p:tgtEl>
                                      </p:cBhvr>
                                    </p:animEffect>
                                  </p:childTnLst>
                                </p:cTn>
                              </p:par>
                              <p:par>
                                <p:cTn id="20" presetID="52" presetClass="entr" presetSubtype="0" fill="hold" grpId="0" nodeType="withEffect">
                                  <p:stCondLst>
                                    <p:cond delay="350"/>
                                  </p:stCondLst>
                                  <p:childTnLst>
                                    <p:set>
                                      <p:cBhvr>
                                        <p:cTn id="21" dur="1" fill="hold">
                                          <p:stCondLst>
                                            <p:cond delay="0"/>
                                          </p:stCondLst>
                                        </p:cTn>
                                        <p:tgtEl>
                                          <p:spTgt spid="35"/>
                                        </p:tgtEl>
                                        <p:attrNameLst>
                                          <p:attrName>style.visibility</p:attrName>
                                        </p:attrNameLst>
                                      </p:cBhvr>
                                      <p:to>
                                        <p:strVal val="visible"/>
                                      </p:to>
                                    </p:set>
                                    <p:animScale>
                                      <p:cBhvr>
                                        <p:cTn id="22"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5"/>
                                        </p:tgtEl>
                                        <p:attrNameLst>
                                          <p:attrName>ppt_x</p:attrName>
                                          <p:attrName>ppt_y</p:attrName>
                                        </p:attrNameLst>
                                      </p:cBhvr>
                                    </p:animMotion>
                                    <p:animEffect transition="in" filter="fade">
                                      <p:cBhvr>
                                        <p:cTn id="24" dur="1000"/>
                                        <p:tgtEl>
                                          <p:spTgt spid="35"/>
                                        </p:tgtEl>
                                      </p:cBhvr>
                                    </p:animEffect>
                                  </p:childTnLst>
                                </p:cTn>
                              </p:par>
                              <p:par>
                                <p:cTn id="25" presetID="52" presetClass="entr" presetSubtype="0" fill="hold" grpId="0" nodeType="withEffect">
                                  <p:stCondLst>
                                    <p:cond delay="700"/>
                                  </p:stCondLst>
                                  <p:childTnLst>
                                    <p:set>
                                      <p:cBhvr>
                                        <p:cTn id="26" dur="1" fill="hold">
                                          <p:stCondLst>
                                            <p:cond delay="0"/>
                                          </p:stCondLst>
                                        </p:cTn>
                                        <p:tgtEl>
                                          <p:spTgt spid="36"/>
                                        </p:tgtEl>
                                        <p:attrNameLst>
                                          <p:attrName>style.visibility</p:attrName>
                                        </p:attrNameLst>
                                      </p:cBhvr>
                                      <p:to>
                                        <p:strVal val="visible"/>
                                      </p:to>
                                    </p:set>
                                    <p:animScale>
                                      <p:cBhvr>
                                        <p:cTn id="27"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6"/>
                                        </p:tgtEl>
                                        <p:attrNameLst>
                                          <p:attrName>ppt_x</p:attrName>
                                          <p:attrName>ppt_y</p:attrName>
                                        </p:attrNameLst>
                                      </p:cBhvr>
                                    </p:animMotion>
                                    <p:animEffect transition="in" filter="fade">
                                      <p:cBhvr>
                                        <p:cTn id="29" dur="1000"/>
                                        <p:tgtEl>
                                          <p:spTgt spid="36"/>
                                        </p:tgtEl>
                                      </p:cBhvr>
                                    </p:animEffect>
                                  </p:childTnLst>
                                </p:cTn>
                              </p:par>
                              <p:par>
                                <p:cTn id="30" presetID="52" presetClass="entr" presetSubtype="0" fill="hold" grpId="0" nodeType="withEffect">
                                  <p:stCondLst>
                                    <p:cond delay="700"/>
                                  </p:stCondLst>
                                  <p:childTnLst>
                                    <p:set>
                                      <p:cBhvr>
                                        <p:cTn id="31" dur="1" fill="hold">
                                          <p:stCondLst>
                                            <p:cond delay="0"/>
                                          </p:stCondLst>
                                        </p:cTn>
                                        <p:tgtEl>
                                          <p:spTgt spid="41"/>
                                        </p:tgtEl>
                                        <p:attrNameLst>
                                          <p:attrName>style.visibility</p:attrName>
                                        </p:attrNameLst>
                                      </p:cBhvr>
                                      <p:to>
                                        <p:strVal val="visible"/>
                                      </p:to>
                                    </p:set>
                                    <p:animScale>
                                      <p:cBhvr>
                                        <p:cTn id="32" dur="1000" decel="50000" fill="hold">
                                          <p:stCondLst>
                                            <p:cond delay="0"/>
                                          </p:stCondLst>
                                        </p:cTn>
                                        <p:tgtEl>
                                          <p:spTgt spid="4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41"/>
                                        </p:tgtEl>
                                        <p:attrNameLst>
                                          <p:attrName>ppt_x</p:attrName>
                                          <p:attrName>ppt_y</p:attrName>
                                        </p:attrNameLst>
                                      </p:cBhvr>
                                    </p:animMotion>
                                    <p:animEffect transition="in" filter="fade">
                                      <p:cBhvr>
                                        <p:cTn id="34" dur="1000"/>
                                        <p:tgtEl>
                                          <p:spTgt spid="41"/>
                                        </p:tgtEl>
                                      </p:cBhvr>
                                    </p:animEffect>
                                  </p:childTnLst>
                                </p:cTn>
                              </p:par>
                            </p:childTnLst>
                          </p:cTn>
                        </p:par>
                        <p:par>
                          <p:cTn id="35" fill="hold">
                            <p:stCondLst>
                              <p:cond delay="1700"/>
                            </p:stCondLst>
                            <p:childTnLst>
                              <p:par>
                                <p:cTn id="36" presetID="12" presetClass="entr" presetSubtype="8" fill="hold" nodeType="afterEffect">
                                  <p:stCondLst>
                                    <p:cond delay="0"/>
                                  </p:stCondLst>
                                  <p:childTnLst>
                                    <p:set>
                                      <p:cBhvr>
                                        <p:cTn id="37" dur="1" fill="hold">
                                          <p:stCondLst>
                                            <p:cond delay="0"/>
                                          </p:stCondLst>
                                        </p:cTn>
                                        <p:tgtEl>
                                          <p:spTgt spid="2"/>
                                        </p:tgtEl>
                                        <p:attrNameLst>
                                          <p:attrName>style.visibility</p:attrName>
                                        </p:attrNameLst>
                                      </p:cBhvr>
                                      <p:to>
                                        <p:strVal val="visible"/>
                                      </p:to>
                                    </p:set>
                                    <p:anim calcmode="lin" valueType="num">
                                      <p:cBhvr additive="base">
                                        <p:cTn id="38" dur="500"/>
                                        <p:tgtEl>
                                          <p:spTgt spid="2"/>
                                        </p:tgtEl>
                                        <p:attrNameLst>
                                          <p:attrName>ppt_x</p:attrName>
                                        </p:attrNameLst>
                                      </p:cBhvr>
                                      <p:tavLst>
                                        <p:tav tm="0">
                                          <p:val>
                                            <p:strVal val="#ppt_x-#ppt_w*1.125000"/>
                                          </p:val>
                                        </p:tav>
                                        <p:tav tm="100000">
                                          <p:val>
                                            <p:strVal val="#ppt_x"/>
                                          </p:val>
                                        </p:tav>
                                      </p:tavLst>
                                    </p:anim>
                                    <p:animEffect transition="in" filter="wipe(right)">
                                      <p:cBhvr>
                                        <p:cTn id="39" dur="500"/>
                                        <p:tgtEl>
                                          <p:spTgt spid="2"/>
                                        </p:tgtEl>
                                      </p:cBhvr>
                                    </p:animEffect>
                                  </p:childTnLst>
                                </p:cTn>
                              </p:par>
                              <p:par>
                                <p:cTn id="40" presetID="12" presetClass="entr" presetSubtype="8" fill="hold" nodeType="withEffect">
                                  <p:stCondLst>
                                    <p:cond delay="200"/>
                                  </p:stCondLst>
                                  <p:childTnLst>
                                    <p:set>
                                      <p:cBhvr>
                                        <p:cTn id="41" dur="1" fill="hold">
                                          <p:stCondLst>
                                            <p:cond delay="0"/>
                                          </p:stCondLst>
                                        </p:cTn>
                                        <p:tgtEl>
                                          <p:spTgt spid="3"/>
                                        </p:tgtEl>
                                        <p:attrNameLst>
                                          <p:attrName>style.visibility</p:attrName>
                                        </p:attrNameLst>
                                      </p:cBhvr>
                                      <p:to>
                                        <p:strVal val="visible"/>
                                      </p:to>
                                    </p:set>
                                    <p:anim calcmode="lin" valueType="num">
                                      <p:cBhvr additive="base">
                                        <p:cTn id="42" dur="500"/>
                                        <p:tgtEl>
                                          <p:spTgt spid="3"/>
                                        </p:tgtEl>
                                        <p:attrNameLst>
                                          <p:attrName>ppt_x</p:attrName>
                                        </p:attrNameLst>
                                      </p:cBhvr>
                                      <p:tavLst>
                                        <p:tav tm="0">
                                          <p:val>
                                            <p:strVal val="#ppt_x-#ppt_w*1.125000"/>
                                          </p:val>
                                        </p:tav>
                                        <p:tav tm="100000">
                                          <p:val>
                                            <p:strVal val="#ppt_x"/>
                                          </p:val>
                                        </p:tav>
                                      </p:tavLst>
                                    </p:anim>
                                    <p:animEffect transition="in" filter="wipe(right)">
                                      <p:cBhvr>
                                        <p:cTn id="43" dur="500"/>
                                        <p:tgtEl>
                                          <p:spTgt spid="3"/>
                                        </p:tgtEl>
                                      </p:cBhvr>
                                    </p:animEffect>
                                  </p:childTnLst>
                                </p:cTn>
                              </p:par>
                              <p:par>
                                <p:cTn id="44" presetID="12" presetClass="entr" presetSubtype="8" fill="hold" nodeType="withEffect">
                                  <p:stCondLst>
                                    <p:cond delay="40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p:tgtEl>
                                          <p:spTgt spid="4"/>
                                        </p:tgtEl>
                                        <p:attrNameLst>
                                          <p:attrName>ppt_x</p:attrName>
                                        </p:attrNameLst>
                                      </p:cBhvr>
                                      <p:tavLst>
                                        <p:tav tm="0">
                                          <p:val>
                                            <p:strVal val="#ppt_x-#ppt_w*1.125000"/>
                                          </p:val>
                                        </p:tav>
                                        <p:tav tm="100000">
                                          <p:val>
                                            <p:strVal val="#ppt_x"/>
                                          </p:val>
                                        </p:tav>
                                      </p:tavLst>
                                    </p:anim>
                                    <p:animEffect transition="in" filter="wipe(right)">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3" grpId="0"/>
      <p:bldP spid="30" grpId="0" animBg="1"/>
      <p:bldP spid="35" grpId="0"/>
      <p:bldP spid="36" grpId="0" animBg="1"/>
      <p:bldP spid="41" grpId="0"/>
    </p:bldLst>
  </p:timing>
</p:sld>
</file>

<file path=ppt/theme/theme1.xml><?xml version="1.0" encoding="utf-8"?>
<a:theme xmlns:a="http://schemas.openxmlformats.org/drawingml/2006/main" name="千图网海量PPT模板www.58pic.com​​">
  <a:themeElements>
    <a:clrScheme name="自定义 1038">
      <a:dk1>
        <a:sysClr val="windowText" lastClr="000000"/>
      </a:dk1>
      <a:lt1>
        <a:sysClr val="window" lastClr="FFFFFF"/>
      </a:lt1>
      <a:dk2>
        <a:srgbClr val="44546A"/>
      </a:dk2>
      <a:lt2>
        <a:srgbClr val="E7E6E6"/>
      </a:lt2>
      <a:accent1>
        <a:srgbClr val="109C45"/>
      </a:accent1>
      <a:accent2>
        <a:srgbClr val="109C45"/>
      </a:accent2>
      <a:accent3>
        <a:srgbClr val="109C45"/>
      </a:accent3>
      <a:accent4>
        <a:srgbClr val="109C45"/>
      </a:accent4>
      <a:accent5>
        <a:srgbClr val="109C45"/>
      </a:accent5>
      <a:accent6>
        <a:srgbClr val="109C45"/>
      </a:accent6>
      <a:hlink>
        <a:srgbClr val="0563C1"/>
      </a:hlink>
      <a:folHlink>
        <a:srgbClr val="954F72"/>
      </a:folHlink>
    </a:clrScheme>
    <a:fontScheme name="ljgrvcid">
      <a:majorFont>
        <a:latin typeface="庞门正道标题体" panose="020F0302020204030204"/>
        <a:ea typeface="庞门正道标题体"/>
        <a:cs typeface=""/>
      </a:majorFont>
      <a:minorFont>
        <a:latin typeface="庞门正道标题体" panose="020F0502020204030204"/>
        <a:ea typeface="庞门正道标题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TotalTime>
  <Words>116</Words>
  <Application>Microsoft Office PowerPoint</Application>
  <PresentationFormat>Widescreen</PresentationFormat>
  <Paragraphs>10</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等线</vt:lpstr>
      <vt:lpstr>Arial</vt:lpstr>
      <vt:lpstr>Calibri</vt:lpstr>
      <vt:lpstr>Cambria</vt:lpstr>
      <vt:lpstr>庞门正道标题体</vt:lpstr>
      <vt:lpstr>千图网海量PPT模板www.58pic.com​​</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27</cp:revision>
  <dcterms:created xsi:type="dcterms:W3CDTF">2023-01-08T03:18:45Z</dcterms:created>
  <dcterms:modified xsi:type="dcterms:W3CDTF">2026-04-01T02:23:43Z</dcterms:modified>
</cp:coreProperties>
</file>