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65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6600"/>
    <a:srgbClr val="3333FF"/>
    <a:srgbClr val="0000CC"/>
    <a:srgbClr val="FF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10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4517F2F-1F5E-4198-61E8-F8207BCC00F3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</a:t>
            </a:r>
            <a:r>
              <a:rPr lang="en-US" sz="6600">
                <a:solidFill>
                  <a:srgbClr val="00B0F0"/>
                </a:solidFill>
                <a:latin typeface="HP-087" panose="020B0803050302020204" pitchFamily="34" charset="0"/>
              </a:rPr>
              <a:t>33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9: Làm đồ chơi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10241</TotalTime>
  <Words>12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Arial-Rounded</vt:lpstr>
      <vt:lpstr>AvantGarde</vt:lpstr>
      <vt:lpstr>HP-087</vt:lpstr>
      <vt:lpstr>Office Theme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1206</cp:revision>
  <dcterms:created xsi:type="dcterms:W3CDTF">2008-09-09T22:52:10Z</dcterms:created>
  <dcterms:modified xsi:type="dcterms:W3CDTF">2026-04-13T05:02:48Z</dcterms:modified>
  <cp:category>9Slide.vn</cp:category>
</cp:coreProperties>
</file>