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0075773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615" autoAdjust="0"/>
  </p:normalViewPr>
  <p:slideViewPr>
    <p:cSldViewPr snapToGrid="0">
      <p:cViewPr varScale="1">
        <p:scale>
          <a:sx n="53" d="100"/>
          <a:sy n="53" d="100"/>
        </p:scale>
        <p:origin x="11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0CD53-FDDD-48CF-90F0-9F55625FF1B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5A59C-FFFC-4EC8-A776-E6A28C7E4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5A59C-FFFC-4EC8-A776-E6A28C7E47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8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69E1-AE9C-4F20-8B68-A529CB12C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23E35-8507-4686-ABA2-5D3505E9F7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43BC6-2DCB-4B02-8FAC-D65CF5172F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9A457-99A2-4B92-A809-7ED9676E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6255C-C840-4F10-A465-15BB014A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1F598-FCD2-49D7-AA5C-1DDE80D8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397AB0-AAEC-42DB-8826-C0E20E0E7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0CB65-2F97-4626-8889-98D5E4DAA7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4093C-1E69-4451-A3F4-820008E5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6BE85-54F7-4347-9ACB-5C9F4957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9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FFCCA5-5437-4FA3-961F-045E055C96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E5F955-5997-40D8-9A11-44E65D303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EA8E-D904-4F6C-AA81-AB29102B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CAFAE-ADFE-4FFE-AE9F-6816BC19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70AC5-CF20-4D40-A0AC-E91EBB49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9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53A3-7E0F-4A91-BF65-656927DD0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05E3A-AAE1-4B11-B19F-4438AE6B6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5078B-60CA-4CD7-BFDC-5B4141C8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49A41-82EB-462B-90E8-F04EEDC62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E40FB-A92A-40AE-BFB5-58B7EB8E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0B5C9-B933-49BA-8D80-84FC7907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10267"/>
            <a:ext cx="10515600" cy="2853267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273D0-C9B3-44F1-B53D-F148369B3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8934"/>
            <a:ext cx="10515600" cy="15007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0B5B3-A937-4757-8D3A-22335865BA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7C65D-3586-4F02-95B5-77355A888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38557-5661-4149-906B-F0CDD174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F0F59-4B72-49C3-B330-37B392EC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2C4D8-BBFE-46E3-98A0-6DF8D29555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3848A-9984-4872-A9CC-B206A7B21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38163-A5B6-49D0-A93E-E2AEE56A6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A0A9E-5053-4FA2-972C-870D00EC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27502-09A8-472D-9DF4-AE1A91598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4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917EB-79E7-4FEE-BE9E-B1CDE5641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28AED-8AF4-48CA-BFB5-39F747EDA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0634"/>
            <a:ext cx="5158316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2D2FD-72DB-48C6-808B-432D66A6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6133"/>
            <a:ext cx="5158316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71C2E6-0C2C-42F5-8461-B7D5A86EB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183717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56B02E-8533-499D-A328-C15A158A6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6133"/>
            <a:ext cx="5183717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665ADB-6F97-4742-9171-9C10B29F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F7FA7E-4CAD-4877-9B72-1BF59077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C8A2D-5E1E-4A22-8C55-FB53029C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9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6FECE-1C88-4A87-B372-C85BEA47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94403-AEB0-4F4D-A553-3B35A5A988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09EE1C-5034-444B-A5E4-85E95D4B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A14BB-89A8-4296-AEA1-0FCE2918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3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722559-D0D7-49D9-AA1E-D4A4441D0F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826C9A-EF1C-4F6C-BBD1-71620C8D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71E3B-5EC6-49D3-AA65-6C05FDC23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32386-3507-4367-A5C1-0831660EE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6BAFC-5D9F-436E-91C5-739D12ABF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68D7E-0174-4ADD-87E8-A1468BE03C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75E13-2496-4ED9-BD5F-476E2926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8EC65-D766-4DBB-BE5E-112348940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92E01-5456-49DF-A747-46E9A56CB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8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A013-291F-4A08-8A75-FC3EBDB87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677A56-BECE-40D3-A3BD-3D3FD7D3A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0B50B-1F11-49E6-8FB3-D102E87D3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299F3-EA5F-4322-8B71-C9F58370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DF6570CB-7D73-4B04-9A89-97DA597DA0C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5B869-0D58-474E-80F4-E945CC4B1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E4C1E-3711-4BAE-BDEB-8147A6AD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EBE684B-F61C-4773-825F-81220EBF8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3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845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văn bản, màn hình, thiết bị điện tử, ảnh chụp màn hình&#10;&#10;Mô tả được tạo tự động">
            <a:extLst>
              <a:ext uri="{FF2B5EF4-FFF2-40B4-BE49-F238E27FC236}">
                <a16:creationId xmlns:a16="http://schemas.microsoft.com/office/drawing/2014/main" id="{62FD9C83-FDC3-4024-5732-DA2F147349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31" t="45000" r="3126" b="17778"/>
          <a:stretch/>
        </p:blipFill>
        <p:spPr>
          <a:xfrm>
            <a:off x="1" y="0"/>
            <a:ext cx="12231807" cy="6858000"/>
          </a:xfrm>
          <a:prstGeom prst="rect">
            <a:avLst/>
          </a:prstGeom>
        </p:spPr>
      </p:pic>
      <p:sp>
        <p:nvSpPr>
          <p:cNvPr id="9" name="Rectangle: Rounded Corners 11">
            <a:extLst>
              <a:ext uri="{FF2B5EF4-FFF2-40B4-BE49-F238E27FC236}">
                <a16:creationId xmlns:a16="http://schemas.microsoft.com/office/drawing/2014/main" id="{D0C8FAFB-5972-69A2-586F-32B307758B2D}"/>
              </a:ext>
            </a:extLst>
          </p:cNvPr>
          <p:cNvSpPr/>
          <p:nvPr/>
        </p:nvSpPr>
        <p:spPr>
          <a:xfrm>
            <a:off x="1609725" y="1238250"/>
            <a:ext cx="8264423" cy="3771900"/>
          </a:xfrm>
          <a:custGeom>
            <a:avLst/>
            <a:gdLst>
              <a:gd name="csX0" fmla="*/ 0 w 8264423"/>
              <a:gd name="csY0" fmla="*/ 376134 h 3771900"/>
              <a:gd name="csX1" fmla="*/ 376134 w 8264423"/>
              <a:gd name="csY1" fmla="*/ 0 h 3771900"/>
              <a:gd name="csX2" fmla="*/ 7888289 w 8264423"/>
              <a:gd name="csY2" fmla="*/ 0 h 3771900"/>
              <a:gd name="csX3" fmla="*/ 8264423 w 8264423"/>
              <a:gd name="csY3" fmla="*/ 376134 h 3771900"/>
              <a:gd name="csX4" fmla="*/ 8264423 w 8264423"/>
              <a:gd name="csY4" fmla="*/ 3395766 h 3771900"/>
              <a:gd name="csX5" fmla="*/ 7888289 w 8264423"/>
              <a:gd name="csY5" fmla="*/ 3771900 h 3771900"/>
              <a:gd name="csX6" fmla="*/ 376134 w 8264423"/>
              <a:gd name="csY6" fmla="*/ 3771900 h 3771900"/>
              <a:gd name="csX7" fmla="*/ 0 w 8264423"/>
              <a:gd name="csY7" fmla="*/ 3395766 h 3771900"/>
              <a:gd name="csX8" fmla="*/ 0 w 8264423"/>
              <a:gd name="csY8" fmla="*/ 376134 h 37719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264423" h="3771900" fill="none" extrusionOk="0">
                <a:moveTo>
                  <a:pt x="0" y="376134"/>
                </a:moveTo>
                <a:cubicBezTo>
                  <a:pt x="241" y="174921"/>
                  <a:pt x="175348" y="11659"/>
                  <a:pt x="376134" y="0"/>
                </a:cubicBezTo>
                <a:cubicBezTo>
                  <a:pt x="3419076" y="72427"/>
                  <a:pt x="4578935" y="61419"/>
                  <a:pt x="7888289" y="0"/>
                </a:cubicBezTo>
                <a:cubicBezTo>
                  <a:pt x="8094794" y="-8455"/>
                  <a:pt x="8246045" y="162842"/>
                  <a:pt x="8264423" y="376134"/>
                </a:cubicBezTo>
                <a:cubicBezTo>
                  <a:pt x="8365299" y="1543635"/>
                  <a:pt x="8157110" y="2205934"/>
                  <a:pt x="8264423" y="3395766"/>
                </a:cubicBezTo>
                <a:cubicBezTo>
                  <a:pt x="8270680" y="3571743"/>
                  <a:pt x="8084392" y="3758863"/>
                  <a:pt x="7888289" y="3771900"/>
                </a:cubicBezTo>
                <a:cubicBezTo>
                  <a:pt x="4418874" y="3801727"/>
                  <a:pt x="2970887" y="3692594"/>
                  <a:pt x="376134" y="3771900"/>
                </a:cubicBezTo>
                <a:cubicBezTo>
                  <a:pt x="197284" y="3768635"/>
                  <a:pt x="-2959" y="3604084"/>
                  <a:pt x="0" y="3395766"/>
                </a:cubicBezTo>
                <a:cubicBezTo>
                  <a:pt x="50037" y="2431258"/>
                  <a:pt x="770" y="1478702"/>
                  <a:pt x="0" y="376134"/>
                </a:cubicBezTo>
                <a:close/>
              </a:path>
              <a:path w="8264423" h="3771900" stroke="0" extrusionOk="0">
                <a:moveTo>
                  <a:pt x="0" y="376134"/>
                </a:moveTo>
                <a:cubicBezTo>
                  <a:pt x="20820" y="174076"/>
                  <a:pt x="170006" y="3344"/>
                  <a:pt x="376134" y="0"/>
                </a:cubicBezTo>
                <a:cubicBezTo>
                  <a:pt x="3805572" y="123000"/>
                  <a:pt x="5400197" y="-96860"/>
                  <a:pt x="7888289" y="0"/>
                </a:cubicBezTo>
                <a:cubicBezTo>
                  <a:pt x="8064355" y="-24135"/>
                  <a:pt x="8271336" y="154465"/>
                  <a:pt x="8264423" y="376134"/>
                </a:cubicBezTo>
                <a:cubicBezTo>
                  <a:pt x="8267596" y="1052391"/>
                  <a:pt x="8358690" y="2258421"/>
                  <a:pt x="8264423" y="3395766"/>
                </a:cubicBezTo>
                <a:cubicBezTo>
                  <a:pt x="8252670" y="3607757"/>
                  <a:pt x="8085576" y="3770190"/>
                  <a:pt x="7888289" y="3771900"/>
                </a:cubicBezTo>
                <a:cubicBezTo>
                  <a:pt x="5243657" y="3611193"/>
                  <a:pt x="3927542" y="3811567"/>
                  <a:pt x="376134" y="3771900"/>
                </a:cubicBezTo>
                <a:cubicBezTo>
                  <a:pt x="155429" y="3769280"/>
                  <a:pt x="-20200" y="3594348"/>
                  <a:pt x="0" y="3395766"/>
                </a:cubicBezTo>
                <a:cubicBezTo>
                  <a:pt x="32216" y="2595301"/>
                  <a:pt x="57206" y="1401211"/>
                  <a:pt x="0" y="376134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rgbClr val="0070C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  <p:sp>
        <p:nvSpPr>
          <p:cNvPr id="5" name="TextBox 22">
            <a:extLst>
              <a:ext uri="{FF2B5EF4-FFF2-40B4-BE49-F238E27FC236}">
                <a16:creationId xmlns:a16="http://schemas.microsoft.com/office/drawing/2014/main" id="{2DDC9E3B-DD01-1640-87B9-E859A155BBFE}"/>
              </a:ext>
            </a:extLst>
          </p:cNvPr>
          <p:cNvSpPr txBox="1"/>
          <p:nvPr/>
        </p:nvSpPr>
        <p:spPr>
          <a:xfrm>
            <a:off x="4869464" y="1532803"/>
            <a:ext cx="2453071" cy="4624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914377">
              <a:lnSpc>
                <a:spcPts val="3380"/>
              </a:lnSpc>
              <a:spcBef>
                <a:spcPct val="0"/>
              </a:spcBef>
              <a:defRPr/>
            </a:pPr>
            <a:r>
              <a:rPr lang="en-US" sz="4000" b="1" kern="0" spc="131" dirty="0" err="1">
                <a:gradFill flip="none" rotWithShape="1">
                  <a:gsLst>
                    <a:gs pos="0">
                      <a:srgbClr val="FF0066">
                        <a:shade val="30000"/>
                        <a:satMod val="115000"/>
                      </a:srgbClr>
                    </a:gs>
                    <a:gs pos="50000">
                      <a:srgbClr val="FF0066">
                        <a:shade val="67500"/>
                        <a:satMod val="115000"/>
                      </a:srgbClr>
                    </a:gs>
                    <a:gs pos="100000">
                      <a:srgbClr val="FF0066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effectLst>
                  <a:glow rad="101600">
                    <a:srgbClr val="FFFF00">
                      <a:alpha val="60000"/>
                    </a:srgbClr>
                  </a:glow>
                </a:effectLst>
              </a:rPr>
              <a:t>Toán</a:t>
            </a:r>
            <a:endParaRPr lang="en-US" sz="4000" b="1" kern="0" spc="131" dirty="0">
              <a:gradFill flip="none" rotWithShape="1">
                <a:gsLst>
                  <a:gs pos="0">
                    <a:srgbClr val="FF0066">
                      <a:shade val="30000"/>
                      <a:satMod val="115000"/>
                    </a:srgbClr>
                  </a:gs>
                  <a:gs pos="50000">
                    <a:srgbClr val="FF0066">
                      <a:shade val="67500"/>
                      <a:satMod val="115000"/>
                    </a:srgbClr>
                  </a:gs>
                  <a:gs pos="100000">
                    <a:srgbClr val="FF0066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effectLst>
                <a:glow rad="101600">
                  <a:srgbClr val="FFFF00">
                    <a:alpha val="60000"/>
                  </a:srgbClr>
                </a:glo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C30566-CC6C-06AD-15E6-68641A4D1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074" y="2246300"/>
            <a:ext cx="8169348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597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Arial</vt:lpstr>
      <vt:lpstr>Calibri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16</cp:revision>
  <dcterms:created xsi:type="dcterms:W3CDTF">2023-04-09T01:18:57Z</dcterms:created>
  <dcterms:modified xsi:type="dcterms:W3CDTF">2026-04-13T02:49:50Z</dcterms:modified>
</cp:coreProperties>
</file>