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"/>
  </p:notesMasterIdLst>
  <p:sldIdLst>
    <p:sldId id="466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80769" autoAdjust="0"/>
  </p:normalViewPr>
  <p:slideViewPr>
    <p:cSldViewPr snapToGrid="0">
      <p:cViewPr varScale="1">
        <p:scale>
          <a:sx n="51" d="100"/>
          <a:sy n="51" d="100"/>
        </p:scale>
        <p:origin x="1256" y="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D4F1598-0168-42E5-A6EC-F6CF3015DDE0}" type="datetimeFigureOut">
              <a:rPr lang="en-US" smtClean="0"/>
              <a:t>4/13/2026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409484A-B20F-40FE-8E96-58BE60DE96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6570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E3AE05-7DD1-4AF0-924E-BEEA496F373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DengXian"/>
                <a:ea typeface="DengXian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DengXian"/>
              <a:ea typeface="DengXian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895806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4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282285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3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324798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2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027028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1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579776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0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456890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9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901302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8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101955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7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003280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6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552348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5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38122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971465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4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195687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769391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653319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876027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两项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391834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879532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838500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8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761323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7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071536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6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249969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5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071695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879072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  <p:sldLayoutId id="2147483680" r:id="rId20"/>
    <p:sldLayoutId id="2147483681" r:id="rId21"/>
    <p:sldLayoutId id="2147483682" r:id="rId22"/>
    <p:sldLayoutId id="2147483683" r:id="rId23"/>
  </p:sldLayoutIdLst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slideLayout" Target="../slideLayouts/slideLayout5.xml"/><Relationship Id="rId7" Type="http://schemas.openxmlformats.org/officeDocument/2006/relationships/image" Target="../media/image3.tiff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image" Target="../media/image2.jpeg"/><Relationship Id="rId11" Type="http://schemas.openxmlformats.org/officeDocument/2006/relationships/image" Target="../media/image7.png"/><Relationship Id="rId5" Type="http://schemas.openxmlformats.org/officeDocument/2006/relationships/image" Target="../media/image1.jpeg"/><Relationship Id="rId10" Type="http://schemas.openxmlformats.org/officeDocument/2006/relationships/image" Target="../media/image6.png"/><Relationship Id="rId4" Type="http://schemas.openxmlformats.org/officeDocument/2006/relationships/notesSlide" Target="../notesSlides/notesSlide1.xml"/><Relationship Id="rId9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s 1"/>
          <p:cNvSpPr/>
          <p:nvPr/>
        </p:nvSpPr>
        <p:spPr>
          <a:xfrm>
            <a:off x="-10795" y="-13335"/>
            <a:ext cx="12245340" cy="2160905"/>
          </a:xfrm>
          <a:prstGeom prst="rect">
            <a:avLst/>
          </a:prstGeom>
          <a:solidFill>
            <a:srgbClr val="A8EE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pic>
        <p:nvPicPr>
          <p:cNvPr id="152" name="Picture 151"/>
          <p:cNvPicPr/>
          <p:nvPr/>
        </p:nvPicPr>
        <p:blipFill>
          <a:blip r:embed="rId6">
            <a:clrChange>
              <a:clrFrom>
                <a:srgbClr val="F5F5F5">
                  <a:alpha val="100000"/>
                </a:srgbClr>
              </a:clrFrom>
              <a:clrTo>
                <a:srgbClr val="F5F5F5">
                  <a:alpha val="100000"/>
                  <a:alpha val="0"/>
                </a:srgbClr>
              </a:clrTo>
            </a:clrChange>
          </a:blip>
          <a:srcRect t="43206" r="422" b="9687"/>
          <a:stretch>
            <a:fillRect/>
          </a:stretch>
        </p:blipFill>
        <p:spPr>
          <a:xfrm>
            <a:off x="4264025" y="1245235"/>
            <a:ext cx="2951480" cy="11334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0" name="图片 4"/>
          <p:cNvPicPr>
            <a:picLocks noChangeAspect="1"/>
          </p:cNvPicPr>
          <p:nvPr/>
        </p:nvPicPr>
        <p:blipFill>
          <a:blip r:embed="rId7"/>
          <a:srcRect l="73750"/>
          <a:stretch>
            <a:fillRect/>
          </a:stretch>
        </p:blipFill>
        <p:spPr>
          <a:xfrm>
            <a:off x="9930130" y="-88900"/>
            <a:ext cx="2304415" cy="1393825"/>
          </a:xfrm>
          <a:prstGeom prst="rect">
            <a:avLst/>
          </a:prstGeom>
        </p:spPr>
      </p:pic>
      <p:pic>
        <p:nvPicPr>
          <p:cNvPr id="4" name="图片 4"/>
          <p:cNvPicPr>
            <a:picLocks noChangeAspect="1"/>
          </p:cNvPicPr>
          <p:nvPr/>
        </p:nvPicPr>
        <p:blipFill>
          <a:blip r:embed="rId7"/>
          <a:srcRect l="73750"/>
          <a:stretch>
            <a:fillRect/>
          </a:stretch>
        </p:blipFill>
        <p:spPr>
          <a:xfrm flipH="1">
            <a:off x="-10795" y="-68580"/>
            <a:ext cx="2304415" cy="1393825"/>
          </a:xfrm>
          <a:prstGeom prst="rect">
            <a:avLst/>
          </a:prstGeom>
        </p:spPr>
      </p:pic>
      <p:pic>
        <p:nvPicPr>
          <p:cNvPr id="6" name="Picture 5" descr="Picture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900930" y="1572260"/>
            <a:ext cx="1957070" cy="774065"/>
          </a:xfrm>
          <a:prstGeom prst="rect">
            <a:avLst/>
          </a:prstGeom>
        </p:spPr>
      </p:pic>
      <p:pic>
        <p:nvPicPr>
          <p:cNvPr id="9" name="PA_图片 6">
            <a:extLst>
              <a:ext uri="{FF2B5EF4-FFF2-40B4-BE49-F238E27FC236}">
                <a16:creationId xmlns:a16="http://schemas.microsoft.com/office/drawing/2014/main" id="{536A0EFF-23CB-4413-9649-8BEFB3C1C32A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4267" y="-962859"/>
            <a:ext cx="10536072" cy="8099946"/>
          </a:xfrm>
          <a:prstGeom prst="rect">
            <a:avLst/>
          </a:prstGeom>
        </p:spPr>
      </p:pic>
      <p:pic>
        <p:nvPicPr>
          <p:cNvPr id="11" name="图片 14" descr="图片包含 文字&#10;&#10;已生成高可信度的说明">
            <a:extLst>
              <a:ext uri="{FF2B5EF4-FFF2-40B4-BE49-F238E27FC236}">
                <a16:creationId xmlns:a16="http://schemas.microsoft.com/office/drawing/2014/main" id="{A501A48A-73C4-4921-92CF-7AA12472751D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49689" y="1660997"/>
            <a:ext cx="3990715" cy="4655533"/>
          </a:xfrm>
          <a:prstGeom prst="rect">
            <a:avLst/>
          </a:prstGeom>
        </p:spPr>
      </p:pic>
      <p:pic>
        <p:nvPicPr>
          <p:cNvPr id="12" name="PA_图片 14" descr="图片包含 风筝, 雨伞, 配件, 放飞&#10;&#10;已生成极高可信度的说明">
            <a:extLst>
              <a:ext uri="{FF2B5EF4-FFF2-40B4-BE49-F238E27FC236}">
                <a16:creationId xmlns:a16="http://schemas.microsoft.com/office/drawing/2014/main" id="{2D06FE46-4CDC-4F9E-99B3-588D54467966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925464"/>
            <a:ext cx="3865071" cy="3865071"/>
          </a:xfrm>
          <a:prstGeom prst="rect">
            <a:avLst/>
          </a:prstGeom>
        </p:spPr>
      </p:pic>
      <p:grpSp>
        <p:nvGrpSpPr>
          <p:cNvPr id="13" name="Group 12">
            <a:extLst>
              <a:ext uri="{FF2B5EF4-FFF2-40B4-BE49-F238E27FC236}">
                <a16:creationId xmlns:a16="http://schemas.microsoft.com/office/drawing/2014/main" id="{E44E3496-40FF-4E98-BD8E-D72C6DA0F581}"/>
              </a:ext>
            </a:extLst>
          </p:cNvPr>
          <p:cNvGrpSpPr/>
          <p:nvPr/>
        </p:nvGrpSpPr>
        <p:grpSpPr>
          <a:xfrm>
            <a:off x="3988499" y="2184888"/>
            <a:ext cx="6161342" cy="2395584"/>
            <a:chOff x="2803559" y="2737390"/>
            <a:chExt cx="6161342" cy="2395584"/>
          </a:xfrm>
        </p:grpSpPr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id="{1D63BBE2-28BC-4EED-B1B0-102F24D92A27}"/>
                </a:ext>
              </a:extLst>
            </p:cNvPr>
            <p:cNvGrpSpPr/>
            <p:nvPr/>
          </p:nvGrpSpPr>
          <p:grpSpPr>
            <a:xfrm>
              <a:off x="4736682" y="2737390"/>
              <a:ext cx="2622650" cy="762849"/>
              <a:chOff x="5798772" y="-376646"/>
              <a:chExt cx="2446326" cy="1276590"/>
            </a:xfrm>
          </p:grpSpPr>
          <p:sp>
            <p:nvSpPr>
              <p:cNvPr id="17" name="Freeform 5">
                <a:extLst>
                  <a:ext uri="{FF2B5EF4-FFF2-40B4-BE49-F238E27FC236}">
                    <a16:creationId xmlns:a16="http://schemas.microsoft.com/office/drawing/2014/main" id="{9BE8452B-9C41-4A40-985F-F5B1E2C2DF41}"/>
                  </a:ext>
                </a:extLst>
              </p:cNvPr>
              <p:cNvSpPr/>
              <p:nvPr/>
            </p:nvSpPr>
            <p:spPr bwMode="auto">
              <a:xfrm>
                <a:off x="5798772" y="-376646"/>
                <a:ext cx="2446326" cy="1276590"/>
              </a:xfrm>
              <a:custGeom>
                <a:avLst/>
                <a:gdLst>
                  <a:gd name="T0" fmla="*/ 360 w 2379"/>
                  <a:gd name="T1" fmla="*/ 78 h 1260"/>
                  <a:gd name="T2" fmla="*/ 141 w 2379"/>
                  <a:gd name="T3" fmla="*/ 488 h 1260"/>
                  <a:gd name="T4" fmla="*/ 189 w 2379"/>
                  <a:gd name="T5" fmla="*/ 818 h 1260"/>
                  <a:gd name="T6" fmla="*/ 454 w 2379"/>
                  <a:gd name="T7" fmla="*/ 1194 h 1260"/>
                  <a:gd name="T8" fmla="*/ 1705 w 2379"/>
                  <a:gd name="T9" fmla="*/ 1177 h 1260"/>
                  <a:gd name="T10" fmla="*/ 2349 w 2379"/>
                  <a:gd name="T11" fmla="*/ 1068 h 1260"/>
                  <a:gd name="T12" fmla="*/ 2300 w 2379"/>
                  <a:gd name="T13" fmla="*/ 517 h 1260"/>
                  <a:gd name="T14" fmla="*/ 1942 w 2379"/>
                  <a:gd name="T15" fmla="*/ 60 h 1260"/>
                  <a:gd name="T16" fmla="*/ 1215 w 2379"/>
                  <a:gd name="T17" fmla="*/ 152 h 1260"/>
                  <a:gd name="T18" fmla="*/ 360 w 2379"/>
                  <a:gd name="T19" fmla="*/ 78 h 12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379" h="1260">
                    <a:moveTo>
                      <a:pt x="360" y="78"/>
                    </a:moveTo>
                    <a:cubicBezTo>
                      <a:pt x="189" y="79"/>
                      <a:pt x="0" y="144"/>
                      <a:pt x="141" y="488"/>
                    </a:cubicBezTo>
                    <a:cubicBezTo>
                      <a:pt x="198" y="627"/>
                      <a:pt x="190" y="731"/>
                      <a:pt x="189" y="818"/>
                    </a:cubicBezTo>
                    <a:cubicBezTo>
                      <a:pt x="186" y="972"/>
                      <a:pt x="95" y="1211"/>
                      <a:pt x="454" y="1194"/>
                    </a:cubicBezTo>
                    <a:cubicBezTo>
                      <a:pt x="791" y="1178"/>
                      <a:pt x="1367" y="1146"/>
                      <a:pt x="1705" y="1177"/>
                    </a:cubicBezTo>
                    <a:cubicBezTo>
                      <a:pt x="2167" y="1219"/>
                      <a:pt x="2326" y="1260"/>
                      <a:pt x="2349" y="1068"/>
                    </a:cubicBezTo>
                    <a:cubicBezTo>
                      <a:pt x="2372" y="876"/>
                      <a:pt x="2199" y="882"/>
                      <a:pt x="2300" y="517"/>
                    </a:cubicBezTo>
                    <a:cubicBezTo>
                      <a:pt x="2379" y="234"/>
                      <a:pt x="2197" y="0"/>
                      <a:pt x="1942" y="60"/>
                    </a:cubicBezTo>
                    <a:cubicBezTo>
                      <a:pt x="1637" y="132"/>
                      <a:pt x="1487" y="122"/>
                      <a:pt x="1215" y="152"/>
                    </a:cubicBezTo>
                    <a:cubicBezTo>
                      <a:pt x="970" y="179"/>
                      <a:pt x="753" y="74"/>
                      <a:pt x="360" y="78"/>
                    </a:cubicBezTo>
                    <a:close/>
                  </a:path>
                </a:pathLst>
              </a:custGeom>
              <a:solidFill>
                <a:srgbClr val="FF9757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方正卡通简体" panose="03000509000000000000" pitchFamily="65" charset="-122"/>
                  <a:ea typeface="方正卡通简体" panose="03000509000000000000" pitchFamily="65" charset="-122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18" name="Rectangle 17">
                <a:extLst>
                  <a:ext uri="{FF2B5EF4-FFF2-40B4-BE49-F238E27FC236}">
                    <a16:creationId xmlns:a16="http://schemas.microsoft.com/office/drawing/2014/main" id="{3F3B1613-2B28-41FB-86F5-DB87057C87C9}"/>
                  </a:ext>
                </a:extLst>
              </p:cNvPr>
              <p:cNvSpPr/>
              <p:nvPr/>
            </p:nvSpPr>
            <p:spPr>
              <a:xfrm>
                <a:off x="6311361" y="-286233"/>
                <a:ext cx="1010001" cy="72206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6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white"/>
                    </a:soli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  <a:uLnTx/>
                    <a:uFillTx/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/>
                  </a:rPr>
                  <a:t>Toán</a:t>
                </a:r>
                <a:endPara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/>
                </a:endParaRPr>
              </a:p>
            </p:txBody>
          </p:sp>
        </p:grpSp>
        <p:sp>
          <p:nvSpPr>
            <p:cNvPr id="16" name="文本框 6">
              <a:extLst>
                <a:ext uri="{FF2B5EF4-FFF2-40B4-BE49-F238E27FC236}">
                  <a16:creationId xmlns:a16="http://schemas.microsoft.com/office/drawing/2014/main" id="{96CD8783-7259-4312-8FCB-6915C7449EE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803559" y="3639616"/>
              <a:ext cx="6161342" cy="149335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ea typeface="方正少儿简体" panose="03000509000000000000" pitchFamily="65" charset="-122"/>
                  <a:cs typeface="Calibri" panose="020F0502020204030204" pitchFamily="34" charset="0"/>
                </a:rPr>
                <a:t>Bài</a:t>
              </a:r>
              <a:r>
                <a:rPr kumimoji="0" lang="en-US" altLang="zh-CN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ea typeface="方正少儿简体" panose="03000509000000000000" pitchFamily="65" charset="-122"/>
                  <a:cs typeface="Calibri" panose="020F0502020204030204" pitchFamily="34" charset="0"/>
                </a:rPr>
                <a:t> 99: KHẢ NĂNG XẢY RA CỦA MỘT SỰ KIỆN </a:t>
              </a:r>
              <a:endPara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ea typeface="方正少儿简体" panose="03000509000000000000" pitchFamily="65" charset="-122"/>
                <a:cs typeface="Calibri" panose="020F0502020204030204" pitchFamily="34" charset="0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:random/>
      </p:transition>
    </mc:Choice>
    <mc:Fallback xmlns="">
      <p:transition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588ku">
      <a:majorFont>
        <a:latin typeface="Arial Black"/>
        <a:ea typeface="思源黑体 CN Bold"/>
        <a:cs typeface=""/>
      </a:majorFont>
      <a:minorFont>
        <a:latin typeface="Arial"/>
        <a:ea typeface="思源黑体 CN Regular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62</TotalTime>
  <Words>13</Words>
  <Application>Microsoft Office PowerPoint</Application>
  <PresentationFormat>Widescreen</PresentationFormat>
  <Paragraphs>3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7" baseType="lpstr">
      <vt:lpstr>DengXian</vt:lpstr>
      <vt:lpstr>Arial</vt:lpstr>
      <vt:lpstr>Calibri</vt:lpstr>
      <vt:lpstr>方正卡通简体</vt:lpstr>
      <vt:lpstr>方正少儿简体</vt:lpstr>
      <vt:lpstr>Office 主题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 Tran</dc:creator>
  <cp:lastModifiedBy>Administrator</cp:lastModifiedBy>
  <cp:revision>20</cp:revision>
  <dcterms:created xsi:type="dcterms:W3CDTF">2023-04-09T04:38:33Z</dcterms:created>
  <dcterms:modified xsi:type="dcterms:W3CDTF">2026-04-13T02:49:19Z</dcterms:modified>
</cp:coreProperties>
</file>