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185" autoAdjust="0"/>
  </p:normalViewPr>
  <p:slideViewPr>
    <p:cSldViewPr snapToGrid="0">
      <p:cViewPr varScale="1">
        <p:scale>
          <a:sx n="54" d="100"/>
          <a:sy n="54" d="100"/>
        </p:scale>
        <p:origin x="11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40EE-D946-4CD3-8BF2-A3CF81C4D27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55ED0-DA41-4E64-8CB6-ACBC1FAB2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1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FC1C-DB2A-48F2-A44B-35F884C7B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E3F06-09C4-483B-AFDF-ED3AFA8CB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F9084-EB1B-48CB-8DA2-AF0111F0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28EA4-4C96-4B7A-B4CB-925097CF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131A2-3FEC-4E2E-A8BA-EA3114AA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88A0-622E-4B17-9140-79E8BAC7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1F217-18CE-46B6-8C2B-07B87362C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9099-AC0E-4491-8BAB-ECB2BB79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C9867-3892-4EB6-A3DE-5186CD7A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45C73-1083-4F6D-8E8B-F0591B87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7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C2718-399A-4D75-95CA-316DD8444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945D2-124D-496B-A56C-241B7DFEF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0063B-5F5C-4517-A063-E74C1E25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C4B7-B76C-4B66-BBB8-BC97401F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2E17C-7D44-4B87-B0B6-ED8DF59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6595-BEB5-4BAC-A559-7F212FB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7395F-4220-411B-8EA4-E50B406E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03358-299B-403E-907E-7A92D566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1A12B-637A-47AE-AFB0-E2702E91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E646-644B-40CC-97E1-28A180C6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FDF0-3A6A-4AC4-8B5C-6E2F82B3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96538-6A78-48ED-8F7A-5FA3188B5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228FC-5E77-4ED0-99C4-35AF36C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2DCD-B12B-49A4-BDF4-10D20EF6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4D0D-C9CE-4429-9C29-135E6223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7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2410-2BD7-4AC7-A98C-662C5829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A37D-332B-48E4-AC6B-F1AA83D74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BA49B-5A3C-49F8-8C9E-0927A8EF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5684B-6660-4247-9ED1-08033531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AA77-9C3F-494E-AF13-395DCFE8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CD115-C067-472C-ADC2-2724E203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5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DC0C-6BF8-4CC1-B41F-DC5DB3F0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FC2CC-24A4-4A32-9334-6FFB4E151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421A8-A211-443B-9766-37117541B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FB647-6C7C-41E8-89A2-E1B9F9280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7BF6F-F20A-4DBC-A83A-96F5886F5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2109A-124B-42C0-A6AE-14C130DD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C7C37-F997-4B52-821F-37C00FDC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08A4B-5709-4DD5-9795-634A9507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1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F6D6-8C5B-4B2E-B463-25CA53EB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FC4BC-CA29-442B-B093-68C820DB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D4174-CD24-446F-8504-A9EDFD66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675D5-5735-412F-A8C1-7988DDFD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2F82E-D21F-44B2-A445-7CFAD2C5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B50E9-6D22-40E5-9325-5A2B0353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159E7-8380-4A76-AEAB-C461F12F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3869-D0E3-4531-BA74-A29F366E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795B9-A0F1-498C-A6AE-7203004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D6967-2173-4AAB-8B7D-C6C6DF80A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DC456-1A1B-4395-813D-D8ABCC6F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05DD3-414B-4A49-B42B-566441F5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93C2B-3251-4847-A090-4D13F52A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D798-8DA7-4508-8C7D-98868AEC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26B41-8AF2-4D63-A6FD-B9D8F59AA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1F4EA-2562-46CE-9A56-1256B9BC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5D366-C2A7-445B-9710-78B8DAEA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FA544-2A67-4167-A3B1-F26E2B3A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99431-8EFC-49A6-849E-11757D10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03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8C650F-E69F-4635-A2B1-6250FE257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21223" r="19264" b="212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5399E9-70FF-4640-AC08-E58CA5FAF1AF}"/>
              </a:ext>
            </a:extLst>
          </p:cNvPr>
          <p:cNvSpPr txBox="1"/>
          <p:nvPr/>
        </p:nvSpPr>
        <p:spPr>
          <a:xfrm>
            <a:off x="5400105" y="2001994"/>
            <a:ext cx="139179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377"/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4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8003A-417C-5F43-D024-B8C72A46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950" y="3081091"/>
            <a:ext cx="9394750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268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23</cp:revision>
  <dcterms:created xsi:type="dcterms:W3CDTF">2023-04-09T03:09:21Z</dcterms:created>
  <dcterms:modified xsi:type="dcterms:W3CDTF">2026-04-13T02:48:31Z</dcterms:modified>
</cp:coreProperties>
</file>