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65" r:id="rId2"/>
  </p:sldIdLst>
  <p:sldSz cx="16276638" cy="9144000"/>
  <p:notesSz cx="6858000" cy="9144000"/>
  <p:custDataLst>
    <p:tags r:id="rId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7C80"/>
    <a:srgbClr val="FF6600"/>
    <a:srgbClr val="3333FF"/>
    <a:srgbClr val="0000CC"/>
    <a:srgbClr val="FF0066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9274" autoAdjust="0"/>
  </p:normalViewPr>
  <p:slideViewPr>
    <p:cSldViewPr>
      <p:cViewPr varScale="1">
        <p:scale>
          <a:sx n="47" d="100"/>
          <a:sy n="47" d="100"/>
        </p:scale>
        <p:origin x="744" y="10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0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6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D4517F2F-1F5E-4198-61E8-F8207BCC00F3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512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TUẦN </a:t>
            </a:r>
            <a:r>
              <a:rPr lang="en-US" sz="6600">
                <a:solidFill>
                  <a:srgbClr val="00B0F0"/>
                </a:solidFill>
                <a:latin typeface="HP-087" panose="020B0803050302020204" pitchFamily="34" charset="0"/>
              </a:rPr>
              <a:t>33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67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9: Làm đồ chơi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(Tiết 4)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88721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10238</TotalTime>
  <Words>12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Arial-Rounded</vt:lpstr>
      <vt:lpstr>AvantGarde</vt:lpstr>
      <vt:lpstr>HP-087</vt:lpstr>
      <vt:lpstr>Office Theme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Administrator</cp:lastModifiedBy>
  <cp:revision>1204</cp:revision>
  <dcterms:created xsi:type="dcterms:W3CDTF">2008-09-09T22:52:10Z</dcterms:created>
  <dcterms:modified xsi:type="dcterms:W3CDTF">2026-04-13T02:46:23Z</dcterms:modified>
  <cp:category>9Slide.vn</cp:category>
</cp:coreProperties>
</file>