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14C5-0E73-4C9C-9A02-2C6B26B080E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EFE1-8C30-4BD7-9B8F-2ACBBFD5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364592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1464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75386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C809C34-C474-8EC0-D1DF-3492D56B3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582" y="1652755"/>
            <a:ext cx="8175445" cy="1286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B194FE-521A-69DC-2EA8-8A5F6E94E338}"/>
              </a:ext>
            </a:extLst>
          </p:cNvPr>
          <p:cNvSpPr txBox="1"/>
          <p:nvPr/>
        </p:nvSpPr>
        <p:spPr>
          <a:xfrm>
            <a:off x="5188226" y="2623931"/>
            <a:ext cx="26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字魂130号-快乐俏黑体</vt:lpstr>
      <vt:lpstr>思源黑体 CN</vt:lpstr>
      <vt:lpstr>1_Office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9</cp:revision>
  <dcterms:created xsi:type="dcterms:W3CDTF">2023-04-02T09:17:43Z</dcterms:created>
  <dcterms:modified xsi:type="dcterms:W3CDTF">2026-04-10T01:46:40Z</dcterms:modified>
</cp:coreProperties>
</file>