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002FC-FF2A-4575-83A2-1617380CE2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CDF3-5A2A-4782-BFB0-F8F1DF64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47671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5" y="3705225"/>
            <a:ext cx="4900423" cy="3152614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7BC6B6DE-F737-2C5F-6755-77386D2EE19B}"/>
              </a:ext>
            </a:extLst>
          </p:cNvPr>
          <p:cNvSpPr txBox="1"/>
          <p:nvPr/>
        </p:nvSpPr>
        <p:spPr>
          <a:xfrm>
            <a:off x="-114789" y="429613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思源黑体 CN Normal" panose="020B04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TOÁN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思源黑体 CN Normal" panose="020B0400000000000000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52918-456A-53CF-C114-5D9C1EC47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579" y="1697652"/>
            <a:ext cx="607214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15</cp:revision>
  <dcterms:created xsi:type="dcterms:W3CDTF">2023-04-02T08:50:47Z</dcterms:created>
  <dcterms:modified xsi:type="dcterms:W3CDTF">2026-04-10T01:45:41Z</dcterms:modified>
</cp:coreProperties>
</file>