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24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4E0B-3B74-4CAB-92CA-816D9B8940C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F78C-6214-4300-B1B0-D0CB52CB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8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0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4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6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15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4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38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3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8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28" y="3703839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4" y="3703837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52" y="3703836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5" y="185193"/>
            <a:ext cx="2363286" cy="15625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E80283-590C-515B-8A42-ED7D9B8E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546" y="939080"/>
            <a:ext cx="7011008" cy="195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9181C-8B7E-CA86-22C0-88908FD70538}"/>
              </a:ext>
            </a:extLst>
          </p:cNvPr>
          <p:cNvSpPr txBox="1"/>
          <p:nvPr/>
        </p:nvSpPr>
        <p:spPr>
          <a:xfrm>
            <a:off x="5344160" y="2926080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21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#9Slide07 HoneyCream</vt:lpstr>
      <vt:lpstr>Arial</vt:lpstr>
      <vt:lpstr>Calibri</vt:lpstr>
      <vt:lpstr>SVN-Newton</vt:lpstr>
      <vt:lpstr>Times New Roman</vt:lpstr>
      <vt:lpstr>UTM Aquarelle</vt:lpstr>
      <vt:lpstr>UTM Avo</vt:lpstr>
      <vt:lpstr>PPTMON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13</cp:revision>
  <dcterms:created xsi:type="dcterms:W3CDTF">2023-04-02T08:37:17Z</dcterms:created>
  <dcterms:modified xsi:type="dcterms:W3CDTF">2026-04-10T01:44:50Z</dcterms:modified>
</cp:coreProperties>
</file>