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  <p:sldMasterId id="2147483687" r:id="rId2"/>
  </p:sldMasterIdLst>
  <p:notesMasterIdLst>
    <p:notesMasterId r:id="rId4"/>
  </p:notesMasterIdLst>
  <p:sldIdLst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F91455-FBDD-4348-BF77-DF3B43ED5338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66828A-0392-40F6-AB2B-2CFDCDABA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766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701C2B-EAF0-433A-B676-5210979099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2359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FF37C-C699-4DF4-95B2-E41B7957B1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D68EDC-E918-4E77-8354-F8E575AD0C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B6078C-197E-4AAD-BF3F-981DF4E8B2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407563-579F-4D63-90FE-CFF655AB1E5E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78684C-F978-476E-8371-1020B6769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EAF649-2EBF-4061-85BC-3A6429308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9CDE7B-BD87-40E7-9C3C-BFB9B9B92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454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72C04-3F2A-4B28-9878-3197AC7F9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B2E27E-8873-4BB3-9145-E67204085F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90F2F4-A805-414B-B9FD-815C813DAD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407563-579F-4D63-90FE-CFF655AB1E5E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B3D8D5-F9C5-409F-B36F-0F688F8E3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7229B4-C8F7-40EE-90C0-ABAAE632B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9CDE7B-BD87-40E7-9C3C-BFB9B9B92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5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21AE70-2C26-4042-BA3A-E2579E1AAA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C10A71-A6F2-4952-A0F4-496490565F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44E4C1-8BA6-4358-81C1-A67BFE6DC9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407563-579F-4D63-90FE-CFF655AB1E5E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DFA599-A91D-4AE6-949C-9701A361E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AEA832-FCB9-472C-8DC6-FF510568A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9CDE7B-BD87-40E7-9C3C-BFB9B9B92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0994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6">
            <a:extLst>
              <a:ext uri="{FF2B5EF4-FFF2-40B4-BE49-F238E27FC236}">
                <a16:creationId xmlns:a16="http://schemas.microsoft.com/office/drawing/2014/main" id="{AD5548F6-7373-0C8F-C6F8-8524D6EA05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0" t="42223" r="9317" b="44628"/>
          <a:stretch/>
        </p:blipFill>
        <p:spPr>
          <a:xfrm>
            <a:off x="3615330" y="431680"/>
            <a:ext cx="4961337" cy="90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16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31798-80B1-49DC-9686-F65B10EF0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7AC8C6-5252-4AAA-8448-03B0E3FB1E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8FC12E-75D2-4EC2-9713-BE072F89A6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407563-579F-4D63-90FE-CFF655AB1E5E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9857CE-6A65-4AA7-A18D-9D7B05602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DF0DEB-E6FF-416D-96D2-7A0F94DE2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9CDE7B-BD87-40E7-9C3C-BFB9B9B92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943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E8A10-7D71-4B2E-9FBC-C1DEB7985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A6B34A-DAEA-47A7-9E5D-6E6906518E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BB9C4E-44B3-4C3D-845B-0EE891EF55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407563-579F-4D63-90FE-CFF655AB1E5E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28020B-3ADE-4331-A0DC-DBC344D3B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FBC9B2-2FF1-478A-98AC-4B2399C7C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9CDE7B-BD87-40E7-9C3C-BFB9B9B92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293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AC73D-F78D-4E12-9011-3157560AF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A68B93-AEBB-4E9D-857D-46B4AD19A1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536A12-CBDC-40F8-B06F-08EAD9F2D7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328613-CDEC-463C-AF07-11C86F1C5C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407563-579F-4D63-90FE-CFF655AB1E5E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55F0A2-D498-4B88-942F-36DE2FDD3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C9605B-4458-4AE4-8B4A-0166268F1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9CDE7B-BD87-40E7-9C3C-BFB9B9B92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609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219D3-9DB4-4DFF-AE72-1ED97A74CB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259544-4F8D-436D-B5E6-8D5CFB029B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CB7CC7-AA20-483C-92BD-48A0354DE9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4996F0-4FAA-4392-BA3D-63E5F63BDA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165564-95BD-479E-BF64-4A257094F8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203F162-7C8C-43F8-91B2-F764C8F72A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407563-579F-4D63-90FE-CFF655AB1E5E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D1F24D-41D8-4F31-B218-6A77723A8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A1FE2E-8E74-40E7-AD21-9EB4601E2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9CDE7B-BD87-40E7-9C3C-BFB9B9B92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26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10A08-30EF-4E09-B6BC-65FB4E4CF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54ED3F-A3E3-4DBC-BC67-0DA97DFFB0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407563-579F-4D63-90FE-CFF655AB1E5E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6ACBC6-498C-4A25-9EBC-DA8AC90AC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4BF0C3-54B6-4CC0-A526-DA18CF986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9CDE7B-BD87-40E7-9C3C-BFB9B9B92FF8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27B500-E4F5-4188-A287-A9FB8A999E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628509" y="4309603"/>
            <a:ext cx="2381709" cy="23817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D4A04C2-E229-4919-BD72-5D4FDD1303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145" y="26356803"/>
            <a:ext cx="2381709" cy="23817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F7B7C84-7621-4406-AD17-50DA6FA308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3600" y="5325372"/>
            <a:ext cx="2381709" cy="23817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08664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B8AD98-270F-4FFF-8973-801629FD5E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407563-579F-4D63-90FE-CFF655AB1E5E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1F39A4-9260-4D80-A067-0FBF9092F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7039BE-D9AC-40BB-B4FB-11884B984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9CDE7B-BD87-40E7-9C3C-BFB9B9B92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381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76473-C9ED-4A06-99D3-4150DD629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78A428-C581-4BDF-A940-48FB893FF6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92FFEA-05FE-4F2B-B615-58332735DE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B0FB82-EB1D-4517-8C19-086177C371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407563-579F-4D63-90FE-CFF655AB1E5E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E1D482-0B02-478A-8CF3-EAE2ECD38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548570-484A-4D29-BD5A-5FFC03EE9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9CDE7B-BD87-40E7-9C3C-BFB9B9B92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267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17B2A-8300-4776-88F6-5729F63C96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F72544-00E3-41F2-A603-3E075C89E3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474A46-33BA-40A4-814E-5B25303117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C4A32C-9714-4105-B27C-34088BC0A6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407563-579F-4D63-90FE-CFF655AB1E5E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73805E-25A6-487A-8A2F-E1A3935AD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417407-9155-4913-9304-54E7BEB2F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9CDE7B-BD87-40E7-9C3C-BFB9B9B92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108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7559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6"/>
          <a:stretch/>
        </p:blipFill>
        <p:spPr>
          <a:xfrm rot="5400000">
            <a:off x="2662325" y="-2671675"/>
            <a:ext cx="6867351" cy="12192002"/>
          </a:xfrm>
          <a:prstGeom prst="rect">
            <a:avLst/>
          </a:prstGeom>
        </p:spPr>
      </p:pic>
      <p:grpSp>
        <p:nvGrpSpPr>
          <p:cNvPr id="16" name="组合 15"/>
          <p:cNvGrpSpPr/>
          <p:nvPr userDrawn="1"/>
        </p:nvGrpSpPr>
        <p:grpSpPr>
          <a:xfrm>
            <a:off x="-280886" y="190492"/>
            <a:ext cx="11990288" cy="6273807"/>
            <a:chOff x="-395186" y="190492"/>
            <a:chExt cx="11990288" cy="6273807"/>
          </a:xfrm>
        </p:grpSpPr>
        <p:sp>
          <p:nvSpPr>
            <p:cNvPr id="8" name="圆角矩形 7"/>
            <p:cNvSpPr/>
            <p:nvPr userDrawn="1"/>
          </p:nvSpPr>
          <p:spPr>
            <a:xfrm>
              <a:off x="482600" y="352754"/>
              <a:ext cx="11112502" cy="6111545"/>
            </a:xfrm>
            <a:prstGeom prst="roundRect">
              <a:avLst>
                <a:gd name="adj" fmla="val 6688"/>
              </a:avLst>
            </a:prstGeom>
            <a:solidFill>
              <a:schemeClr val="bg1"/>
            </a:solidFill>
            <a:ln w="50800">
              <a:solidFill>
                <a:srgbClr val="236D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25" t="23606" r="24555" b="60748"/>
            <a:stretch/>
          </p:blipFill>
          <p:spPr>
            <a:xfrm rot="17028993">
              <a:off x="-2406090" y="2201396"/>
              <a:ext cx="6019710" cy="19979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09008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38"/>
          <a:stretch/>
        </p:blipFill>
        <p:spPr>
          <a:xfrm rot="5400000">
            <a:off x="2651601" y="-2682400"/>
            <a:ext cx="6888800" cy="12192002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 rot="20698210">
            <a:off x="1263839" y="-896350"/>
            <a:ext cx="9852975" cy="8528394"/>
            <a:chOff x="1218520" y="-303389"/>
            <a:chExt cx="9754962" cy="8512059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606"/>
            <a:stretch/>
          </p:blipFill>
          <p:spPr>
            <a:xfrm rot="17958201">
              <a:off x="1839971" y="-924840"/>
              <a:ext cx="8512059" cy="9754962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297"/>
            <a:stretch/>
          </p:blipFill>
          <p:spPr>
            <a:xfrm rot="1779046">
              <a:off x="2610946" y="5423790"/>
              <a:ext cx="6030323" cy="2306206"/>
            </a:xfrm>
            <a:prstGeom prst="rect">
              <a:avLst/>
            </a:prstGeom>
          </p:spPr>
        </p:pic>
      </p:grpSp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4" t="52269" r="80968" b="7544"/>
          <a:stretch/>
        </p:blipFill>
        <p:spPr>
          <a:xfrm rot="1779046">
            <a:off x="79699" y="20320"/>
            <a:ext cx="1521622" cy="1505946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" t="-173" r="81050" b="75288"/>
          <a:stretch/>
        </p:blipFill>
        <p:spPr>
          <a:xfrm rot="900000">
            <a:off x="10692639" y="2509785"/>
            <a:ext cx="1613311" cy="3177516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80" t="226" r="51052" b="74889"/>
          <a:stretch/>
        </p:blipFill>
        <p:spPr>
          <a:xfrm rot="17958201">
            <a:off x="585751" y="5142314"/>
            <a:ext cx="1181243" cy="2035002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35" t="1768" r="3446" b="80544"/>
          <a:stretch/>
        </p:blipFill>
        <p:spPr>
          <a:xfrm rot="817189">
            <a:off x="9229210" y="-149964"/>
            <a:ext cx="2911284" cy="166409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8C5BFE2-2648-9482-09B1-9F1F5AE04F4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39039" y="831277"/>
            <a:ext cx="1963082" cy="99373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C7AB55C-93B9-6228-1DD9-FB884D081BC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38146" y="2034455"/>
            <a:ext cx="7011008" cy="1950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167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回顾">
  <a:themeElements>
    <a:clrScheme name="回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回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1</Words>
  <Application>Microsoft Office PowerPoint</Application>
  <PresentationFormat>Widescreen</PresentationFormat>
  <Paragraphs>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等线</vt:lpstr>
      <vt:lpstr>Arial</vt:lpstr>
      <vt:lpstr>Calibri</vt:lpstr>
      <vt:lpstr>3_Office Theme</vt:lpstr>
      <vt:lpstr>回顾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19</cp:revision>
  <dcterms:created xsi:type="dcterms:W3CDTF">2023-04-02T07:49:24Z</dcterms:created>
  <dcterms:modified xsi:type="dcterms:W3CDTF">2026-04-10T01:44:33Z</dcterms:modified>
</cp:coreProperties>
</file>