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00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13A6-28DC-440F-AB45-CD6CEF35F083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0C2F-D0E9-477D-A723-E79222DB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CD060-42C7-4B8C-B9BE-F0A7C93ACA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3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BAC1C60-C1F3-4C9E-9909-47FE12E71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0B1C9-3FA6-4955-AD3D-B1D9A11A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49F565-E2B2-4233-8367-AA75F04E2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40953-F414-4A4F-B5EC-B7FC840E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CD5C29-21C1-4882-83A2-CA2039A9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BBDB9-15EA-4D0D-AAAC-D5CB0135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0BBF70-FDBC-4D56-BEC7-BA4C83FAD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5917F8-9B8A-4C53-B307-14A9BBF9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7FFAF-6285-4767-A6E0-7043A609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3AE16-9D12-499F-882C-CCDF5871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119701-E59A-4A40-8308-0B2D1D3A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C0B6F-D72B-4029-8C53-E10BE4AC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3D5C8B-7781-4AF6-BDC8-65008FB5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D186F-B305-477E-B2E1-3216DC64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6326F-33BC-48A6-B6B5-12A623A8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53367-8DD8-472F-83D9-A439E7F6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C6990-0392-4A08-9EA5-8A3D0E0F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D7604-D4F6-4F81-ABC9-F736448D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77AA9-3100-4980-8551-3BE4A555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3F75F-70BE-44E8-B41A-183E377C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11BD0-1ADA-4D36-BFD7-6E8A6EAA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9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9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D01F5-0C00-4095-84AF-751A9E76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B662EB-FEED-4BE4-B7C3-DAC073D9F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C50132-C0B6-4495-81E0-54F4AE48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AC0524-B77D-4191-82E9-D19F74D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2276B-18F0-4779-8960-7128356B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7DA1C8-A6C4-4AEB-BAE9-43D1D75C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86BF9-245E-4056-9F87-C652E7F0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434BE-942B-4449-93CD-181342FC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AE8D8C-1DFD-482F-83CF-10DA94067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EB1167-72F4-4C82-BE3F-A775167CE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B4815C-4C1C-48D4-9CB9-7D2762C3E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DBE1DE-3E49-4021-9010-A25DB35E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3D1819-E1C7-44C7-88B7-399E004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42CAEE-4138-4789-B83D-D38743C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E225C-1098-44B7-9DBF-C2BEC846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2E3AA7-8F7C-46D5-B159-13552ED8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584649-332C-4C31-A17F-A530E753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239643-6EE3-4160-ABF9-E398F28D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7E0F90-C235-4234-940F-751F0779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504622-9CC6-4592-9B74-16D81B71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67F58-725F-444F-A30E-BEED517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F2ECE-9018-4E5C-8804-FB187195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D95685-FE2C-49A3-ACA6-D9407C53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672AB9-7BFD-48DE-A930-DE885C55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30AC1-84A5-48D0-A21C-FF06DB2F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3CA2A-7AC1-430F-B7D9-2525468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6BBBDA-4691-4C7D-A135-3F3BF9E4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E8A91-914F-4D4A-AC33-E477162D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24BF6C-95F5-4D5D-B8C9-24FDDE2F1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5534DC-119A-48D6-B1AF-1F46CCF5A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124917-E651-4653-B014-28D9D3D2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ED6130-DC10-4118-BB5F-5EE8DE3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F2213-F337-443F-A647-16D60D57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28E9D-00F6-4381-9A2E-6E72434A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34EF7-D8AB-4BE9-AA78-6CF65361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62D1A-167F-467F-9D51-FCC5F36F8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44BC-017C-4DE8-B28D-233D2420E94A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BC102A-D97F-417A-AF2E-F413A75A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9DB56-0A8D-402C-AA24-2ECA79DF4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5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39B7B3E-576B-4A12-9204-F5DB3D18F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157"/>
            <a:ext cx="12192000" cy="53888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BC07836-980B-46E5-A4B3-369F0C8BF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34354" r="-1403" b="1526"/>
          <a:stretch/>
        </p:blipFill>
        <p:spPr>
          <a:xfrm>
            <a:off x="0" y="1419225"/>
            <a:ext cx="5413030" cy="483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A0C95-2EE9-2D23-0383-DB840F51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55" y="53261"/>
            <a:ext cx="7182670" cy="1473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DABA7-8CCB-2120-0442-E463E2E7537B}"/>
              </a:ext>
            </a:extLst>
          </p:cNvPr>
          <p:cNvSpPr txBox="1"/>
          <p:nvPr/>
        </p:nvSpPr>
        <p:spPr>
          <a:xfrm>
            <a:off x="6896100" y="42400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  <a:endParaRPr kumimoji="0" lang="vi-VN" sz="3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FEE98-4E7A-78C5-CC59-7F2743D42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886" y="2098075"/>
            <a:ext cx="609652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Office 主题​​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2023-04-08T03:54:02Z</dcterms:created>
  <dcterms:modified xsi:type="dcterms:W3CDTF">2026-04-10T01:47:29Z</dcterms:modified>
</cp:coreProperties>
</file>